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4"/>
  </p:notesMasterIdLst>
  <p:sldIdLst>
    <p:sldId id="266" r:id="rId4"/>
    <p:sldId id="267" r:id="rId5"/>
    <p:sldId id="259" r:id="rId6"/>
    <p:sldId id="260" r:id="rId7"/>
    <p:sldId id="264" r:id="rId8"/>
    <p:sldId id="283" r:id="rId9"/>
    <p:sldId id="268" r:id="rId10"/>
    <p:sldId id="261" r:id="rId11"/>
    <p:sldId id="262" r:id="rId12"/>
    <p:sldId id="269" r:id="rId13"/>
    <p:sldId id="263" r:id="rId14"/>
    <p:sldId id="270" r:id="rId15"/>
    <p:sldId id="271" r:id="rId16"/>
    <p:sldId id="284" r:id="rId17"/>
    <p:sldId id="287" r:id="rId18"/>
    <p:sldId id="272" r:id="rId19"/>
    <p:sldId id="277" r:id="rId20"/>
    <p:sldId id="273" r:id="rId21"/>
    <p:sldId id="274" r:id="rId22"/>
    <p:sldId id="278" r:id="rId23"/>
    <p:sldId id="279" r:id="rId24"/>
    <p:sldId id="285" r:id="rId25"/>
    <p:sldId id="280" r:id="rId26"/>
    <p:sldId id="288" r:id="rId27"/>
    <p:sldId id="286" r:id="rId28"/>
    <p:sldId id="275" r:id="rId29"/>
    <p:sldId id="281" r:id="rId30"/>
    <p:sldId id="265" r:id="rId31"/>
    <p:sldId id="276" r:id="rId32"/>
    <p:sldId id="282" r:id="rId3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34" autoAdjust="0"/>
  </p:normalViewPr>
  <p:slideViewPr>
    <p:cSldViewPr>
      <p:cViewPr varScale="1">
        <p:scale>
          <a:sx n="63" d="100"/>
          <a:sy n="63" d="100"/>
        </p:scale>
        <p:origin x="-12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emf"/><Relationship Id="rId5" Type="http://schemas.openxmlformats.org/officeDocument/2006/relationships/image" Target="../media/image8.wmf"/><Relationship Id="rId4" Type="http://schemas.openxmlformats.org/officeDocument/2006/relationships/image" Target="../media/image7.emf"/><Relationship Id="rId9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4.e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2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wmf"/><Relationship Id="rId7" Type="http://schemas.openxmlformats.org/officeDocument/2006/relationships/image" Target="../media/image61.e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64.emf"/><Relationship Id="rId4" Type="http://schemas.openxmlformats.org/officeDocument/2006/relationships/image" Target="../media/image58.wmf"/><Relationship Id="rId9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12" Type="http://schemas.openxmlformats.org/officeDocument/2006/relationships/image" Target="../media/image76.e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11" Type="http://schemas.openxmlformats.org/officeDocument/2006/relationships/image" Target="../media/image75.emf"/><Relationship Id="rId5" Type="http://schemas.openxmlformats.org/officeDocument/2006/relationships/image" Target="../media/image69.wmf"/><Relationship Id="rId10" Type="http://schemas.openxmlformats.org/officeDocument/2006/relationships/image" Target="../media/image74.emf"/><Relationship Id="rId4" Type="http://schemas.openxmlformats.org/officeDocument/2006/relationships/image" Target="../media/image68.wmf"/><Relationship Id="rId9" Type="http://schemas.openxmlformats.org/officeDocument/2006/relationships/image" Target="../media/image7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08:57.5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5338 1759 180,'0'0'12,"0"-2"-12,4 0-66,8-12-5</inkml:trace>
  <inkml:trace contextRef="#ctx0" brushRef="#br0" timeOffset="914.052">5250 1514 513,'-5'-2'90,"5"2"-57,-4 0 0,4-2 37,0 2 10,0-1-23,1 1 10,-1 0-13,1-3 0,-1 3-18,0 0-16,0 3-19,2-3-1,-2 1-12,3 1-10,1 1 14,1 3 7,3 8 1,2-2 6,6 7-4,1 3 4,3 1-6,3 2 1,-2 3 0,1-6 6,-2-2-7,-1-3-6,-2-10 6,-2-2 0,-1-3 17,-1-2 10,0-2 1,-4 0 49,0-2-2,-2-7 4,2-7-11,3-8-26,0-5-18,0-1-18,-4 6 6,2 10-12,-6 8-11,-4 10-31,2 7-29,2 11 46,0 3 25,6 13 9,0-1 0,0 4-8,1-7 5,1-8 4,2-5-9,0-4 8,-2-7-8,3-4-1,0-4-6,3-1 6,5-6 9,4-10 21,5-6-18,7-9 6,0-11-12,-1-1 6,-2-1-11,-5 9 0,-11 11 0,-9 11-1,-8 13 0,-5 2-19,-1 6-5,1 3-15,2-1 39,4 4 5,2 3-3,4-1-1,-1 0 6,2-4-1,-2-6-6,1-3 1,-4-2-1,-3-2 1,-3 1 11,0 1-4,3 1-8,1 5-96,2 1-66,11 5-180</inkml:trace>
  <inkml:trace contextRef="#ctx0" brushRef="#br0" timeOffset="1657.0939">5345 2509 906,'0'-4'293,"0"3"-119,0-1-104,0 2-34,0-2-4,0 2-31,3 0-1,0 0-40,4 2 18,3 1 22,12 3 9,2-5 1,4-1-9,2-3 7,-2-2-7,-1-3 15,-1 2-15,-2-2 0,-2 4 4,-9-4-5,-1 4-9,-5 2-21,-2 2-30,-4 0-63,-1 5-31,-4 12-176</inkml:trace>
  <inkml:trace contextRef="#ctx0" brushRef="#br0" timeOffset="2025.115">5360 2924 824,'0'1'198,"0"-1"-81,-1 0-43,1 0-43,0 2-17,1-4-14,3 2 0,0-4-35,10-2 35,6 3 35,11-3-1,9-4 2,1-2-13,-2-2-14,2-3-8,-5 0-2,-6-5-6,-3 3-56,-9 0-8,-4 3-25,-7 3-43,-18-9-116</inkml:trace>
  <inkml:trace contextRef="#ctx0" brushRef="#br0" timeOffset="2354.134">5418 2347 894,'-4'0'137,"2"-4"-47,-2 4-84,5 4-6,4 12-17,3 6 10,3 12 7,4 4 0,0 7 1,0 2 0,-3 2 1,1 2-1,-3 5 0,-4 6 9,-2 5-4,-2 1 0,-1 4 2,3 4-7,-1-8 6,2-5-7,2-14-27,-1-13-99,18-8-125</inkml:trace>
  <inkml:trace contextRef="#ctx0" brushRef="#br0" timeOffset="2791.159">5775 2612 1125,'0'3'182,"0"-2"-182,4 5-69,5 3 39,5 9 21,4 2 9,4 5 0,-4 5 0,1 0 0,2-2 0,-4-1 0,0-2 0,-2-12 0,5 1-1,-6-10-20,3-8 12,-2-7 9,0-8 24,-3-7-6,0-5 6,-6-2 6,-5-6-2,-4-3-10,-7-2-10,-4 2-7,-3 2 29,-5 10-6,2 11 10,2 12-7,4 8-7,4 10-20,-4 10-1,3 11-12,0 7-76,5 10-67,-7 85-157</inkml:trace>
  <inkml:trace contextRef="#ctx0" brushRef="#br0" timeOffset="-200304.6209">1144 3760 779,'-8'3'77,"4"-3"-76,-8 1 7,6-1 19,0 0 16,4-1 10,2-2-25,2 2-28,4-11-160</inkml:trace>
  <inkml:trace contextRef="#ctx0" brushRef="#br0" timeOffset="-173432.0839">14438 6512 586,'-8'0'99,"0"0"-60,-8 0-15,-8 3 2,5-2-8,-2 5 0,6-3 6,3-2 1,3 1 40,4 0 16,4-2-2,1 0-13,0 0-12,1 0 3,1 0 0,1-2-15,-3 2-21,3 0-21,-2-2-7,-1 2 6,3 0-14,6 4 15,7-3 9,14 3 70,8 5 25,8-6-23,6-1-35,8 0-14,4-2-13,5-4 11,8 2-15,44-5 15,-79 4-16,41 2-14,-2-3 1,-4 2 7,-3 0 7,-5 1-10,-6 2-4,-7 3 0,-6 1 5,-2 5 1,-3-4-6,0-1 0,2-4 0,5-1-1,1-4 5,5-2-5,3-7 0,-4 4 0,3-1 9,-7 0 2,-6 4-1,-6-1-2,-5 0-7,-1 1 8,-1 1-7,-1-2 7,2-1-8,1 2 0,5-6-1,-3 5 8,4-2-7,1-4 0,-2 3 0,-6 0 10,-3 4-11,-5 4-1,-6 2 0,-2 1-4,2 3 5,-4 2-5,5-1 5,0 1 11,6-2-10,-2-2-1,3-2 7,-4-2-7,-3-2 6,0 2-6,-8-2-3,-3 3 3,-3 1 1,-2-3 0,0 6-1,3-2-1,3 1 0,5 0 1,3 2-5,7 0 5,-2 6 0,2-6-18,-3 2 18,-8-4 2,-2-2 5,-6 0-7,-4 2 1,-4-2 5,0 2 0,-3-2 1,2 0 4,1 0 2,-2 0-5,2 0-2,0 0-5,0 1-1,0-2-7,-2 2-34,1-1 13,-4 5-229,-39 25-299</inkml:trace>
  <inkml:trace contextRef="#ctx0" brushRef="#br0" timeOffset="-169872.8809">5125 1480 453,'0'0'212,"1"0"-212,3 0-96,4 4 72,5 0 19,16-4 5,14 4 0,14-8 1,55 2-1,26 2 1,4 9-1,-62-16-152</inkml:trace>
  <inkml:trace contextRef="#ctx0" brushRef="#br0" timeOffset="-168063.777">5661 5857 75,'0'0'520,"0"0"-360,0 0-20,-1 0 13,1 0-6,0 0-75,0 0-50,-2 3-21,2-2-1,0 1-10,2 5-11,-1 2 20,4 2 1,1 0-1,0 0 1,1-4-15,-4-4 5,0-3 10,-1-3 10,-1-1 17,-1-3 15,0-6-10,0-11-23,-1 0-5,-1-5-4,-1 0 0,0 3 0,-2 13 2,0 3-2,2 7 1,-2 6 0,-1 8-1,-1 5-1,-4 6 1,3 1 0,0 2-8,5-2 8,3-4-2,3-3-4,5-7-4,-1-1-17,5-5 19,1-6 8,5-1 11,-3-9-1,0-5-2,-4 1 2,-7 1 7,-5-3-2,-7-2-6,-7 3 1,-1 2-10,-2 6 1,-4 7 5,5 3 3,-1 6-9,8-2-1,4-1 1,4 0-1,2-2-18,6 4-26,0 2-8,6 7-110,19 11-478</inkml:trace>
  <inkml:trace contextRef="#ctx0" brushRef="#br0" timeOffset="-166530.69">11580 5734 1081,'-2'-2'203,"-2"2"-59,-5-3-80,0 4-35,-3 3-29,-1 3 0,1 5-1,0 2 1,3 0-6,5 0-4,2-1 4,1 1 5,-1-1 1,2 5 0,-3-1 8,1 2-2,1-7-5,-1 3 0,2-7-1,2-4 0,1-4-31,0 0-2,3-4 33,0-1 11,3-10 11,1-5-10,-4-4 5,-4-1-8,1 9 3,-6 5 4,3 7 4,-2 4-20,1 1-24,0 2 6,-3 1-3,4 3-6,-1 3-74,1 28-196</inkml:trace>
  <inkml:trace contextRef="#ctx0" brushRef="#br0" timeOffset="-152758.902">4201 627 1106,'-3'-2'321,"1"2"-116,-2-1-71,0 1-38,0 0-47,3 1-32,-1 4-17,-2 6-1,-5 5 1,-3 17-6,-6 10 5,1 6 2,-3 8 4,-1-1-4,-2-4 10,1-3-10,-2-5 6,3-3-5,-3-7 8,2 0-2,-2-4-7,6-1 0,-2-4-1,4 8 0,2 3 0,0 3 0,4 0-2,4 1 1,4-6-5,2-8-3,4-4-5,0-12-4,1-4 2,-1-5 8,-1 1 8,6-4 8,8-3-8,8-7 15,16-10-4,7-11-4,7-12 4,3-3-10,2 2 5,-3 1-5,-6 6 5,-2 9-6,-9 6-1,-5 8 1,-10 9-1,-12 3-9,-9 6 4,-4 0 0,-3 2 0,-1-2 6,1 1 10,2-3 14,-2 1 6,1-1 29,0 0-2,-2-1-26,-2-1-5,-3-5-4,-4-9-11,-2-1 5,-7-12-5,-7-3-4,-2-4 2,-7-1 8,-4 0-8,-3 4-8,0 7 6,2 5 0,10 5 7,4 4 1,13 1-3,3 3 7,8 4-13,5 1-6,2-1-13,1 1-5,0 3-11,-3 0-1,0 0-36,0 4-46,3 4-70,5 8 55,6 8-88,46 59-301</inkml:trace>
  <inkml:trace contextRef="#ctx0" brushRef="#br0" timeOffset="-151836.8489">4399 451 1101,'-1'0'294,"0"0"-153,-4 0-101,3 2 11,-2 0-12,-1-1-18,-1 6-15,-1 0-6,-1 11-5,-3 8 4,-2 9-4,-1 4 5,-3 10 1,0-6 0,1 1 5,-4 2 2,2-4 2,-2-1 1,2-9-1,2-3-1,3-6-3,4-1-4,1-7-1,-1-3 0,3-2 0,2 0 0,-2 1 0,0-2 1,-3 2-2,-2 5 0,2-5 1,-1 1 5,3-3 0,4-2 3,0-7-8,3 0-1,0 0 0,0 0 1,3 0 11,-2-4-3,1 1 1,1 0-10,-2 2 1,-1 1 15,0 0-8,0 0-8,-1 0-25,1 0-85,4 0-122,3-7-85,25-31-409</inkml:trace>
  <inkml:trace contextRef="#ctx0" brushRef="#br0" timeOffset="-151129.8089">4338 504 819,'0'0'133,"0"0"-94,-2 1-24,1 3-6,-2 2 6,-6 6-3,-3 15 29,-4 11 29,-7 13 29,-5 5-10,-2 1-25,-1 4-8,3 0-25,-1-2-10,4-1-13,0-2 1,-2-3-9,3-1 1,-2-6 0,7-7 0,2-12 8,7-7-9,4-9 0,3-2 0,3-8 0,2-2-1,1-5-14,1-1-9,9-6 24,11-16 9,13-16 12,9-26-15,10-10-6,-1-12-22,-1-1 4,-10 0-23,-7 7-11,-12 14 16,-7 12 34,-14 16 2,-7 10 47,-7 12-11,-1 5 30,1 10-2,-3 6-34,-2 4-25,-1 6-5,-3 15-2,-1 9 1,-4 10-5,0 8 6,0 7 5,0 5-5,0-4 0,0 2 0,-1-2 0,2-4 0,0-3 0,-1 2 2,3-4-2,-3 0 0,3 0 0,2-2 0,2 1 1,4-7-1,0-7 0,9-8 1,2-12-1,2-10-47,3-6-46,3-8-49,8-11-31,6-15-49,65-123-75</inkml:trace>
  <inkml:trace contextRef="#ctx0" brushRef="#br0" timeOffset="-150813.791">4287 437 560,'-11'10'295,"-3"2"-194,-9 14-19,-6 4 19,-1 8-13,1 3-43,3 10-27,-2-1-12,7 9-5,-1-1 0,3 2 1,2-3-1,2-5-1,1-3 8,-2-3-7,-2-3-1,3-5 2,-5-1-1,2-5 1,1-4-1,4-3 7,-1-9-8,4-3-2,4-6-26,6-6-119,16-15-212</inkml:trace>
  <inkml:trace contextRef="#ctx0" brushRef="#br0" timeOffset="-150219.757">4559 1047 1132,'0'0'257,"0"0"-140,-1 3-12,1-2-26,-2 1-44,0 1-35,1 11-1,-2 8 1,0 9 1,-3 3-1,5 3 1,1-1-1,-2-2 0,1-3 1,1 1-1,0-2 0,0-2 1,0-1 3,-2-2-4,2-5 0,-3 2-1,2-13 1,1-1 8,0-5-8,0-6 20,1-1 5,-1-4-22,2-7-3,-1-17-282,-7-110-463</inkml:trace>
  <inkml:trace contextRef="#ctx0" brushRef="#br0" timeOffset="-148636.666">7007 586 1053,'-6'-4'348,"3"2"-84,-1-2-135,-1 0-1,2 4 10,-1 0-36,2 0-51,1 3-45,-1-2-6,-2 8-21,-5 5 12,-8 18 7,-8 15 4,-6 8-3,1 2 1,3 0 0,0-2 1,5-3-1,1-7 0,2-4 0,1-7-1,6-4 1,3-8 0,0-5-1,1 0 1,-5 2 1,0 2-1,-1 3 0,0 5 0,1-2-1,4-2-5,3-6-3,4-4-6,0-7-6,4-5-3,-2 1 2,2-2 1,0-2 13,-1-2-1,1 2 2,1 0 1,1 0-2,2 2 8,5-1 1,7-1 1,2-1 4,6-5 1,4-1-1,2-6-5,0 3 6,1-2-7,-2-2 0,-1 0-1,1 2 0,-7 0 1,-3 5 0,-5 1 0,-5 3 0,-7 3-1,-1 0 1,-3 0-1,0 1 1,0-1 1,-1 0 5,-1 0 9,1 0 10,-1 0 7,-1-1 29,-4-9 4,-3-1-46,-4-8-16,-6-1-3,1-3 0,-2 1 0,-3 2 0,-4-3 0,3 3 11,2 3-10,2-1-1,3 6-1,6-2 1,4 7 0,4 3 0,3 3 0,1-2-2,1 3-13,1-1-13,0 1-38,2 4-39,-1 1 25,4 10 11,5-1-10,2 12-67,1 1-85,21 51-121</inkml:trace>
  <inkml:trace contextRef="#ctx0" brushRef="#br0" timeOffset="-148164.639">7161 1224 868,'0'2'262,"1"-1"-225,2 3-37,0 0-9,5 4-6,-1 2 8,3 1 7,3 4 0,-5 1 0,-2 4 1,-1 2 12,-2 5 25,-2 1 20,-1 5-4,-4 3-3,-6 2-4,-4 3-11,-8 3-3,0 1-21,-1-5-3,4-13-9,4-8 0,7-11 9,7-6-8,2-4-1,4 0-10,0-1-1,6-4 11,3 2 50,8-6 53,8-2 5,1 0-27,0 1-25,-2 2-5,1 3-30,-4 0-6,0 3-6,-7 0-3,-4 4-5,-6-1 5,-5 1 0,-4 0-6,0 0-19,0 1-122,2 3-133,5-12-446</inkml:trace>
  <inkml:trace contextRef="#ctx0" brushRef="#br0" timeOffset="-146858.565">10677 276 635,'0'-1'282,"0"1"-27,0-3 96,-4 6-121,-2 2-122,0-4-71,1 6-37,-4 9-4,-11 13 4,-12 19 1,-7 11-1,-1 1 6,5-4 2,2-7-7,9-9-1,0 0 1,-2-4 0,0 7-1,-3-5 1,4-1 0,1-7-1,9-7 0,5-5 0,1-11 1,6 1-1,3-6-14,0-4-1,4 1-9,0-2-18,6-1-6,0 4 39,8 0 9,3 4 8,3-4 3,3 0-10,1-4 4,3 2-5,1-2 0,4-1 2,-2 1-2,-3-6 1,-2 3 1,0 0 5,3-1-7,-4 3 1,-2-1 0,-3 3-1,-11 1 0,-7 2 1,-4 2 17,-4-2 31,0 3 38,-2-6 35,-7-3-13,-4-1-77,-6-9-22,-2-1-2,-1-1-7,2-2 5,1-5-1,2 2-4,-2 1-1,4-2 0,0 3 0,1 7 5,4 1-5,3 7-18,1 5 7,5 1 10,4 0-5,0-3 5,0 3 1,0-1 0,3-2-1,-2 3 0,1-1-6,-2-2 1,3 3-3,-3 0-39,0 0-66,7 4-201,3 5-217,31 13-412</inkml:trace>
  <inkml:trace contextRef="#ctx0" brushRef="#br0" timeOffset="-146345.535">10859 663 1346,'0'-3'232,"0"3"-106,-1-3-93,1 3-33,1 0-7,2 3-28,-1 5-2,4 0 20,4 6 16,0 4-6,-2-5 6,-2 3-8,-3-6 2,-1-1 5,-2-1-10,-3-6 6,-1 4 6,-4 6 20,-12 10 13,-6 7-9,-10 5-11,3-4-7,2-5-6,11-12-7,9-3 6,9-10 0,3 0-17,2 0-40,3-4 14,4 2 31,7 1 4,3-2 8,3 3 0,-2 0 1,-3 3-1,-1 4-5,-4 3 6,-1 3 0,1 3 0,-2 4 2,-4 4-1,-1 5 5,-3-3 0,-6-2 12,-3 2 13,-7-1 20,-9 0-3,-5 1-19,-8-2-26,-1-2-3,2-4-180,-17-44-422</inkml:trace>
  <inkml:trace contextRef="#ctx0" brushRef="#br0" timeOffset="-145476.4849">12601 20 1039,'-2'4'264,"0"-3"-213,1 4-31,-2 2 73,-2 0 34,-3 9-28,-5 8-12,0 8-51,-5 6-12,-5 7-10,-7 3-1,-6 7 1,-14 9 4,-5 3-17,-4 2 1,2-3 5,8-9-6,12-10 0,10-8 0,10-13-1,8-9-1,8-6-20,5-6-30,5 0 1,8-2 50,6-1 0,5-2 11,4-2-4,-2-1-7,0-2 1,-3 4 0,-2 1-1,6 0 0,5 1 6,6 1-6,3 2-1,-1 2 1,-6 0 0,-3 2 1,-7 1 0,-4-2-1,-10-2 1,-4-1 0,-9-1 0,-2 0 45,-6-6 88,-3-5 25,-4-6-93,-10-13-39,-1-9-27,-5-8 0,2-1-6,-2 0 5,-1-3-7,-3 5-1,1 3 0,3 11 3,-1 7-13,1 8 8,3 9 2,3 6-1,1 3 9,10 6-13,2-4 7,10-2-35,2 4-63,8 0-21,5 3-95,11 2-137,66-12-202</inkml:trace>
  <inkml:trace contextRef="#ctx0" brushRef="#br0" timeOffset="-145085.463">12839 594 1517,'0'0'293,"2"0"-197,-2 0-41,1-2-14,-1 2-26,0 0-15,0 0-12,-1 2-3,-1 2-18,1 7 3,-5 5 30,-3 13 0,0 5 9,-2 5-9,3 3 2,0-2-1,2-2-1,6 3 6,5-5-6,1-13-13,7-6-19,2-9 22,4-4 8,2-6 2,5-6 14,0-3 4,-1-7 12,2 5-2,-3-5 2,2 0-9,-2-1-9,2 0-6,0 0-6,-1-2-33,0-3-148,14-46-362</inkml:trace>
  <inkml:trace contextRef="#ctx0" brushRef="#br0" timeOffset="-144872.4509">12977 631 894,'-2'14'302,"-1"4"-238,-2 13-50,1 12-4,-1-2-9,1-3 5,1 0-4,-1 0 4,2-3-6,-1 4 12,-3 5-6,-3 9-6,-43 110-232</inkml:trace>
  <inkml:trace contextRef="#ctx0" brushRef="#br0" timeOffset="-134682.8679">12990 4179 840,'-5'1'307,"2"1"-167,-2 4-140,6 4 0,8 2-23,6 6 2,7-1 17,9 3 4,4-4 0,2 5 11,-6-2-5,-2 1 16,-2 3-7,-7-2-1,2-2-8,-3-2 3,5-3-3,-4-2 3,8-8-2,1-8 1,5-10 5,1-13 2,5-9-13,-3-3 10,-2-1 10,-7 6-2,-7 12-8,-1 6-12,-3 12-7,4 7 1,3 7 6,9 2-1,-4 7 0,6 3 1,-1 2-1,1-4 1,-3-5 0,0-4 0,-2-3 1,1-7 7,-1-1-8,7-3-45,87-26-207</inkml:trace>
  <inkml:trace contextRef="#ctx0" brushRef="#br0" timeOffset="-134067.8329">15131 4329 815,'5'8'78,"2"0"-63,9 10-15,0-4-1,11 1-8,5-7-12,11-6 21,11-9 1,2-11 33,0-2-11,-1-8 17,-5-3 7,-6 0-25,-4 3-7,-9 1-15,-8 10 1,-4 6-1,-1 11-5,-1 7-1,6 4 6,6 2 24,1 7 10,7 2 2,6 1 2,6-1-14,8-12-6,4-7 4,3-8-22,1-3-27,64-18-312</inkml:trace>
  <inkml:trace contextRef="#ctx0" brushRef="#br0" timeOffset="-130952.655">14321 7767 770,'-3'-8'252,"1"-1"28,-2-12-86,-5 6-74,4 3-50,2 6 34,0 4-26,2 4-30,-1 1-26,-1 0-4,-4 3-1,-6 11-8,-8 8-9,-6 6 11,-3 10-4,-3 8-6,-1 2-1,-2 0 0,6-2-6,5-4-18,4-4-26,12-7-8,9-6 5,6-3-4,7-4 3,7-1 35,1-5 8,1 3 10,2-7-7,-2 0 8,-2-2 5,-4-1-4,-2 6-1,-4-1-1,-7 11-11,-3 11 12,-10 18 7,-12 16 8,-9 15-14,-9 6-1,1-3 0,-4-4-25,11-18 8,7-13-1,11-7 3,7-10-21,10-6-19,12 0-64,6-3 34,8 6 46,5 6 31,0 5 2,-6 15 6,-7 17 5,-6 7 28,-7 10 28,-4 65 13,-11 36-31,-13-17 55,16-128-47,1-6-33,0-5-8,-2 38-2,4-23-8,4-13-103,7-25-246,39-83-498</inkml:trace>
  <inkml:trace contextRef="#ctx0" brushRef="#br0" timeOffset="-130011.601">15355 7477 1127,'-2'0'586,"-1"0"-385,0 3-52,0 0-49,-4-2-29,-2 5-38,-9 6-28,-2 8-5,-12 15-6,-7 14 6,-8 19 0,-9 14 4,-4 9-4,-3-7 0,5-7 0,11-16 0,14-20-1,15-12 0,8-13-9,8-4-32,2-6-26,7 1 5,5 0 32,9 2 20,9-3 5,9-6 6,7-6 6,6-6 2,-1-3-8,1-7 6,-4 7-5,-4-2-1,-4 3 1,-6 4-1,-4 8 0,-8-1 2,-5 3-2,-7 0 0,-6 3 0,-3-3 2,-1 0 29,-1-3 35,-1 1 30,-6-5 12,-5-13-72,-4-2-28,-6-11-8,-3-2 1,-2-2 0,-4-3-1,1 3 0,-3 0 0,2 7-1,1 7-13,4 11 13,0 2-13,6 10 14,4 0 0,8 3-1,7-3-14,2 0-52,6 6-89,7 4 9,7 7-77,10 5-247,58 17-432</inkml:trace>
  <inkml:trace contextRef="#ctx0" brushRef="#br0" timeOffset="-129777.588">15545 8080 481,'10'18'138,"0"-4"69,6 16-16,0 1-10,-3-5-38,-3-5 1,-2-2-11,-3-3-43,-3-2-18,0 0 0,-2-2 21,-2-1-37,-1-2-23,-1 1-12,-1-3-2,-1 1-19,0-1 0,0 3-157,-13-16-494</inkml:trace>
  <inkml:trace contextRef="#ctx0" brushRef="#br0" timeOffset="-128856.535">16047 7694 791,'-3'-1'345,"0"1"-134,-1 0 13,4-3 11,2 2-50,3-3-92,4-4-93,13 1-6,13-4 6,14-3 6,9 4 3,0-3 3,-1 3 0,-3 4-3,-5 2-7,-3 2 5,-3 2-5,-6 2 11,-8 1-6,-8-3-7,-4 1-84,-7-1-130,-3-20-332</inkml:trace>
  <inkml:trace contextRef="#ctx0" brushRef="#br0" timeOffset="-128650.523">16443 7361 801,'-4'22'122,"4"1"-82,-1 26-7,2 12 48,3 3 5,0 0-5,2 0-44,4 5-16,-2 1-9,1-1 0,1-2-12,-1-5-87,16 60-295</inkml:trace>
  <inkml:trace contextRef="#ctx0" brushRef="#br0" timeOffset="-127879.479">17363 7445 1535,'-1'-2'310,"-1"2"-146,0 0-119,1 0-23,1 2 35,0-1-21,0-1-33,1 0-3,-1 0-9,-1 0-1,1 1-8,-7 6 6,-3 12 12,-10 10 19,-12 16-11,-10 13 7,-3 7-14,-3 3 0,4 0-1,4-4 1,9-10-2,5-11 1,10-12-1,4-9 1,6-4-11,3-7 10,3-3-23,3 2 1,2 0-8,2-4 5,1 0 11,-1 3 8,6-6 5,-1 2 1,3-3 1,2 0 1,5-4 0,0 0 0,2 1 5,1-3 0,1 1 3,6-4-1,-2 2-7,4 2 0,4-3 7,-3-2-7,1-4 0,0 5 5,-6-1-5,-12 4 7,-3-5 5,-7 8 13,-7-1-2,-1 4-3,-1-2 3,-2 1 15,1-1-12,0 0-8,1 0-2,-1 0 5,-2-5 2,-6-4-16,-4-5-7,-9-12 5,-1-4-5,-6-11 7,-4-3-8,-2 6-1,-3-1-5,3 7 0,0 10-6,5 9 11,7 5-8,6 6 2,7 2-10,4 0 17,7 0-11,3-2-11,0 0-43,0 0-8,5 1 28,1 2-11,4 1-74,2 2-56,3 1-104,27 28-324</inkml:trace>
  <inkml:trace contextRef="#ctx0" brushRef="#br0" timeOffset="-127512.458">17751 7811 901,'1'4'89,"1"3"-76,6 1 83,-1 9 15,6-3 48,3 6-55,4-5-1,-1-3-32,-4-2-25,-6-6-13,-4 2-12,-5 0-3,-6 7-10,-5 7 31,-6 14-8,-4 6-31,2-4-4,2 2-25,10-11 5,3-4 8,6-8 1,2-1-18,2-12 33,6 1 33,0-2 39,6-5 10,4-2-26,5-4-23,1 0-18,6-5-8,0 2-7,10 0-31,3-1-190,81-34-370</inkml:trace>
  <inkml:trace contextRef="#ctx0" brushRef="#br0" timeOffset="-127261.444">18478 7550 1743,'4'-4'190,"2"-2"-190,14-5-6,4-6 6,9-1-2,9-3 1,7-1 0,2 3 0,1 2 1,-6-3-6,-10 8 6,-8 2 1,-9 4-1,-5 0 0,-8 5-66,-2 2-255,-8 18-461</inkml:trace>
  <inkml:trace contextRef="#ctx0" brushRef="#br0" timeOffset="-127009.429">18391 8045 973,'6'4'555,"5"0"-521,12 3-25,10 0 2,2-3 73,4-4 28,-1-2-14,-1 2-20,2 0-36,-8 2-24,-7 0-8,-5-2-2,-4-4-8,-1-4-3,-6 0-189,3-43-519</inkml:trace>
  <inkml:trace contextRef="#ctx0" brushRef="#br0" timeOffset="-125823.361">19918 7100 492,'-4'4'240,"-2"0"-66,-5 6-59,-4 6 23,-4 5-6,-3-2 15,4-1-19,-1 2-38,5-7-47,-1 3-13,0-1-12,2 6-4,1 4-13,-1 11 0,2 10-1,0 15 0,-1 12 1,2 11-1,1 4 1,5-1 0,4-13-1,3-21-11,3-18 4,7-20-17,8-9 24,9-12 10,9-9 19,7-16-11,2-16 1,-1-6-11,-1-4 1,-5-1-2,-4-4-6,-5 1 8,-10 1-9,-7 4 9,-9 4 5,-9 5-4,-9 4 11,-6 5-15,-8-2-5,-4 6 8,-2 4 2,-4 5-4,-1 2-7,1 7 1,-1 6 0,-2 6-1,-1 11-11,-8 2 11,5 9-1,4 7-7,6 7-53,6 10-134,8 8-152,-12 95-7</inkml:trace>
  <inkml:trace contextRef="#ctx0" brushRef="#br0" timeOffset="-125574.347">19823 7445 983,'6'6'105,"0"6"-87,9 8-7,6 11 28,1 12 60,6 8 6,4 8 16,4 6-31,-1-7-42,-8-9-12,0-9-7,-8-11 11,-5-13-8,-7-6-19,-2-3 1,-3-4-1,0-2-7,-2 1-6,-2-2-63,4 0-188,0 2-318</inkml:trace>
  <inkml:trace contextRef="#ctx0" brushRef="#br0" timeOffset="-125251.329">20378 7655 726,'3'6'57,"0"0"-51,3 8-5,4 9 17,-1 1 78,-3 2 6,0 0-5,-3-2 22,-1 2-20,-2 0-20,-2 1-25,2 0-30,-3 4-4,0 1-5,3 3-6,-4-1 0,4 1-2,0-7-5,1-9-2,2-4 0,-3-12-14,2-3-92,-1-36-250</inkml:trace>
  <inkml:trace contextRef="#ctx0" brushRef="#br0" timeOffset="-124921.31">21203 6957 1391,'-9'8'224,"3"4"-182,-8 11-42,0 13 1,3 12-1,3 6 9,1 12-3,-3 13 14,-2 11 7,-15 73-3,-24 55 66,-13 22-18,13-93-41,-10 12-13,8 1-7,8-24-11,21-34-35,23-71-116,2-10-122,23 24-107</inkml:trace>
  <inkml:trace contextRef="#ctx0" brushRef="#br0" timeOffset="-124516.287">21574 7500 1916,'-8'-6'212,"0"-4"-152,-13-3-45,5 5-15,-8 5-18,2 8 10,-5 10 8,-1 11-6,-2 11 5,4 3 1,7 5-9,10-2-5,13 4-1,11 2-1,9 0 8,6-5 7,7-3-8,5-8 3,-3-10-3,-2-3 8,-5-8 1,-6-3-1,-2 1 1,-7-2 0,-4 0-1,-7 0-8,-1-2 1,-7-3 7,-1 2 1,-5 4 1,-12 13 29,-10 11-30,-14 4-84,-103 58-388</inkml:trace>
  <inkml:trace contextRef="#ctx0" brushRef="#br0" timeOffset="-122782.187">15438 9005 1085,'0'-3'346,"-1"3"-79,-2-3-85,0 3-34,1 0-19,-1 1-40,2 1-43,-1 1-46,-1-2 0,-7 7-9,-9 10 8,-4 10-13,-8 11 13,-2 1 2,2 4-1,-1-1 0,-1 4 0,0 2-7,2 2-1,3-2-10,-2 0-19,5-4 11,2-7 2,4-2 14,4-12 2,4-2 7,5-9-5,-1-1-1,7-7 5,0-4 1,0-1-1,-3 3-7,0 0 8,-4 9 0,-5-1 0,-3 4 1,3 0-2,2-5 2,2-2-1,4-3 1,-1 0 1,5-5 5,0 0-5,0-3-1,3 1-6,0-2-3,0 3-37,0-2-31,0 3-7,4 3 33,1 4 42,7 1 8,0-1 1,1-2 0,7-3 2,-1-4-1,9-3 6,5-7-1,4-8-5,7-3 5,2 5-5,2-5 0,1 1 0,-6 2 0,-5 2-1,-9 4 2,-8 8-1,-9 0 0,-9 2-1,-3 7 1,-8-2 23,1 2 10,2 1 34,0-4 20,-5 2 4,-1-4-56,-5-5-18,-4 0-17,-1-5 6,-3-3-5,0-3-2,-2-5 1,0-3 6,-3-6-7,3 5 0,-3 4-1,2 2 1,5 4-1,3 8-6,5 4-1,8 2-1,0 3-48,6 0-100,0 7-128,8 1 151,2 15 10,4 8-59,39 66-119</inkml:trace>
  <inkml:trace contextRef="#ctx0" brushRef="#br0" timeOffset="-122414.166">15710 9645 1108,'0'3'279,"0"-3"-255,4 6-24,2-1-6,5 3 5,5 5-7,2 3 8,-3-1 6,0 6-5,-8-2-1,-8 3 10,-8 13 37,-12 10-17,-10 6-9,-8 5-14,-1-1-1,1-5 1,4-13-6,10-11 6,13-9-6,8-14 10,6-5-11,5-2-20,8-6 20,12-4 42,11-7 22,8-7-38,3 0-13,-1-1-5,-3 4-8,-6 9-212,38-20-414</inkml:trace>
  <inkml:trace contextRef="#ctx0" brushRef="#br0" timeOffset="-122157.152">16321 9577 1367,'2'3'136,"2"-3"-122,4 7-14,10-1 0,7 0 21,10-3 26,5-1-20,4-2-8,-2-2-4,0-1-7,-3-1-1,-5-1 4,-6-2-11,-5-3-32,-5 6-145,-9-23-278</inkml:trace>
  <inkml:trace contextRef="#ctx0" brushRef="#br0" timeOffset="-121933.139">16487 9122 1323,'-1'8'163,"-1"10"-140,2 15-23,0 11 0,0 11 6,2 11 14,2 6-4,1 1-7,-1 5 2,2-8 2,0-7-2,-2 1-11,1-2-173,-20 67-568</inkml:trace>
  <inkml:trace contextRef="#ctx0" brushRef="#br0" timeOffset="-120898.08">15553 9802 777,'0'-2'306,"3"-4"-204,6-7-74,4-5-20,2 0-7,2 5 0,1 3 0,-2-2-1,-4 8 0,1 0 0,-5 2 1,-2 2 14,1-1 6,-2 2-7,-1-1 13,4 0-15,2 2 3,3 0 3,1 0 0,1 3-6,-3 2-11,-5 1 8,0 0-8,-2-1 0,-3 6 11,-2-4 18,-7 12 7,-1 3-4,-4 6-7,-3 3-11,-4 5 0,2-6-14,1-2 0,1-5 7,1-1-7,-2-3 10,4-7-9,-1 4 10,1-10-6,6 1 1,1-5-5,4-4 7,2-1 1,2-2-10,0 0-11,6-4 5,6-2 6,8-5 0,7-1 0,2-1 0,2 5 6,-5 2 8,-1 7-2,-4-2 7,-5 9-11,-5 0-8,2 7 1,-8 4-1,-1 0 0,-4 7 1,0 1 13,-3 7 8,-4-6-8,-1 5 16,-2-7-2,-2-1 10,-6-3 5,-3 3-7,-7 0-15,-5-5-12,-7-1-3,-1-4-6,2-4-72,4-1-116,8-5-92,-14-24-301</inkml:trace>
  <inkml:trace contextRef="#ctx0" brushRef="#br0" timeOffset="-120003.028">17563 9085 1533,'0'1'363,"-2"-1"-216,-2 4-75,1 0-45,-8 4-15,-11 8-8,-8 11-4,-7 13 0,-5 10 0,-2 12 0,0 8 0,-1-2 2,3-1-2,2-4 0,6-6 1,4-2-1,9-6-3,3-4-9,10-8-15,7-10-7,4-7 1,5-8 0,6 2 1,3-8 22,10 0-2,6-9 12,10-2 0,2-5 6,4-1-6,-1 0 0,2 6 0,-3-1 0,-1 9 0,-7 3 0,-8 2 0,-9-6 1,-10 2 0,-5-2 1,-6-2 10,-2 0 15,-2-2 42,-1-3 63,-4-6-63,-6-12-41,-4-9-19,-8-3-3,-4-2-5,0 2-1,-5-3-9,2 11 8,0 1-13,3 7-7,-5 5 0,3 1-13,4 7 8,6 2 14,7 3-15,6 1-79,8 0-151,7 3-485,31 9-98</inkml:trace>
  <inkml:trace contextRef="#ctx0" brushRef="#br0" timeOffset="-119703.011">17882 9522 1601,'0'0'264,"0"3"-204,-2-3-60,2 3-12,0 8-12,-1 7 24,-2 8 1,0 7 8,0 6-3,2 0-6,2-5 0,1-3-1,2-5-8,5-9 8,3-3-21,9-2 14,1-6 8,11-5 1,1-4 11,2-4-12,0-6-6,-1 1-41,-1 1-22,-1-5-147,25-39-232</inkml:trace>
  <inkml:trace contextRef="#ctx0" brushRef="#br0" timeOffset="-119490.999">18162 9451 1300,'-11'18'239,"2"0"-196,-5 15-35,0 10-7,1 3 14,3 2 2,3 3-7,2 1-8,2-1 5,5-2-5,2-9-2,5-5-33,8-5-264,17 5-619</inkml:trace>
  <inkml:trace contextRef="#ctx0" brushRef="#br0" timeOffset="-119281.987">18761 9504 1487,'2'5'179,"5"-2"-179,6 5-1,9 4 1,3-4 33,6 0 19,6-8-22,3-6-12,5-10 0,5-8-3,-3-5-15,-2-2-33,-8 4-165,15-8-250</inkml:trace>
  <inkml:trace contextRef="#ctx0" brushRef="#br0" timeOffset="-119063.975">18649 9901 1666,'0'0'259,"1"0"-184,2 0-75,5 0-9,8 0 9,14-1 5,19 1 49,9-4-20,6 4-16,-4-2-16,-8 4-1,-7-2 10,-4 0-11,-4 0-132,30 5-395</inkml:trace>
  <inkml:trace contextRef="#ctx0" brushRef="#br0" timeOffset="-118154.923">19951 9435 114,'-13'4'873,"-1"-1"-727,-7 3-52,2 3 7,1 5 10,6-1-35,-3 5-35,2 6-26,3 4-14,-1 8 1,4 6 10,2 11-6,2 7-6,6 11 1,3 0-1,6-1 0,3-1 0,6-11-12,7-10 12,8-19 0,4-13 9,5-20 24,7-15 28,0-17 8,1-17 6,-1-16-42,-5-15-16,-3-10-16,-5-2 10,-10-8-10,-14 4 17,-13 10-2,-15 11 1,-14 17-10,-6 16 25,-6 16-13,-1 15-1,-4 13-6,-2 13-4,-3 14-8,1 10 0,2 9 0,7 1-1,3 6-31,8-2-65,4-4-100,9-6-89,4-8-62,-9 25-284</inkml:trace>
  <inkml:trace contextRef="#ctx0" brushRef="#br0" timeOffset="-117929.91">20114 9718 1151,'8'4'125,"2"0"-59,13 8 40,2 7-16,6 4-1,1 5-1,2 3-35,-4 7-31,-5-7-10,-4-7-4,-3-2-2,-4-3 0,-1-5 6,0-1 3,0 2-15,-2-2-105,12 28-434</inkml:trace>
  <inkml:trace contextRef="#ctx0" brushRef="#br0" timeOffset="-117590.891">20748 9696 845,'9'-2'252,"0"2"-192,13-1-33,-3 1 113,1 1-13,-2 1-70,-5 1-39,2 2-12,-9 2-5,-3 10-1,-9 10 0,-12 11-6,-5 11-177,-7 3-12,0-4 60,9-7 77,3-12 42,9-9 15,6-7 2,6-8 30,4-2 41,7-3 93,3-3-9,8-1-41,5-3-34,4-8-37,3-3-20,5-1-18,0-7-6,5-1-51,71-59-294</inkml:trace>
  <inkml:trace contextRef="#ctx0" brushRef="#br0" timeOffset="-117314.875">21519 9081 1283,'0'0'279,"-1"3"-194,-2-3-64,3 2-13,-2 6-8,2 13 0,0 17 30,-3 27 75,-10 80-17,-14 49-11,-16-11-41,11-68 4,6-13-25,3 6 2,7 7-16,9 0-1,5-11-108,7-65-189,11 65-231</inkml:trace>
  <inkml:trace contextRef="#ctx0" brushRef="#br0" timeOffset="-116939.853">22076 9442 1683,'-9'-3'278,"-3"3"-188,-16-1-57,-5 5-24,-5 11 3,0 8-2,-2 6-9,12 0-1,6-6-1,12-1-10,10-3-11,9 1 2,4 3 13,11 5 7,6 1 0,1 1 0,3 1 0,-1-5 0,-1-3 0,-6-1 1,-2 0-1,-3-1 0,-6-4 0,-6 0 0,-3-3 1,-2-5 1,-4-2 5,0 1-6,-4-1 8,-6 10-9,-10 3 0,-10 5-232,-90 38-551</inkml:trace>
  <inkml:trace contextRef="#ctx0" brushRef="#br0" timeOffset="-105568.203">5775 6083 486,'0'1'168,"0"-1"-19,-3 2 53,6-4 44,-3-2-28,-3 0-68,2-5-87,-4-7-41,0 2-11,-2-3-10,1 2 8,-4 0 3,4 1-3,-3-1-1,-4 7-7,3-1 5,1 0-6,3 5-1,2 4-5,3-1-5,1 2 1,1 2-7,-1 2-1,3 5 12,-2 2-1,2 10 6,0-3-1,0-2 1,0-7-6,2 2-5,-2-8 3,0-4-8,0-2 17,1-6 15,0-8 6,1-7-8,-1-2 2,-4 3 11,-2 4 49,-1 9 7,-1 6-19,3 3-42,-2 0-21,3 5-24,0 12-27,0 12-45,6 13-183,14 83-545</inkml:trace>
  <inkml:trace contextRef="#ctx0" brushRef="#br0" timeOffset="-105025.172">5643 7834 831,'-4'-9'524,"2"6"-458,-2-8-41,4 6-17,0 5-2,0 0 13,0 0 4,0 0-16,0 0-7,0 0-1,2 0 0,-2 0 0,1 0 1,-2 0 6,1-2 0,0 2 0,-2 0 1,2 2-7,-2 0-11,1 2-10,-2 6 14,1-2 7,-1 6 1,2-5 5,-2-3-6,3-5-20,3 0-8,-3-2 14,1 0-13,1-2-118,4 0-74,11-21-63</inkml:trace>
  <inkml:trace contextRef="#ctx0" brushRef="#br0" timeOffset="-104924.166">5635 7789 286,'0'0'170,"1"0"-142,0 4-28,10 3-151</inkml:trace>
  <inkml:trace contextRef="#ctx0" brushRef="#br0" timeOffset="-104140.121">5530 8299 794,'0'-3'326,"0"3"-151,0 0-49,0 0 20,0 0 41,0-1-28,-3 1-34,3 0-56,0 1-54,-1-1-15,1 4-150,1 4-314,-1 13 254,-2 49-279</inkml:trace>
  <inkml:trace contextRef="#ctx0" brushRef="#br0" timeOffset="-103361.077">11522 6579 1025,'-3'-4'249,"2"4"-4,-6-5-67,6 2-38,1 6-59,0-3-47,1 0-34,-1 0-6,5 7-27,-1 5-27,2 7-42,3 14-117,4 5-79,17 60-234</inkml:trace>
  <inkml:trace contextRef="#ctx0" brushRef="#br0" timeOffset="-95763.6419">5463 6116 889,'-3'-1'133,"-1"1"-64,0-3-33,3 3-27,1 0-9,0 0 0,1 0 1,-1 0 5,2 0 2,-2 0-7,0 0 18,-2 0 46,2 0-1,-1 3-7,-2 2-21,0 10-19,-3 7-7,-3 13-2,3 9-7,0 8-1,3 0 0,3 3 0,3 0 0,0-3 1,2-1-2,-1 2 2,3 2-1,2 9 0,2 9 0,5 3 1,0 9 8,3 1-9,-4 1 0,0-4-1,0-9 0,-4-8-5,-2-5 5,-1-4 0,-2-10-1,-4-7-8,3-8 10,-2-6-1,0-4 0,2-3 1,-1-7-2,4 2-5,0-9 5,3 1-4,1 0 6,1 0-1,0-3 0,-2 0 0,-3-1-8,-2-2 2,1-6 4,2-2 3,5-7 36,2-11 4,3-13-8,1-6-1,2-14-8,-2-4-7,0-2-8,-4-1-7,-5-1 13,0 4-13,-6 4 17,-4 8 12,-4-1-10,-3 5 31,-2-2-23,0 0-16,0 1-1,0-5-10,1 1 5,-3-3-6,4-2 1,-2 2 0,2 4 0,1 5 0,-2-2 0,-1 3 1,1 4-1,1 0 5,-2 5-5,-2 2 0,1 4 0,-1 4 0,3 1 1,1 3 7,-2 6-9,2 0 1,-3 6-1,5 1 1,-1-1 0,1 6-1,-1-3 1,1 0 0,-3-2 0,-3-3 1,3 2 7,-3 0-8,2 0 0,2 4 1,1 4 8,-1 1-8,3 1-2,2 0 1,-2 0-1,0 0-1,1 1 0,-2 1-7,-2 2 8,-3 2-1,-4 3 1,1 2-1,-1 1 1,2 3 0,0-5-1,3 4 1,1-5-1,3 1 0,2-5 1,0 2-1,2-6 1,0-1 0,0-1 0,0 1-1,0 1 0,2 1-19,-2 5 2,2 3 9,4 6-9,0-3-3,3 5-12,2-7 6,-5-1-12,4-4-12,-6-3 11,2-3 8,-3-3 11,4-5 3,-1-3-3,4-9 3,-4 2-6,-2-1 3,-1 2 15,-2 7 5,-1 4 1,-1 0 11,1 5 10,-1 1 42,2-1 6,-1 1-27,0 0-42,3 0-3,6-2-24,4-2 19,7 2 8,4-4 0,-1 5 2,1 1-2,-3 0 0,5 5-1,-1-1 0,1 3 0,5 3-8,2 6 9,7 2 0,7 5-2,9-1 2,-1-3-1,-1 3 1,-4-3-1,-3-4 1,-1 0 0,6-13 1,3-8 36,8-9 5,7-5-11,2-1-10,7 2-7,-2 8 1,3 2-14,-3 4-1,44 1 0,15 1 0,16-7 1,-40-9 1,-16-2 5,5-6-6,2-6 5,1-5-5,1 12 0,-1-3 0,-11 4 7,3 21-8,-7 4 0,-3-11 0,-46 6-1,-1-1 1,0 2 0,37-7-1,-6 3 1,-1-2-1,-9 6 1,4 0 0,-3 0 1,4 3 0,-2 2-1,0 5 0,1 0 1,-1 4 0,-5 4-1,-2-3 0,1 9 0,1-2 0,6 5 1,0 4 0,7 5 0,6-3 0,1 1 1,4-7 5,-6-1-7,2-4 0,-2-6 0,3-5 1,-1 1 0,-1-4 4,-4-4-4,-3 0 0,-3 0 12,-9 0-11,-5 0-1,-4 0-1,-1 0 1,1 2-1,-4 0 6,1-1-5,-4 2-1,-6 0 0,-1-2 0,-2-1 1,-6-1 0,-6 1-1,-3-2 1,-7 2-1,-7 0 0,0 0 0,-4 2-1,-1-2-5,1 0 5,-3 0 0,3 0 1,3-2 1,-2 2 5,2-4 1,2-1 1,7-9-2,0-2 0,6-4-5,2-5 5,-4 6-5,1-2-1,-5 6 0,0 2 0,2 6-1,-2 4-1,-1-3 1,0 6 0,-1-1 1,1-3-1,-2-1 1,0-1 0,-2 2 1,3-2-1,-6 2 0,2 3 0,-6-1 0,3 4-7,-6-2-4,3 1 1,0 6 2,0 0 7,3 4-5,-3 0 6,-3 5 0,1 5 0,-2 5 8,2 5-8,-3 6 0,2 4 1,0 10-1,2 9 0,-3 8 0,1 5 1,0-1-1,-5-5 0,2-4 1,-3-3-1,-2 7 1,0-3-1,2 2 8,-1 0-8,4-2-1,-1-3 1,6-6 0,1-2-1,1-6 1,2-5 0,4-3 0,-4 6 0,0 3-6,0 4 6,-5-1 0,1 1 1,-2 0-1,-2 0 0,0 4 1,2 4-1,0-3 1,0-10-1,-1-13 5,3-13-5,1-13-6,0-4 5,1-2 1,-1 2-2,3 4 1,-2 0 1,2 3 0,-1-3 1,1 0-1,-3-6 1,1 1-1,-1-3 0,0-3 9,0 3-3,0 0-4,0 0 4,0 3 0,-1-3-5,2 0 1,-1 0-1,4 0-1,-4 0 0,1-3 0,-1 3 0,0-2 0,0 2 0,0 2 0,-1-2 2,1 0 4,0 0 4,-4 0 1,3 0-2,1-2 15,0 2 6,1-2-12,-1-1-18,0-4-6,0-2-5,0 0-8,4 0-16,-1-8 17,0-3 6,0-4 12,1-3 0,-1-3 1,-2 2 1,-1-3-2,2 0 1,1 0-1,3-7 0,3-2-48,4-9-64,1-5-220,22-77-485</inkml:trace>
  <inkml:trace contextRef="#ctx0" brushRef="#br0" timeOffset="-94694.581">11528 5953 772,'-4'-4'85,"-1"-1"-68,-3-5-11,4 6 24,2 2 40,1 2-31,1 2-34,0 7 1,-3 2-6,3 12 22,-3 5 17,0 8 12,-1 7-12,-1 12-10,-1 6-8,-6 16-5,5 5 7,-4 10-4,-10 55 5,-5 22 2,0 3-13,18-56 1,-2-12-13,8-58 10,2 0-1,1-9 7,0 42-16,5-10 7,0-14-8,6-6 0,-2-15 0,3-8 0,-2-8-1,1-1 1,-1-8 7,-1 1-7,-3-1 6,0-5-6,-4-2 1,-2-4 0,6-2 12,1-11 53,3-7 20,5-9-38,0-10-30,1-7-12,-2-3 0,2-5-5,-4-1 5,4-10-6,-5 0-1,3-3 0,-3-1-16,-1-3-4,0-5 0,0 4 20,-2 0-5,-2 4 6,-4 2 0,-4 2 6,-4 4 15,-5-2 29,-1-3-7,-3 0-7,0 7-12,-2 6-3,5 13-7,2 12-8,3 12 6,-1 10 6,6 6-15,-2 2-3,3 2-6,-2-1-2,-2 6 7,0-4 1,-5 2 2,1 2 11,-3-6 23,1-1-7,1 0-11,2-1-8,-1-3-2,2 1-7,3 3 1,1 0-2,2 0 0,0 0-6,0 0-3,0 3-2,-1 4-13,-2 4 6,2 8 5,-2 3-32,-2 9-35,2 3-37,-3-1-18,0 4 38,-3-13 35,3-2 35,0-3 18,1-9 8,1 4 1,-1-1-1,0 3 0,1 4-14,4 5-159,-7 36-603</inkml:trace>
  <inkml:trace contextRef="#ctx0" brushRef="#br0" timeOffset="-93187.495">11335 7967 789,'-1'-6'99,"0"2"-69,-1-3-21,0 1-3,2-4 14,0 0-20,2 1-9,1-5-140,2 6-2,-1-4 44,0-2 79,-1 3 28,-6 0 124,-3-4 110,0 0-41,-1 0 49,-5 0-22,2 0-82,-3 1-36,2 2-30,0 2-19,2 4-11,-6-4-15,2 2-6,-6-2-6,-8-1 6,-7-4-2,-9 0 8,-9-4 17,-7 1-19,-4 1-4,-6 1-3,3 1-6,-6 4-3,3-1-3,1 5-5,-1 6-1,-4-2 0,6 2 0,-4 1 0,3-7 0,-4 3 1,4-8 0,1-2 5,-2-1-6,-3-1 2,5-5-1,0 2 1,6-4 4,4 5-6,9 3 0,5 1 6,4 6-6,3 0 0,4 2 0,-1 2 0,-1 0 0,2 2 0,2-1 0,-1 1-1,-3 0 0,1-2-5,3 2 6,-3 1 0,-1-2 0,-2 3 0,3-4-1,-1 1 1,-4-2 0,1 3-1,-3-2-8,-2 4 8,-1 0-6,-2 6 1,-4 0-6,-7 4-2,-4 0 13,-3 3 0,-4-6 1,1 1 0,2-2 0,-2 3 0,5-1-1,-2-2 1,2 1-1,-3-3-1,3-3-4,-3 5 5,0-6-1,1 0 2,3 0 0,-2 0-1,2 0 1,5 4-6,-2 3-17,3 1-11,-3 7 10,-1 0-2,3 0 11,6 0 8,6-1 6,5-8 1,3 2 0,5-4-1,-4 2 1,-2 4 1,-2-3-1,0 4 0,-5 4 0,-2 1-1,-3 3 1,0-1 0,-3-3-1,-3-5 1,2-4 0,-1-1 1,3 0-1,-3-1 0,3 0-1,6 0 1,0 3 1,1 0-1,6 2 0,0 1 0,3-2-1,1-2 1,0-2 2,0 0-2,1-4 1,2 0 0,-1-4-1,2 0 6,2-2-5,0-2-1,6 2 0,1 2 0,7-1 1,2 0 1,5-1-1,4-1-1,0 1 0,2-1 1,0-3 5,-3 5-5,2-3 0,-1 2 7,-5 3 10,3 3 12,1 0-9,1 3-21,2-3 0,0 3-17,2 0-56,5 2-100,6 6 25,9 1 2,14-8-1,11-13 9,117-82-115</inkml:trace>
  <inkml:trace contextRef="#ctx0" brushRef="#br0" timeOffset="-59162.549">5287 4612 205,'-2'0'739,"2"0"-529,-4 0-17,3 0 46,-4 0-76,2 0-86,0 0-38,0-4-14,3 4-25,0 0 0,1 4-103,6 0-245,3 4 123,26 29-80</inkml:trace>
  <inkml:trace contextRef="#ctx0" brushRef="#br0" timeOffset="-58240.496">5394 4415 539,'-3'3'366,"2"-2"-240,-5 2-96,0 5-14,-1-1 7,1 3-2,1-2-12,1-3 19,1 2 22,-1-4 2,0 6-14,-5 4-13,-4 10-7,-3 7-10,-3 5 4,-2 11-12,-4 4 8,4 2-7,-3 0 1,4-10-1,7-3-1,2-14 0,11-6-21,4-10-22,12-4 17,4-2 26,10 0 5,7-3 7,2-3-10,0 6 4,-6 1-6,-3 6 0,-9 1 12,-6 6 8,-6 1 17,-3 3 35,-4 6-21,-4 4-4,-4 9-2,-5 5-9,-3-2-6,-3-4-18,5-3-11,4-9 10,-1-6-11,2-7 1,3 0 5,-4-4 4,-3-3 4,-5 2 1,-2-3-5,-5-2-10,1 0-10,-2-4-111,9-3-146,-19-27-432</inkml:trace>
  <inkml:trace contextRef="#ctx0" brushRef="#br0" timeOffset="-57864.474">5597 5121 885,'2'5'123,"2"1"-113,0 11-9,6 1-1,6 5 1,1 6-1,2 1 0,5 0 0,-2-1 1,-5-6-1,-4-5 9,-4-10 9,-3-8 8,-5 0 32,2-4 152,-3-14-39,0-9-112,0-10-35,-3-6-9,-4 1-3,-2 5 27,-4 7 43,-4 6-8,-2 6-17,1 11-24,-3 4-16,3 12-17,3 11-15,4 13-78,10 9-158,26 95-131</inkml:trace>
  <inkml:trace contextRef="#ctx0" brushRef="#br0" timeOffset="-56641.404">12167 4820 931,'2'-10'165,"-2"5"-104,2-5-32,-4 5-16,0 10-13,0-2 0,-4 7 8,-3 2-1,-8 7 10,-6 5 2,-6 1 8,-6 5 11,-9 5 56,-3 0 8,0-2-18,7-3-51,12-8-21,14-6-12,9-3-30,5-3-39,6 0-34,9 2 32,8 1 41,12-1 30,4-1 2,3 0-1,-5 0-1,-2 5 0,-7-2-1,-8 5 1,-8 1 1,-2 3 20,-6 5 0,-4-3-2,-3-1 1,-4 4-11,-3-5 18,-2 0-9,-4-7 4,-3 0 10,0-7-14,-6-2-8,-1-2-10,0 2-95,-27-2-127</inkml:trace>
  <inkml:trace contextRef="#ctx0" brushRef="#br0" timeOffset="-56310.385">12496 5398 1004,'-13'20'123,"5"3"-81,-11 20-1,1 8-7,3-6-13,9-7-13,8-12-8,8-11-31,10-11 31,6-10 18,6-11 19,3-9 16,0-11-8,-4-1-24,-4-6 0,-8-4-8,-8 6 17,-12-2 29,-10 9 13,-7 5 12,-9 9-21,-1 7-48,-4 13-10,1 8-5,4 12-83,0 7-92,6 8-128,-7 57-336</inkml:trace>
  <inkml:trace contextRef="#ctx0" brushRef="#br0" timeOffset="-48996.9669">15271 10966 1316,'-4'0'148,"0"3"-103,-4-3-28,2 4-1,0-4 38,0 4 24,4-1-13,1-3-16,-1 1 10,-3 5 17,-2-4 2,-2 4-16,-2-1-16,-3 4-14,-2 7-31,1 4-1,-4 12-1,-1 5 1,2 0 0,3 2 0,-1-1-1,5-5-1,2-1 1,0-6 0,5-3-9,1-8 8,1 4-8,2 4-4,3 6 4,0 10 3,4 10 7,1 8 0,0-2 0,1-2-6,4 1 5,-4-12-7,2-3 8,2-7 0,-1-9-1,1 0 1,-1-2 0,5-4 0,2 2 1,6-6-1,5 0 0,2-7 0,2-6 2,5 0 5,-1-8-7,0-7 8,-2 0-7,-2-8 7,0-5-7,-1-3 7,1-6-7,-2 0 1,-2-7-1,-2 3 7,-1-2-8,-6-2 1,0-1 0,-7 0 6,-3-1 7,-1 2-2,-4-4 4,-3 1-1,-4 0-1,-2-1-5,-4 5-2,-3 4 7,0 0 7,-3 3-12,-2 4 13,-2 4-10,-2 7-6,1 2-5,3 6-1,-6-1 0,6 6 2,-4-1 4,1-3 2,1 1-8,0-1 0,1 3 0,2 0 0,2-2 0,0 5 0,1 1 1,1-1-1,1 4 0,-1-1 0,1 0-7,-6 1 1,3 3 6,-2 3 0,-4 1-1,4 0 1,0-4 0,0 3 6,3-3-5,2 0-1,1 0 0,0 0 1,3 0-2,3 3 2,-1-3-2,-1 0-4,2 1 5,-2 2-7,1 1 6,-3 5-8,-4 5 8,-1-3-5,-1 4 6,2-4 0,1-1 0,-4-1-7,3-2-3,3 1-16,-1-2-35,-1 3-25,5-1-46,-2 6-141,3 0-108,1 27-412</inkml:trace>
  <inkml:trace contextRef="#ctx0" brushRef="#br0" timeOffset="-47951.907">16353 11134 1101,'-3'-2'139,"1"2"-62,-2-2-31,4 2 2,0 0 2,1-2-23,0 2-27,3 0-2,0 0 2,4 0 18,2 2 29,5-2 23,3 2-23,5 2-1,2-2-17,6 2-5,5-1-5,4-3-8,-1 0-2,0-3 1,-2 1-1,-2 0-1,-2-2-1,2-2 1,0-2 16,-7-2 7,2 3-8,-4-3-8,-6 4-6,-1 0-8,-5-4 13,-2 6-14,-4 0 1,3 0 0,-4 2 0,1-1 0,-2-2-1,0 0-14,2 3-32,-5 0-58,-3 2-92,-7 0-106,-39 0-792</inkml:trace>
  <inkml:trace contextRef="#ctx0" brushRef="#br0" timeOffset="-47382.875">16310 11903 1300,'0'0'156,"4"0"-135,0 1-20,4-2 0,8-2 25,1 0 55,7 0 3,1-1-2,4-1-35,-3 1 4,4 0-2,1-2-13,3 2-19,2 1-16,0-1 9,3 0-1,1-1 2,-3 2-10,1 0 0,-5 3 0,0 3 0,-7 0 5,-5 1-5,-9-3-1,-3 2 1,-3-3 5,-5 0-5,-1 1 11,0-1 0,-1 3 11,1-6-2,-3 3-8,2-1 5,1 1-18,0-3-4,-2 3-73,2 0-44,-1 0-43,1 0-74,-3 0-68,-14-5-704</inkml:trace>
  <inkml:trace contextRef="#ctx0" brushRef="#br0" timeOffset="-45671.7769">18148 11077 964,'0'0'146,"0"0"-80,0 0 82,-2 4 92,2-4-31,-1 2-77,-2-2-68,3 2-25,0-2-13,0 2-16,0-2 2,-2 2-11,-2 3 0,-7 9 7,-5 8 7,-9 11-6,-8 1-9,-5 7 10,-2 2-10,-2-4 7,5 1-7,1-1 0,6-2-6,3-4 7,4-3-2,4-5 2,5-3-1,2 1 0,2-2-8,3-5 8,3 0-2,1-3-11,2-3 12,1 0 0,0 1-7,-2 0 7,0 3-8,2-5 1,0 1 2,2-2-6,1-1-9,3 3 9,7 0-9,5 4 6,8-9 14,10-2-7,9-3 7,5-4-14,7-1-5,-2-2 8,-2 0 6,0 5 5,-6 0-5,-3-2 6,-3 0 0,-5 0 0,-7-2 0,-8 3 0,-7-2 0,-6 1 11,-6 4 5,-2-1 28,0 1 11,-2-5 22,-4-4-29,-5-6-32,-6-4-2,-4-2-5,-5-1-8,-2-1-1,-4 1 0,1-1 0,-4 1-1,6-2 1,-1 1-1,-1 1 0,-3 2 0,4-3-11,-4 3 0,4 0 4,0 1 8,4 7 0,4 2 1,4 3-1,9 3 0,3 0 0,3 4 0,0-1-1,3-2-8,0 3-57,6 0-141,1 4-54,6 4-40,39 34-58</inkml:trace>
  <inkml:trace contextRef="#ctx0" brushRef="#br0" timeOffset="-45205.75">18570 11473 1157,'0'2'126,"0"-2"-99,1 1-27,2 0-8,3 3 8,4 2 0,1 4 15,1 2 7,3-1-8,-4 4-1,-7 1 4,-4 6 10,-8 9 4,-8 5-11,-8 5-19,-6 4-1,-1-4-40,5-4 4,2-9 22,10-9 13,4-10 1,7-5 7,3-4 41,3-4-15,7 0-10,4-4 11,10-8 37,3 0-4,6-3-13,-3 7-22,-5-2-16,-2 7-7,-5 2-1,-2 4-7,-7-2-1,-1 3 0,-4 3 0,2-3-20,4 5-103,-2-2-121,20 1-262</inkml:trace>
  <inkml:trace contextRef="#ctx0" brushRef="#br0" timeOffset="-44146.6899">19420 11100 870,'-3'0'345,"1"-3"-113,-4 3-62,-7-1 43,-4-1-72,-7 2-26,-5 0-41,-5 6-43,-2 8-22,4 2-8,2 8-1,-1-1 0,10 3-1,2-3 0,5 0 0,8-7-5,2 2-3,4 3-4,2-1 1,6 5-6,8 1 0,4-2 6,3-3-9,4 1 3,3-9 0,-1 5 7,1-8 1,-2 4 9,0-5 0,-3 1 1,-5 2 0,-1-1 0,-3-2 0,-2 4-1,-7-5 2,-5-4-1,-2 0 6,-2 0 10,-5 6 22,-12 2-8,-11 7-11,-13 3-4,-7 0-15,-3 1 0,1-6-1,6 2 0,6-8-22,8 2-23,9-7-103,12-2-148,26-3-441</inkml:trace>
  <inkml:trace contextRef="#ctx0" brushRef="#br0" timeOffset="-43741.6669">19601 11569 1171,'2'4'63,"0"3"-63,3 9-17,-1 13 7,2 17 10,-1 9 0,2 6 1,2-6 1,1-14 5,0-13-6,1-13 0,-3-11 30,5-9 124,2-17 22,4-16-75,-2-11-47,-1-13-23,-4-7-7,-5 2-14,-6 10 2,-4 12 2,-5 19 41,-9 12 1,-3 15-17,-8 12-19,-4 12-12,1 6-4,8 6-5,6 2-12,10-3-111,13-7-353,32 9-189</inkml:trace>
  <inkml:trace contextRef="#ctx0" brushRef="#br0" timeOffset="-43515.654">20259 11319 1111,'7'3'90,"4"3"-68,14 5-21,13-5 52,10-6 19,14-3 38,2-9-20,5 2-24,-5-1-12,1 2-15,-9 5-21,-6 2-12,-12 4-6,-12-4-254,-13-15-308</inkml:trace>
  <inkml:trace contextRef="#ctx0" brushRef="#br0" timeOffset="-43311.642">20541 11014 1113,'0'35'150,"0"5"-99,1 37 4,-1 9 28,-1 4 2,-2-4 4,0 2-46,3 0-25,1-1-18,7-7-28,31 97-289</inkml:trace>
  <inkml:trace contextRef="#ctx0" brushRef="#br0" timeOffset="-42675.606">21506 10977 1073,'-9'6'276,"3"2"-122,-5 5-16,-3 4-9,0-2-18,-1 6-33,0-1-28,-3 3-25,1 3-16,-4 4-3,0 7-6,-3 2 0,3 8 0,-4 2-11,4 3 5,0 0 5,6-1 1,-1 2-2,5-2 1,8-3-14,3-10-5,9-2-2,12-13 5,12-11 8,11-12 9,10-16 24,4-9 5,4-9 7,-10-3 10,-1 5-17,-4 5-20,-8 4-8,-4 15-1,-7 2-17,-10 6 15,-8 6 1,-6-6-6,-5 2 7,0 0 17,-1-2 23,-4-2 32,-3 0-9,-6-1-36,-8-8-9,-5-8-7,-2-9-5,-6-4-6,-2-2-11,1-1 11,4 9 0,3 4 0,3 10 7,3 2-7,5 5-2,0 4 1,3 1 0,2 1 0,5-1-1,3 3-44,4-3-100,4 0-130,4 2-326,20 12-248</inkml:trace>
  <inkml:trace contextRef="#ctx0" brushRef="#br0" timeOffset="-42217.579">21897 11273 1318,'10'4'10,"4"2"-10,10 1-10,4 0 10,0 4 17,-1-4 63,2 0-7,-7-1 13,-2 1-32,-7-3-2,-6-1 1,-7 4-19,0 1 10,-10 10 16,-10 10-29,-8 11-31,-5-1-42,2-2-19,9-6 16,5-7-14,9-9 17,7-2 6,2-4-4,5-2-10,8-5 31,4 1 11,4-2 8,4-2 6,-2 2 39,1 0 6,0 6-22,-3 3-11,-1 1-12,-3 4-5,-6 2 11,-1 8 0,-7 5 2,-5-2 19,-11 11 33,-11-10-8,-14-1-23,-8 2-17,-5-6-18,0-9-74,6-9-112,-28-49-393</inkml:trace>
  <inkml:trace contextRef="#ctx0" brushRef="#br0" timeOffset="-41669.548">22732 10867 1501,'-4'-6'204,"2"0"-124,-3-3-46,1 5-1,-1 1-1,0 2 19,-3 5-12,0 2-29,-6 16-8,-2 8-1,-8 14 6,5 7-5,-1-2 4,4 0-5,4-4-1,0-4 0,10-4-10,10-1 0,5-5-4,15-4-7,4-5 20,11-4 0,0-4 0,-1-3 1,-4-3 1,-3 3 0,-8 1 16,-10-2-2,-4 2-3,-4 2-2,-9 2 34,-7 7 23,-8 8-4,-8 3-15,-8 10-22,-7-6-19,0 3-7,-2-6 0,2-4-79,1-3-50,9-6-120,2-1-255,-7 9-413</inkml:trace>
  <inkml:trace contextRef="#ctx0" brushRef="#br0" timeOffset="-41287.526">23093 11503 1227,'2'12'99,"-2"1"-69,1 13-11,2 10 80,0-1 27,9 6-21,5 15-34,5 5-32,7-6-26,-1-8-5,-6-20-7,5-13 5,-3-8 2,-3-8 5,0-9 11,-2-11 15,-1-8-10,-3-9-20,-1-6 1,-7-6-1,-4-8 0,-3 2-9,-4 2 1,-6 6 37,0 10 79,-5 11 3,-3 5-44,0 7-26,-3 9-32,-1 7-18,-2 6 0,-6 9-15,6 7-34,5 7-47,4 6-159,-4 77-297</inkml:trace>
  <inkml:trace contextRef="#ctx0" brushRef="#br0" timeOffset="-21671.404">19162 11125 366,'-3'-9'214,"0"1"25,-4-10-11,-4-2 10,-2-5-68,1 2-31,0 4-32,4 3-34,2 9-23,6 4-11,0 3-15,0 0-24,0 0 0,0 0-17,2 3-7,8 4 5,4 2 19,15 17 3,13 13 21,12 15 15,12 18-17,2 8-2,0 10-10,-6 2-1,-2-6-8,4 4 0,4-4 5,7-3-6,-5-13 10,-10-19-9,-11-15-1,-11-16 3,-10-8-3,-3-8-114,-7-4-173,-3-36-815</inkml:trace>
  <inkml:trace contextRef="#ctx0" brushRef="#br0" timeOffset="-20768.353">22532 11116 1421,'-2'-10'166,"2"7"-122,-1-11-44,-1 14-1,2 0 1,-2 0 0,2 1 12,2-1-12,5 6-30,8 8 14,16 10 16,12 13 30,8 14 7,9 10-11,3 8-2,5 1 18,-3-1-15,2-1-11,-7-9-10,0-2-4,-6 0 11,-3-8-1,-5-4-6,-9-6 0,-7-4-5,-3-3 8,-6-6-7,-3-1-1,-2-4-1,-6-11 7,0 2-7,0-2 0,0-1-47,-2-5-10,-4-3-12,-1-2-12,-1-2-44,-2-1-91,-28-55-543</inkml:trace>
  <inkml:trace contextRef="#ctx0" brushRef="#br0" timeOffset="8403.3159">4833 9839 646,'-4'3'169,"-6"-3"-86,1 3-56,0 0-15,1-3-6,2 0-5,5 0-1,2-3-14,2-3-10,-3 5 9,4-3 15,-1 2 39,-3 0 9,0 2 37,0 0 1,0 0-19,-3 0-17,2 0-19,1 0-31,0 0-54,1 2-171,4 1-1,3 1 43,14 8-197</inkml:trace>
  <inkml:trace contextRef="#ctx0" brushRef="#br0" timeOffset="8695.333">4841 9828 744,'-2'0'136,"0"-2"-97,1 1-28,0-2-10,1 3 11,-2 0-12,2-4 1,0 4 13,-3-2-4,2 2 25,-1 0 31,-2 0-23,0 0-38,1 2-5,0 2-98,9 8-193</inkml:trace>
  <inkml:trace contextRef="#ctx0" brushRef="#br0" timeOffset="8959.348">4779 9870 912,'-5'1'115,"4"3"-115,-3 0-24,6 0-13,1 0-1,0-4 13,3 0 23,1 0 2,2 3 11,-1 0-10,-2 0 7,0 2 2,-2 5-8,2 1-2,-2-1-5,0 6-131,9 13-166</inkml:trace>
  <inkml:trace contextRef="#ctx0" brushRef="#br0" timeOffset="9153.3589">4865 9887 493,'-2'0'261,"0"3"-111,-2-3-27,4 3-33,-3-2-24,-1 1-22,1-2-7,2 0 1,1-2-5,1 2-33,2-1 0,0-2-56,-2 3-50,2 0-4,-1 4 56,0 1-31,4 0-146,2 13-104</inkml:trace>
  <inkml:trace contextRef="#ctx0" brushRef="#br0" timeOffset="9546.381">4865 9953 726,'0'0'207,"-2"0"-108,0-2-13,4 2 7,-2 0-39,0-2-44,2 2-10,-2 0-12,0 0-9,0 0 6,0 0 6,-2 0 9,2 0 0,0 2 2,-2-2 8,2 0-3,0 2-7,0-2-34,0-2-64,2 2-77,2-2-40,0-2 137,0 0 27,-1-2 48,-1 3 3,-2 1 162,0 4 2,-2 0-22,-1-1 2,0 3-49,0-2-41,-3-1-3,4-1 1,1 0-2,1 0-5,0-1-45,1-1-26,3-2-238,15 3-236</inkml:trace>
  <inkml:trace contextRef="#ctx0" brushRef="#br0" timeOffset="14743.679">6436 9790 681,'-8'-3'465,"2"3"-394,-7-3-59,5 3-12,1-3 0,-4 2 6,5-6 3,4 4 1,0 0 4,-1 3 22,2-1-3,-1-2 0,-1 3 9,1 0 9,-1 0-20,3 0-10,3 0-21,-1-3-52,3 3-164,3-1 63,3-1-57,18 2-162</inkml:trace>
  <inkml:trace contextRef="#ctx0" brushRef="#br0" timeOffset="14938.69">6409 9706 343,'-3'2'448,"1"1"-448,-1 4-99,2 16-97</inkml:trace>
  <inkml:trace contextRef="#ctx0" brushRef="#br0" timeOffset="15807.739">6355 9822 339,'0'0'259,"0"0"-191,0 0-68,3-4-40,3 4 40,0 0 16,0 4 29,0-1 24,-3-2 2,-1 3 26,-1-2 19,-1 1 22,-1 1-21,1 6-47,0 0-35,0 1-22,1 2-4,3-6-7,-2-1-1,1-3-1,-2-2 0,2-2-8,0 1-5,-1-5 13,1-2 13,-2-1 22,1-12-32,-4-7-3,-1-3-21,-3 8 21,2 2 15,-5 14 42,4 6-29,1 5-17,-2 7-10,-2 10 11,-2 7 12,1 4 13,6 2-10,-1-3-9,4-1-10,4-7-2,-2-8 0,4-5 0,0-9-6,1-2-9,2-9-12,0-4 3,4-10-12,-4-4 10,-3 2 20,-4 9 3,-1 8 30,-1 6-33,0 4-22,0 6-41,2 8 13,-2 7-178,-6 39-649</inkml:trace>
  <inkml:trace contextRef="#ctx0" brushRef="#br0" timeOffset="17051.8109">4867 10022 700,'-4'-2'141,"1"0"-36,0-1 10,-4-2 34,3 1 32,0 2-1,1-2-48,1 4-28,2 0-14,-1 0-15,1 0-44,0 0-31,1 5-6,3 0-9,1 7 9,2 5 6,0-1 2,4 0-2,-4-6-10,0-4-9,-2-6-2,-4 0-2,-1-3 22,2-2 1,-4-13 12,1-2 15,-2-12-27,-4 0 1,0 6 15,3 7-16,-2 12 27,4 4 1,2 6-25,0-2-3,0 3-19,2 7 7,-2 5 12,2 10 6,0-4 0,0-5-6,1-7-3,-3-7-22,1-3 8,1-3-5,0-1-5,-1-4 18,-1-8 9,2-9 15,-5 0 4,1 5 20,-1 12-12,2 7 2,1 2-22,0-1-7,0 0-5,0 0-22,1 2-104,2 2-55,2 6-22,2 1-86,1 16-503</inkml:trace>
  <inkml:trace contextRef="#ctx0" brushRef="#br0" timeOffset="37012.952">14140 10459 714,'-1'4'132,"-2"-1"-101,0 4-22,0 7-3,1-5 6,-1-1 12,2-1 3,-1-2 8,1-1-11,1 1-12,0-4-11,0 3 1,-3 1 5,1 5-6,-1 6 5,0 10 60,-1 7-20,-1 4-29,2 2-17,-1 0 2,-2 1 7,1-3-3,3-1 0,-3-3 6,4 2 4,1 0-5,1 7-2,4 1 0,1 4-8,4 0 5,-3-6-6,-1 4 0,2-5 0,2-3 1,-4-4-1,2-2 0,-4-1 0,-2 2 0,0-1 0,0 0 1,-2 3 6,1-5-6,3 0 0,0 4 0,1 0 0,-1-2 0,1-1 0,-4-2 0,4-5-1,-5-7 1,2 4-1,0-4 0,-2 1 0,4 1 0,-2 0 1,-2-4 0,0-1 5,3-3-4,-2-3-1,1 0 0,1 1 1,-2-1-1,2 3 7,-1 3-1,-1-6-6,2 2 0,-3-3-1,0 2 1,0-6 1,0 0 8,0-2-1,0-2 3,1 2 3,0-4-15,5-4-39,4-5-52,-1-7-142,18-61-348</inkml:trace>
  <inkml:trace contextRef="#ctx0" brushRef="#br0" timeOffset="43632.331">14101 10618 327,'0'-2'273,"0"2"-129,0 0-87,0 0 12,0-1 253,2 1-199,-2 0-123,0 1-100,0 3-14,0 2 76,0 6 29,-2-5-18,2-2-12,0-3 14,0-2 25,0 0 7,0 2 48,-1-4 11,1 4-37,0 0-29,-3 3 0,-2 9-1,-2 5 1,3 5-1,-2 7 0,1 1 1,3 3 2,1 0 10,1-3-2,3 1-1,2 6-7,-1 6 5,0 12 2,1 6-3,-4 7-5,-2 1 7,0 7-7,-1-1 1,0-3-1,2-3 0,2-7 0,2-9-1,5-10 0,-3-7 0,0-7 0,-1 1 0,1 2 0,-2 6 5,1 2-5,-1 3 0,-2 3-1,1 0 2,-2-6-1,-1 0 1,0-6-1,2-7 0,-2-11 1,1-2-1,-1-5 0,0 5 0,0 0 30,0 7-6,-1 6 6,1 3-19,0-3-10,0-7 1,0-8-1,0-8 0,0-4 8,0-2 9,0 0 23,0-2 29,0 2 29,-2-4-16,1-4-83,-2-2-225,-11-32-425</inkml:trace>
  <inkml:trace contextRef="#ctx0" brushRef="#br0" timeOffset="53777.911">5606 10969 288,'-3'0'186,"3"1"-93,-6-1 99,2 0-50,0 0-100,4 0-32,0 0-10,0-1-12,0 2-54,5 6-114,12 19-29</inkml:trace>
  <inkml:trace contextRef="#ctx0" brushRef="#br0" timeOffset="57776.14">4928 10155 79,'0'0'260,"-2"0"-26,0-1-33,1-2-81,-1 0-39,1 1-27,1 1-27,0 1-17,-2 0-9,2 0-1,0 1-21,0-1-3,-1 0 9,1 2 14,-2-2-5,1 2 6,-2-2 0,-1 1 12,2-1 14,1 0 2,-1 3 1,1-3 4,1-3-2,-2 3-8,2 0-8,-2 0-15,2 0 11,-1 3-10,0-6 0,-3 6 6,1-3 5,2 0-1,-1 0 7,-1 0-3,3 0 4,-2 0 4,0 0-1,2 0 1,-1-3-14,-1 3-8,2 0 0,-2 0 0,0 3 0,-2-3 0,-2 1-1,2-1 1,-3 0 0,-2 0 0,1 0 0,-2 2-1,-2-2 1,4 4-1,-2-1 1,0-2-1,1 3 0,1-2 0,1 0 0,-3 2 0,-3-1 1,0-2-1,2 2 0,-1 0 5,-4-3 9,4 0-8,-8 3 1,6 1-5,-4-3-2,0 1 0,2 0 6,1-1-6,-2 2 1,3-2-1,-1 1 1,0 1 0,1 0 0,-2-1-1,2 2 1,1-2-1,-3-1 2,3 3-2,-1-4 2,1 0 4,-1-4-6,4 3 30,-1-3 8,-1 0-10,4 1-17,1 0-10,-2 0 4,2 0-4,-6 0-2,2-4 2,-2 1-1,-1-1 6,1-1 6,0 0-5,-1 1 4,4 1-10,-1 3 0,2-1 8,1 2-9,1 1 0,1-2-1,-3 0 1,2-4-1,-4 3 1,-7 1 0,0 0-1,-5 0 0,-1 0 1,0-1 0,-1 1-1,3 0 1,0 1-1,1-1 1,0 3-11,0-1 10,-2 1-5,4-3 5,-1 0 0,2 3 1,0 0 1,-1-3 0,-1 0-1,-1 3 0,5-1-1,0 1 2,8-1-1,-2-1 0,7 2 1,0-2 0,3 0 0,-2 0 0,1 0 5,-3 0-6,1 0 0,-1-3 0,-6 2 0,4 0 0,0 2-1,0-2 0,-1 2 1,2 1 0,2-3 0,0 3 0,3 0-1,0 0-49,0 0-31,0 0 0,3 0 38,-6 0 26,3 0 16,0 0 1,0 0 10,-2 0 35,2 0-11,0-1-17,0 1-5,0 0-12,0 0-1,2 0-14,-2 0 0,0 0 15,0 1-1,0-2 1,-2 1 6,2 0 10,0 0-4,0 0-3,0 0-3,0 0 8,0 0-4,0 0-4,-7-3-5,6 3 4,-3 0-4,1 0-1,1 0 0,0 0 1,-1 0-1,0 0 1,0-1 5,2 1-5,-1-2 0,2 2 5,-1-1-5,1 1 0,0-3-1,0 3 0,-2 0-1,2 0-13,0 0 13,2 3 0,-2-3 0,0 0 0,0 0 1,-2-3 2,2 3 5,2 0-5,-2-3-1,-2 6 0,2-3-1,0 0 0,0 0-6,0 0 0,0 0 5,0 0-14,0 0-2,0 0-2,0 0-1,0 0-1,0 0-9,0 0-6,5-9-78,-2 3-144,15-17-190</inkml:trace>
  <inkml:trace contextRef="#ctx0" brushRef="#br0" timeOffset="69139.7899">4749 10257 602,'-2'-6'87,"2"4"-87,-2-5-55,2 1-2,2 2 57,0-3 1,0 0 16,-2 3 11,2 4 62,-4 0 53,1 2-73,1 0-56,-1 0-14,-1-1-8,2-1 8,0 0 8,0 0-2,3-1-6,-2-1-30,4-2-76,2 0 14,1-2 23,1 2-39,16-6-187</inkml:trace>
  <inkml:trace contextRef="#ctx0" brushRef="#br0" timeOffset="69280.798">4810 10187 572,'0'0'141,"0"0"-99,-3-3-27,3 0-9,3 2-6,-2-2-26,4-1-62,2 2-50,13-8-93</inkml:trace>
  <inkml:trace contextRef="#ctx0" brushRef="#br0" timeOffset="70647.876">4841 10157 560,'-6'0'339,"0"0"-131,-10 0-88,4 0-7,-2 0-50,1 0-38,2 0-19,1 4 0,1-1 5,-2-3 2,3 1-2,-3 1 11,-1 0 8,-8 0 21,3 0 12,-10 2 5,1-1-17,-3 1-8,-1-1-4,-2-3-13,4 0-8,-2 0-8,1 0 1,2 3-5,-5-3-5,1 4-1,-1-3 6,1 1-5,-1 0 0,-3-2 6,2-2 7,2 0-7,0 1 11,3-3-1,4 1-11,3 3 0,3 0-5,0 0-1,1 0 1,-2 3 1,1 1-2,0-3 8,-6 3-8,5-3 4,-4 2-4,-1-3 0,-2 0 8,-5-3-7,-3-2 8,3-6-8,-1 0-1,1 3 8,5 0-7,9 5-2,4 0-4,1 3 3,2 0 2,2 0 0,2 3-9,1-6 9,3 3 1,-2 0-1,2-1 1,-4 1 6,3-2-6,0 0 0,-1 2 0,3-1 0,0 1 0,1 0 0,-2 0-1,2 1-6,-2-1 6,2-1 0,-1 1 1,0 0 0,-1-3-1,-5 3 0,3-1 5,-2-1-4,0 1 0,1-2-1,3 3 1,-2 0-1,2 0 0,-2 0-1,3 0 0,-2 0-7,3 0-14,0 0-1,0 0 16,0 3 6,0-6 0,0 3 1,0 0 0,0 0 0,3 0 0,-3 0 0,-3-3 0,3 6-1,0-3 0,0 0 0,0 0 1,0 0-7,-6-3 7,2 3 6,-6-4-5,3 0-1,1 1 1,1 2-1,3-1 1,-2 2-1,4-2 0,0 4-1,0-4-20,0 2-26,2 0-1,0-1-4,-1 1 19,0 0 27,-1-3 6,0 3 12,2 0 6,-2 0 3,-2 0 1,2 0-8,0 0-14,2 0 0,-2 0-11,0 0-25,0 0-6,0 0 8,0-2 5,3 2 10,-3 0 18,0 0 1,0 0 0,1 0 1,-1 0 14,2 0 3,-4 0-4,2 0-1,0 0-7,0-1-4,0 1-2,2 0 2,-2 0-1,0 0-1,0 0 1,3-3-1,-3 3 1,0 0 0,0 0 0,-3 0-1,3 0 1,0 0 0,0 3 0,0-3 0,0 0 1,0 0-1,0 0-1,0-3 1,0 3-1,0 0-1,0 0-9,0 0 10,0 0-9,0 0-4,0 0-13,10 0-5,-2 3-25,-2-2-26,0 4-98,8-2-56,5 0-17,37-14-68</inkml:trace>
  <inkml:trace contextRef="#ctx0" brushRef="#br0" timeOffset="71274.9119">4692 10187 1132,'-3'0'207,"1"0"-75,-1-3-66,0 6-43,2-3-23,-3 3-21,3-3 1,0 4 5,1-4-1,0 0-2,1 0-33,0 1-125,4 3 13,1 3-44,13 13-283</inkml:trace>
  <inkml:trace contextRef="#ctx0" brushRef="#br0" timeOffset="72961.008">4749 10281 787,'-13'-4'288,"6"0"-115,-11 0-71,-3-2-26,5 0 26,-6 0-54,4 4-28,2 1-11,-4 1-2,3 0 2,-4-2 9,-1 2 26,-6-4-11,-2 1-6,-7 0 7,-1-1 5,-4 4-22,-7 0-7,1 0-9,-6 0 0,-5 0-1,-5 0 1,2-4 0,-3 1-1,1-6 18,3 2 13,4-3 14,4-2-10,7 2-20,0 0-6,3-2-9,-3 5 2,2-2-1,0 2 6,7-4-7,5 6 1,-2-1 6,0 5-7,2 1 1,2 0 0,4 1-1,0 5 0,4-1 9,-4 6-8,-1-1 0,-2 2-1,2 1 1,3-3-2,2-6 2,3-1 4,0-3-3,4 0 4,2-3-6,3 2 0,3-2 0,7 3 1,-3 0 7,3 0 5,0 0-7,0 0 3,0-4 0,0 4-3,-4 0 3,1 0-7,-1-4 4,-2 0 0,0 0 3,-2-3 1,6 1-10,-3 3 0,5-1-12,2 1-4,2 0-19,-3 3-10,1-3 15,-2 3 30,0 0 5,0 0 4,0 0-9,0 0 1,0 0 5,0 0-1,2 0-4,-1-7-1,8-8 11,18-20 1,16-25-4,21-23-8,57-55-6,14 9 5,-2 15-13,-95 77 1,-1 0 12,-12 2-5,31-27 6,-19 12 0,-17 20 9,-12 14-7,-6 15-2,-4 5-33,-2 2-59,1 1-71,0 5-2,0 11 24,-3 17 33,-6 17-44,-51 123-172</inkml:trace>
  <inkml:trace contextRef="#ctx0" brushRef="#br0" timeOffset="73352.031">2888 10345 861,'-6'-4'99,"2"3"-65,-4-3-8,5 0 2,3 4 79,2-4 40,-1 2-57,1 2-66,-1-1-24,1 1-6,1 1-27,-2 1 1,5 2 25,0 5 7,4 4 24,6 3 36,4 7 0,7 6 0,1 5-17,7 4 2,-1 3-6,1 3-10,-9-5-22,1-5 7,-6-7-7,-2-5-1,-5-8 2,2-1-2,-2 4-5,1-3-1,4 7-24,5 3-211,2 4-88,51 13-394</inkml:trace>
  <inkml:trace contextRef="#ctx0" brushRef="#br0" timeOffset="74785.113">6558 10556 1353,'-9'-11'276,"2"4"-213,-7-5-63,1 6-39,2 6 21,5-2 18,-1 0 66,4 2-10,3-1-20,1 1-11,1-3 22,-2 2 14,4 1-2,-1-3-8,-1 1-21,-1 0-29,2 1-1,5-2-31,10 2 26,10 1 5,9 0 2,17-5-1,6 4 0,7-5 5,3 0-5,6-4-1,2 3 0,44-6-1,4 0 0,-83 11-14,-6-2-48,35 0 4,-3 4 32,-1 2 17,2 8-1,3 6-5,5-2 16,-5-1 3,-9-11 3,-4-7-5,-8-9-1,-5 3 0,-11-4 9,-10 1 2,-8-1 34,-12 8 40,-5-3 32,-7-7-28,-9-1-26,-4-15-35,-10-4-23,-5-6-5,0 1-22,-3-1-7,-2 0-8,4 2-4,4 3 23,6 4 8,1 2-4,1 0-2,0 3 15,-1 2 0,4 2 1,3 7 0,3 4 13,5 8 0,6 0-4,1 6-9,2 2-10,2 2-5,5 2-21,7 11 14,10 9 10,12 14 6,8 0 6,6 3 0,5 1-6,3-5 6,-4 0-1,-2 0 0,-4 5 1,-8-3-11,-1 0 5,-7 0 0,-6-2 5,-10-7 0,-7-3-9,-9 0 10,-9 5 21,-12 3 13,-13 11 1,-16 10-7,-19 8-14,-57 50-14,-20 16-21,0-1-104,61-70-133,4-28-689</inkml:trace>
  <inkml:trace contextRef="#ctx0" brushRef="#br0" timeOffset="75485.153">6450 10835 1713,'-14'0'210,"-4"4"-142,-13 3-68,1 12-3,0 7-15,3 1 12,11 1 0,6-4-2,10-1-19,9-6-1,3-5-58,8-8 50,4-9 36,4-20 18,3-10 6,-1-14-10,-3-9-1,-2 3-4,-11 5 2,-10 10 2,-8 11 13,-10 10 47,-5 12-5,-3 5-26,0 6-42,3 10 0,2-1-16,5 1 16,2 4 0,8-9 2,0-5-1,4-6 16,3-4-17,0 1-14,1-7-13,-3-4-28,2-7-160,-17-56-784</inkml:trace>
  <inkml:trace contextRef="#ctx0" brushRef="#br0" timeOffset="84280.656">3895 2098 1300,'-7'-2'176,"4"2"-124,-2 0-52,7 6-9,7-3-1,8 1 10,7-5 0,14-13 9,17-10 6,51-27 2,-63 27 5,38-14 2,-6 4-15,-8 5 9,-10 10-18,-10 1 2,-10 10-2,-11 2 0,-9 3-6,-8 6-9,-7 1 9,-2-2 5,-2 0 1,1-2 11,-2 2 2,1-2-13,1 1-63,-1 8-187,-2 28-46</inkml:trace>
  <inkml:trace contextRef="#ctx0" brushRef="#br0" timeOffset="85082.7019">6928 2140 1302,'-4'-5'189,"2"3"-134,2-1-55,8 9-37,6 5 22,6 2 15,5-4 0,2-8 5,1-2 10,2-5-6,3-7 2,4-1-4,2 2 2,3 2-9,-2 8-5,3 8-167,4 9-103,77 9-656</inkml:trace>
  <inkml:trace contextRef="#ctx0" brushRef="#br0" timeOffset="85654.734">10253 1386 961,'-8'-11'337,"-1"5"-214,0-9-61,1 15-62,4 10-87,1 2 49,-3 0 28,3 2 2,2-4-11,4 2 8,5-1-16,2 1-1,3 2 19,5-3 9,-2-3 0,4-2 1,-3-6 16,4-6 4,2-5 4,-1-8 7,-4 2-10,-5 2-4,-7 6 8,-4 2-22,-4 7-4,1 0-19,-2 3-26,-1 1-116,-5-1 58,1 3-28,-1 0-56,-2 7-139</inkml:trace>
  <inkml:trace contextRef="#ctx0" brushRef="#br0" timeOffset="86015.755">10367 1563 1011,'0'0'335,"4"3"-335,4 3-96,11 3 27,17 5 61,15-1 8,13-7 5,6-2-5,3-4-22,2-7-13,-8 6-26,-1 1 8,-5 11-53,69 42-610</inkml:trace>
  <inkml:trace contextRef="#ctx0" brushRef="#br0" timeOffset="86673.7929">12390 1156 983,'9'-21'198,"-2"12"-144,9-13-54,3 18-18,6 8 4,2 7 5,-3 1 0,1 4-3,-2 1-6,-3 1 5,0-2 7,1-1 5,1-1 1,5-6 18,7 1 45,1-6-7,-1-3-37,-1-8-1,-2 3-3,-9-1 2,-7 1 8,-11 1 20,-4 3 36,-2 2 8,0-1-46,0 0-17,0 0-10,2 0-16,0 0-54,2 0-107,1-1-73,11 1-55</inkml:trace>
  <inkml:trace contextRef="#ctx0" brushRef="#br0" timeOffset="90825.03">2842 12122 819,'-2'0'172,"1"0"-121,1 2-51,1-1-12,1 2 11,-1 1-1,2-4 1,3 4-5,3-2 5,3 2-10,10-1 10,4-3-8,7-3 9,5-1 5,5-2 14,2-4 5,0 0-7,-5 3-10,-4-1-6,-6 1 5,-6 0 2,-6 4 2,-3 2-9,-6-3 7,0 2 5,-2 0 1,-3-2-8,0 4 0,0-2-5,-2-2 5,1 2-5,-2 2 1,-1-1 4,-1 1 3,1 0-2,-3-4-7,1 0-106,-4-1-44,-22-12-422</inkml:trace>
  <inkml:trace contextRef="#ctx0" brushRef="#br0" timeOffset="91253.055">2908 12242 289,'0'6'149,"3"-2"-104,-2 9-29,2-1-10,0 8 26,0-1-1,1 7 28,-2 7 32,-2 12-19,0 9-13,-2 7-14,-2 11-20,-6-2-2,-4-1-4,0-2 16,0-7-19,3-13-7,5-12-8,2-16 4,4-12-4,0-5-1,0-2 1,0 0-1,4 0 0,1 0-24,2-2-70,4-4-92,27-49 67</inkml:trace>
  <inkml:trace contextRef="#ctx0" brushRef="#br0" timeOffset="91558.072">2924 12581 502,'-6'0'327,"3"2"-211,-4-2-86,2 2-30,8-4-20,-1 0-22,3 0-16,3 0 50,7-1 8,9-1 50,10-2 20,7-6-37,2-2-13,0-2-10,-2 1-1,-9 2-3,-6 9-5,-6 1-1,-3 1 0,-3 6 0,-2 0-56,-4 0-44,-5 5-85,-8 5-80,-39 36 80</inkml:trace>
  <inkml:trace contextRef="#ctx0" brushRef="#br0" timeOffset="91900.0919">2979 12930 112,'0'0'215,"-2"0"-98,4-2-42,-2 2 33,0 0-2,1 0-64,0 0-20,3 2-21,0 3-1,4 0 6,5 1 15,2-1 20,8 3-4,3-8 14,6-4-9,1-7-9,-1-1-6,1-4 6,-4 3-7,-7 1-5,-4 1-8,-3 5-5,-6 5-8,0-1 0,-5 2-7,-1 0-5,-3 2-2,0-2-49,0 1-144,-16-10-482</inkml:trace>
  <inkml:trace contextRef="#ctx0" brushRef="#br0" timeOffset="99221.51">13995 13336 265,'-2'-1'99,"-1"1"-58,-2-5 11,-1 3 32,0-2 32,-4 0 13,6 0-45,-3 2-38,3-3-5,1 3 5,0-4-4,1 5-1,2 1-10,0 0-10,2 0-21,-2 0-24,0 0 24,0 0 0,0 0 15,0 0 6,1 0-2,1-3 25,2 3-10,7-7 26,10-2 23,7-8-16,8-2-16,4-1-16,-1 6-14,-2 0-17,-4 7-4,-3 4 0,-2 1 0,0 0 0,-5 2 6,1-2 0,-7 2-4,-1-1 4,-8 1 0,-6 0-5,1 0-1,-6 1-14,1-1-64,-7 0-141,-49-1-332</inkml:trace>
  <inkml:trace contextRef="#ctx0" brushRef="#br0" timeOffset="100700.595">3473 12816 681,'-1'3'223,"1"-3"-124,-4 1-72,3-1-27,1 4 6,0 3 8,0 4 22,-3 2 16,3 12 22,0 5-8,3 4-6,-3 3 4,1 4-17,-1 2-14,4-1-14,-2 7 8,2-2-3,-2-1-7,0-10 4,-2-12-12,3-13-8,-2-7 13,-1-6 23,2 0 8,-2-4-45,0-11-19,14-90-484</inkml:trace>
  <inkml:trace contextRef="#ctx0" brushRef="#br0" timeOffset="102052.672">13910 13326 780,'-3'-2'189,"0"0"-102,-1-4-28,0 3-22,-1-3 25,2-1 37,0 4-17,0-1-2,3 2-40,0 4-20,0-2-19,0 4 0,3-4-1,3 0 0,7 0 0,11 0 1,13-7 17,13-4 5,6-8-10,7-3 1,3 0-7,-6-1-6,-2 10 0,-13-3 8,-12 11-8,-10 2 0,-15 6-1,-5-2 0,-3 1 0,0-2 2,-1 0 8,-1 0-1,0 0 5,-1 0-14,-3 0-36,-10 0-206,-59 4-237</inkml:trace>
  <inkml:trace contextRef="#ctx0" brushRef="#br0" timeOffset="102344.689">14034 13290 752,'-1'0'261,"-2"7"-184,3 5-77,-5 10 0,1 14 8,-2 7 31,-5 6 13,-2 10 13,-2 4 7,-2 8-33,0 3-20,2 0 4,1-3-11,5 0-6,7-9 4,0-6-4,5-3-5,3-12 10,-2-10-11,2-9 6,3-9-4,-2-8-2,-2-5-93,3-9-56,25-82-5</inkml:trace>
  <inkml:trace contextRef="#ctx0" brushRef="#br0" timeOffset="102562.7019">13967 13718 1115,'3'-4'229,"3"4"-205,13-3-18,11-4 2,13-6-8,4-8 18,2-1 24,-2-1-15,-3 1-7,-4 6-20,-4 5 7,-6 8-7,-11 4-94,-3 6-148,-12 9-248,-44 35 126</inkml:trace>
  <inkml:trace contextRef="#ctx0" brushRef="#br0" timeOffset="102825.7169">14030 14177 588,'0'-1'271,"0"1"-143,0 0-76,0 1-20,3 2-13,-2-2 11,4 3 30,5 4 63,6-2-24,6-1-7,7-2-26,3-3-15,1-1-12,-3-4-18,-1-1-2,-2-4-17,-6 5 5,1 1-7,-1 1-32,8 1-230,62-38-237</inkml:trace>
  <inkml:trace contextRef="#ctx0" brushRef="#br0" timeOffset="103089.7319">14710 13911 1043,'-2'0'370,"2"-2"-158,-1 0-175,1 4-37,-2 0-10,2 2-7,3 3-1,1 6 18,0 17 9,-1 15 14,-6 6 7,1 8-15,-4-8-6,-1-12-2,3-14-1,2-12-5,2-2-1,3-1-88,4-2-170,4 5-44,28-18-569</inkml:trace>
  <inkml:trace contextRef="#ctx0" brushRef="#br0" timeOffset="103441.7519">15341 13348 1206,'-4'0'285,"4"0"-167,-2 0-87,2 0-30,0 0-1,2 1 7,2-1-6,8 0-1,6 1 20,7 3 10,4 2-9,-2-2-6,-4 3-5,-3-3 2,-2 1-1,1-2-1,8-3 4,11-4 7,8-8-8,1-5-13,0-2-1,-10 4-44,-9 6-24,-13 2-24,-9 7-101,-9 1-49,-7 12 137,-53 48-106</inkml:trace>
  <inkml:trace contextRef="#ctx0" brushRef="#br0" timeOffset="103868.776">15395 14030 913,'0'0'225,"1"1"-169,-1-1-55,2 4-1,1-3 11,4 1 91,7 2 10,4-4 2,10 0-30,11-4-15,2-4-25,8-3-8,-2-4 4,-1-3-4,-2 7-7,-9-3-16,-3 9 13,-10 1-7,-7-2-11,-5 5-7,-5 1 7,-2-3 2,-1 3 8,-2 0 11,0 0 7,-2 3 4,2-3 1,0 0-13,-2-3-11,2 3-5,-1 0-5,1 0 2,-1-4-9,-1 0-49,0 0-77,0 0-120,-10-15-288</inkml:trace>
  <inkml:trace contextRef="#ctx0" brushRef="#br0" timeOffset="106135.9059">17091 12797 555,'-1'0'267,"1"2"-122,-2-2-70,0 2 24,2-2 47,-1 0 29,1 0-22,-1 0-39,-1 2-45,2-2-37,-2 2-25,2-1-7,-2 2-12,-1-2-2,-10 9 14,-7 8 7,-11 11-1,-12 10 1,-10 10 1,-2 2-8,-3 4 0,4-6 1,6 0 0,8-11-1,8-1 1,6-11-1,12-7 1,4-11-1,9-5 1,1-2-1,0-1-1,0 2-8,-2 6 3,-2 4 5,-1 3 1,0 5 0,1-7 1,2 0-1,4-8-21,1-5-3,6 0 24,7-3 9,15 1 7,7-8-2,13-4-7,3 0-1,4 0-5,-4 2-1,-1 2 0,-5 7-1,-2-1 1,-3 8 0,-5-1-1,-2 2 1,-3-1 0,-5 0 0,-7-3 0,-1 1 0,-11 1 0,-1-2 0,-5-1 0,0 0-1,-6 0 1,2 2 28,-1-2 38,-1-2 3,-7-2 2,-5-2-50,-8-7-12,-8-1-8,-6-8 1,1-1-1,-1-2-1,4-3 0,0 3-1,5 5 0,1 5 0,1 0-5,6 8 6,0 1-1,9 2-1,3 2 2,6 2-1,2 0 0,0 0-8,0 0-18,0 0-24,0 0-39,2-2-38,2 4-61,5 0-16,4 5 37,68 13-65</inkml:trace>
  <inkml:trace contextRef="#ctx0" brushRef="#br0" timeOffset="106436.923">17596 13125 1169,'-3'0'262,"3"1"-155,-2-1-107,2 4-6,-1-2-23,2 4-2,-1 5 28,2 7 3,2 12 34,-1 11 31,-3 6-25,0-1-23,-4-2 5,-1-6-7,1-6 3,2-10-16,1-8-1,1 0 5,0-8 2,0-4-2,-1-4 3,1 2-9,0-4-95,-9-34-199</inkml:trace>
  <inkml:trace contextRef="#ctx0" brushRef="#br0" timeOffset="107089.961">16356 13852 863,'-5'-3'204,"4"3"-110,-5-3-47,2 3 4,1 0 15,3-1 4,3 1-11,5 0-17,9-3-14,13-3 2,14-1 5,11-3-4,11-3-4,4 0 0,9-6-6,45-11 3,12-14-1,7-16-2,-41 26-2,8 1-10,-2 6 0,-7 1-3,-65 19 3,-8 4-7,-4 0-1,19 2-1,-17 2 1,-7 6-1,-7-1 0,-3-2 0,0 2 0,-2 0 0,1 0 0,4-6 1,-6 0-1,0 2-12,-2-4-21,0 2-34,-8-10-142,0-4-151,-32-45-440</inkml:trace>
  <inkml:trace contextRef="#ctx0" brushRef="#br0" timeOffset="107600.99">17086 13891 1073,'-2'0'250,"0"0"-158,-1 0-75,3 0-17,0 0-6,0 0 5,1 0-21,1 2-146,0 5 30,0 4 12,2 13-183</inkml:trace>
  <inkml:trace contextRef="#ctx0" brushRef="#br0" timeOffset="108352.033">17191 13787 658,'0'-10'157,"2"4"-46,-2-6-25,0 8-22,0 1 19,-2 3 17,1 0-25,-2 0-39,-3 3-15,-3 3-1,-9 3-13,-12 10-6,-4 7 0,-4 5 7,2 4-8,0-3 6,3 1 0,1 2 2,4-3-1,4 1-5,2 0-1,11-3-1,4-1-14,7 2 2,7-1 12,2 1 0,6 0-1,4-9 1,5-1 1,3-8 17,6-5 0,4-11 5,1-9-2,5-7-2,-3-4-5,-4-3-5,-9 1-2,-12 11 1,-5 4-7,-6 7 10,-8 3 1,2 3 18,-8 1 19,-4 0-49,-9 2 0,-11 15-1,-8 9-7,-7 9 7,-4 6 1,7 0 0,11-10 0,13-9-1,13-12-10,5-5-13,7 3 7,-2 2 11,2 11 6,1 5-1,1-3 1,1-1-8,5-5 8,-4-5-1,4-6-10,3-6 11,6-2 17,7-5 7,7-7 0,8-6 3,-2-6-12,-2-4-6,-5 1 0,-8 3 3,-5 4-12,-9 9 2,-3-1-1,-5 6-1,4 1-11,-3-2-97,6-5-189,38-43-263</inkml:trace>
  <inkml:trace contextRef="#ctx0" brushRef="#br0" timeOffset="108922.065">17400 14407 1036,'0'0'172,"2"4"-158,2 7-14,2 2-1,4 4 1,-1-1 0,5 1 6,-1-5 9,1 4-4,-1-5 8,-4-5 7,-3 0 10,-3-4 24,-1-4 30,3-4 15,4-8-30,7-12-47,0-6-10,-4-5-10,2 1-7,-12 6 10,0 5-10,-6 9 16,4 5-2,-8 5 10,2 2-2,-4 1-13,-5-2-9,-2 3-1,-2 0 1,3 4-1,3-2 0,6 2 0,3-2-1,4 0-10,0 0 1,0 5-2,0-5 0,-1 3 10,1 3 1,-1 2 1,-3 1-1,2 0 1,0-2 1,-1-3-1,2 0 0,-2-2-1,3 0-23,0-1-30,0 6 5,3 0 2,-3-1 20,1 3 9,2 0 0,-3-3-1,0 2-7,2-5-13,-4 4-31,2-3-41,0 6-77,-10-5-732</inkml:trace>
  <inkml:trace contextRef="#ctx0" brushRef="#br0" timeOffset="109717.111">16420 14042 808,'12'-4'135,"0"2"-103,13-6-23,6 0-9,0 1 1,-1-2 16,-6 2-1,-3 7 0,-3 8-16,-4 7-18,-3 7 18,-8 11 22,-7 11 19,-12 8 2,-8 9-11,-9 2-19,-7 1-2,0-4-2,5-11-8,10-13 0,7-14 10,10-12-11,6-8 14,2-2-7,0 0-7,0 0-8,1 0-10,2 4-15,3 0-7,5 2 40,4 2 10,2 0 10,9-5 1,0 1 10,0-8 10,-4 1-4,-5-3 10,-6 4-23,0-2-17,-5 4-6,0-1 1,0 1-1,0 1-1,0-1-67,1 0-128,11-22-274</inkml:trace>
  <inkml:trace contextRef="#ctx0" brushRef="#br0" timeOffset="110454.153">18246 13265 563,'0'2'688,"0"-2"-575,0 2-113,0 4-26,0-6 19,0 2 6,0 0 1,3-2-1,0 2 1,6 4 6,6-2 75,12 5-12,6-4-15,8-3-3,3-4-19,3-3-11,-3-2-9,-4 1 1,-2-2-12,-6-4 7,-1 1-8,-4-3-3,-1-2-102,1-4-144,15-37-86</inkml:trace>
  <inkml:trace contextRef="#ctx0" brushRef="#br0" timeOffset="110732.169">18446 13013 1109,'-2'0'249,"2"1"-195,0-1-54,2 5-49,1 2 28,0 9 7,6 13 14,0 19 0,-1 13 7,-1 11 16,-4 12 11,4 4-2,-3 4-13,0-4-7,-1-1-4,0-3 2,0-3-10,3-12-108,5-17-123,28-25-445</inkml:trace>
  <inkml:trace contextRef="#ctx0" brushRef="#br0" timeOffset="111379.206">19228 12910 1244,'-2'-1'228,"2"-2"-138,-1 0-76,1 3-14,1-3-54,-1 3-6,2-1-77,2-1-149,14-21-392</inkml:trace>
  <inkml:trace contextRef="#ctx0" brushRef="#br0" timeOffset="111699.224">19548 12799 896,'0'-2'121,"0"4"-121,2 2-219,5 21-10</inkml:trace>
  <inkml:trace contextRef="#ctx0" brushRef="#br0" timeOffset="112541.272">19865 12394 1004,'-2'0'201,"-1"0"-24,0-3-124,3 6-40,-3 0-12,-1-3 14,-3 10 0,-3 15 11,-12 10 1,-10 24 3,-12 9-14,-7 8-7,-7-4 2,2-5-5,1-5-5,5-8 0,9-9 1,12-9-1,6-12 0,13-9-1,5-5-1,3-7-9,2-3-20,4 0 13,-1 0-1,3 3 18,6-2 11,7 3 9,8-3-5,7-2-2,5-3-1,7 0-4,1-10 2,6 0 1,2-2-1,0-1 2,-1-3-10,-4 8 8,-10 2-4,-13 3-5,-9 5 0,-12 2-1,-6 2 0,-2-2 8,1 1 62,-2-1 34,-1 0-5,-6-1-33,1-3-41,-5-2-17,-4-4-1,-2-5-6,-6-7-1,3-5-6,-4-5-15,0 1 9,5 3 12,-2 4-1,6 3 0,0 7 0,6 6 0,1 6 0,6-1 0,3-1 0,4 4-86,0 4-202,5 1-277,30 24 359</inkml:trace>
  <inkml:trace contextRef="#ctx0" brushRef="#br0" timeOffset="112932.295">20226 12809 913,'0'1'92,"0"3"-92,0 6 0,3 2 24,-3 0 67,0 7-23,-3 1-5,1 3-24,-2 5-11,-3 0-8,-1 3-4,-3-2 2,-3-3-4,2-3-4,-1-1-1,2-5-7,5-11-1,3-1 1,3-5-2,3 0-9,1 0-18,5 1 27,5 1 14,4 0-2,8-2 15,0-2 10,-2 0 10,-5-2-19,-4 2-19,-5 2-7,-3 0-1,-5-1-1,-2 2-75,-5 1-189,-31 8-245</inkml:trace>
  <inkml:trace contextRef="#ctx0" brushRef="#br0" timeOffset="113682.338">20105 12805 836,'0'-2'162,"-2"0"-64,2-5-34,0 0 46,0 3 44,0 2-11,0 1-31,0 0-55,2 1-51,5 1-6,6-1-6,6 3 5,8 1 1,2 3-2,-3 0 1,-5 1-10,-5-1 1,-7 5 8,-2-4 1,-4 2-4,-8 9 5,-6 3 16,-8 13 2,-8 5-6,1 1-6,0-6-5,8-7 0,6-7-1,7-11-12,5-1-2,0 0 13,2-4-1,-1 1 1,1-2 0,-1-4 0,1 0 0,-1-2 1,2 2 0,3 2 2,3 0-1,5 2 8,5-2-8,1-2 0,3 0 5,-5-2 5,-3 2-4,-2-2 2,-5 0-3,-5 0-6,-2 0-4,-2 2-82,-20-6-197</inkml:trace>
  <inkml:trace contextRef="#ctx0" brushRef="#br0" timeOffset="114515.385">19265 13475 901,'4'-2'132,"2"4"-111,11-2-20,8 0 1,10 0 8,5-2 50,3 0 26,2-2 10,2 2-42,3 2-2,-1-1 5,3 1-12,5-5-3,-2 0 8,5-4-13,2-8-17,1-2 7,7-7-11,-1 1-7,-4 2-1,-2 2-2,-3 4 4,-3 5 2,-5 2 0,-7 2-4,-11 6-8,-6 2 6,-4 2 0,-2 0-5,-1 3 0,-3-10 0,-3 5 10,-3-2 2,-3 0 1,-7 1 1,-1 1-2,-1-3-13,-3 2-6,-3-4-204,-7 2-102,-68 10-169</inkml:trace>
  <inkml:trace contextRef="#ctx0" brushRef="#br0" timeOffset="114893.407">19631 13797 961,'-1'-4'198,"1"4"-117,1-4-80,-1 2-1,0 2-1,1 0 0,-1 0-32,3 0-147,-12-10-707</inkml:trace>
  <inkml:trace contextRef="#ctx0" brushRef="#br0" timeOffset="116222.483">19889 13725 542,'1'1'65,"2"-1"-65,0 3-65,9 6-104</inkml:trace>
  <inkml:trace contextRef="#ctx0" brushRef="#br0" timeOffset="120025.7">19638 13640 782,'0'0'200,"1"0"-142,-1 0-47,2 0-11,5 0 0,1-2 6,5 2 12,5 0 0,3 4-7,1 3-10,-2 5 16,2 1-7,-4 4-4,-3-1-5,-4 6 5,-4 1 36,-6 6 63,-9 0-37,-7 10-29,-9 2-11,-9 7-14,-3 0-5,-3-4-8,2-3 7,10-13-1,2-8 2,7-8 3,4-8-1,8-3 2,1-2 14,5 1 23,0-3-14,1 2-21,3 1-15,2 0-19,11 0 17,7 0 2,12-2 11,11-8 2,-1-8-1,10-7-4,-4-2 2,1-3-10,0-2-6,-7 3-120,0 1-72,-12-2-42,49-56-544</inkml:trace>
  <inkml:trace contextRef="#ctx0" brushRef="#br0" timeOffset="120799.745">20428 13455 871,'-2'0'350,"0"0"-205,-8 0-124,-6 4-12,-3 4-3,-9 4 17,-6 8-4,-5 5-8,0 15-5,-1-1-5,7 4-1,8-2 0,13-10-7,6-9-10,8-1 2,3-1 8,6-4 7,6-3 7,5-4 14,4-9-3,4-4-7,-3-5 4,0-4-8,-7 3 1,-6 1-7,-6 2 5,-5 6-5,-4 1 10,-1 0-1,0 1 16,-2 2 10,-1 1-14,-9 7-20,-6 10-1,-10 13 0,-7 16 0,3 9 0,6 1-1,8-1-1,11-14-13,9-8-1,6-10-4,4-5 19,7-5 4,0-3 16,3-6-5,1-2 0,7-6 7,3-6-1,2-3-9,3-10-12,0-4-58,0 1-125,-5-1-92,-3 0 35,-1-3 36,17-32-368,-38 47 530,-6 13 42,-1-2 310,-1 2-65,0 1-79,0 11-118,-2 9 74,0 12 92,-2 12-22,-2 6-85,4-10-73,9-9-21,6-11-12,1-13-1,3-10 39,9-10 13,-3-10-17,4-9-13,3-12-5,-2-7 14,-8 2 37,-6 6 49,-9 15 37,-8 13-71,-8 8-70,-8 4-11,-11 7-2,-8 8 0,4 5-2,7 1 2,14-8-26,8-3-134,10-3-142,13 0 29,46-9-304</inkml:trace>
  <inkml:trace contextRef="#ctx0" brushRef="#br0" timeOffset="121348.776">21345 13048 1283,'-3'0'289,"3"4"-152,-2-4-137,4 3 0,5 3-9,6-1 9,12 0 28,13-2 25,10-3 11,13-7-23,3 1-20,-2-3-11,-10 1-2,-5 4-7,-14 2 0,-9 2 1,-4 2-1,-3-2-1,-3-2-1,1 0-79,0-4-46,-2-5-105,-2-8-94,-11-56-503</inkml:trace>
  <inkml:trace contextRef="#ctx0" brushRef="#br0" timeOffset="121617.791">21618 12780 1118,'-2'0'225,"2"0"-205,0 3-20,2 4-21,-1 8 4,2 8 17,-1 8 14,-2 14 26,-2 16-8,-2 9 13,-1 5 1,-1 2-14,1-4-17,0-3-5,2-9-8,3-6 14,0-10-14,2-6-2,2-8-18,1-11-162,26 2-128</inkml:trace>
  <inkml:trace contextRef="#ctx0" brushRef="#br0" timeOffset="122273.829">22465 12516 1153,'-4'-4'269,"4"4"-85,-2-5-131,2 5-46,0 0-1,0 4-6,0-8-8,0 4-52,0 4-126,2 1-101,2 31-38</inkml:trace>
  <inkml:trace contextRef="#ctx0" brushRef="#br0" timeOffset="122961.868">23031 12209 1129,'-2'0'360,"0"1"-230,-12 3-95,0 7-29,-14 4-6,-11 14 17,-7 6 16,-5 16-17,-1 9-7,-2 10-8,5 1 0,6-1 0,5-9-1,10-12-1,7-9-1,11-7-7,5-7 3,5-7 6,5 0 0,4-5-2,9-1 2,4-3 5,11-6 10,3-5-1,1-6-4,0-4 1,-2-7-5,-1 5 1,-3-3 4,-4 3 4,-5-1 1,-1 6-1,-9 0 2,-3 4-4,-6 0 8,0 1 11,-6 0 32,2-1 38,-5-4-57,-5-6-22,-6-5-16,-5-1 5,-3 0-6,0 4 8,0 3-13,1 0 0,6 5 1,1 1-1,5 3 0,3 1 0,2-1-1,4 4 0,3 0-48,-3 0-112,3 4-208,11 41-160</inkml:trace>
  <inkml:trace contextRef="#ctx0" brushRef="#br0" timeOffset="123368.892">23183 12601 1116,'1'-1'188,"3"6"-188,3 2-2,3 7-16,-2 2 18,-2-2 10,-3 0 20,-3-1 45,-2 1 72,-2 8-55,-4 1-47,-2-4-20,-4 3-4,0 0-7,-3-6-14,-1 5-2,3-8-16,2-1 0,5-5 2,5-5-1,5-2-22,1 0-6,4 1 18,6 3 27,4 2 9,4 1-1,0-1-8,-3 0 1,-2-2 0,-8 2 0,-1 0 11,-7-2-6,0-2 0,0 2 10,-9 2 26,-10 7-1,-12 10-17,-14 9-24,-9 2-168,-83 51-289</inkml:trace>
  <inkml:trace contextRef="#ctx0" brushRef="#br0" timeOffset="123736.9129">22259 13410 997,'0'0'260,"2"0"-172,-2 0-88,13 3-13,4-6 13,23-2 48,26-13 40,77-20-25,52-24-22,4-6-2,-73 30-5,-21 9-4,-22 11 0,-44 14-19,-10 0-10,-4 4 1,20-1-2,-14 2 0,-13 3-27,-9 4-206,-9 3-26,-37 25-25</inkml:trace>
  <inkml:trace contextRef="#ctx0" brushRef="#br0" timeOffset="124216.9399">22610 13516 1083,'3'-3'209,"5"0"-91,6-1-106,15 5-12,5 5-1,5-3 0,-8 2 0,-2 4 1,-12 3 0,-5-4-1,-7 6 0,-10 5 1,-15 14 10,-21 16 2,-17 8-12,-12 8-27,-2-3 9,9-8 8,20-19 9,21-13-1,13-15 2,12 0 11,10-6 8,8 1 20,14-2 9,12-3-1,5-6-19,6-1-8,-9-3-10,-3 1-2,-8 1-3,-2 1-5,0-2-144,-3-5-117,60-60-491</inkml:trace>
  <inkml:trace contextRef="#ctx0" brushRef="#br0" timeOffset="124667.9659">23283 13379 978,'-13'-3'230,"4"6"-140,-17 1-69,1 4-14,-8 7 14,-3-1 54,5 2-19,8-2-20,7 1-29,5 1-7,8 9-2,0 1 2,6 6-1,0-5 1,4-8 0,9-3 0,-3-6 27,8-6 21,0-6-4,8-8-10,2-5-14,-3-7-14,-4 4 1,-12 6-7,-6 10-6,-9 2-14,-3 6 20,-18 9 27,-9 15-12,-19 18-6,-8 8 2,4 4-5,14-5-6,17-17-21,18-8 5,12-8 14,7-6 1,8 5-1,0 0 2,9-7 6,-1 0 8,-3-6-1,-1-7-1,-2-5-12,0-6-69,1-7-165,49-51-240</inkml:trace>
  <inkml:trace contextRef="#ctx0" brushRef="#br0" timeOffset="124953.982">23374 13871 639,'-1'10'168,"1"0"-80,-2 14 85,2 6-76,2 4-46,5-4-7,4-8-4,5-3 49,4-11 20,-3-8-10,4-6-18,-1-4-31,-1-10-19,-6-2-1,-7-3-3,-7-5-9,-10 1 20,-1 6 26,-6 11-16,0 6-28,-5 8-14,3 7-6,1 2-1,9 1-13,6 1-1,4 0 6,6 8-156,5 2-154,29 2-268</inkml:trace>
  <inkml:trace contextRef="#ctx0" brushRef="#br0" timeOffset="125433.01">24070 12914 1206,'-1'-1'261,"1"1"-140,-3-3-87,7 6-34,7-2 0,15 3 15,14-2 35,20-2 7,57-7-8,-73 3-11,36-8-11,-7-4-8,-12 4-2,-13-6-4,-12 5-12,-10 3 5,-13-2-6,-10-1-50,-6-9-291,-52-62-651</inkml:trace>
  <inkml:trace contextRef="#ctx0" brushRef="#br0" timeOffset="125658.023">24440 12400 1412,'0'10'227,"-1"12"-227,-2 31-14,3 14 14,-1 19-1,2-2 1,3-1 11,1-1-5,3-3-5,2 0 8,3 4-9,-2-2-1,2-5-32,0-7-96,-3-14-33,7-22-130,44-49-254</inkml:trace>
  <inkml:trace contextRef="#ctx0" brushRef="#br0" timeOffset="126235.056">25603 11811 1451,'-3'-7'183,"0"3"0,-2-3-125,-4 8-46,-8 9-12,-7 6-10,-12 9 10,-6 11-6,-2 9-3,-3 12 8,1 9 1,2 1 1,1 4-1,2-6 1,6-3-1,7-10 0,10-11-8,8-6-11,8-7-13,8-1 11,10 1 21,11-2 12,9-2 7,9-9-4,10-8 5,8-7-13,7-7-1,0-6 5,-8 0 19,-6 1-6,-18 2-5,-11 6-5,-17 1-13,-6 3 7,-6 0 7,0 0 66,-2-3 75,-2-7-60,-10-8-65,-8-6-22,-4-12-7,-5-4 7,-1-3-9,0-4 1,1 3-1,3 6 0,0 5 1,-1 7-1,1 8-6,-1 11-1,1 5 5,10 4-37,4 5-126,12 7-207,11 0-221,73 2-142</inkml:trace>
  <inkml:trace contextRef="#ctx0" brushRef="#br0" timeOffset="126530.072">25785 12136 1605,'0'0'264,"1"6"-234,1 0-30,0 11-11,-1 1-2,2 11 13,-2 9 38,-1 11 0,-4 11-16,-1 7-13,1 1 3,2-6-10,4-13-1,4-16-1,10-13 1,11-8 10,13-11 16,18-14-8,60-25 1,15-34-11,-97 46-8,-6 7 1,25-21-2,-17 9-59,-19 2-74,-15 3-148,-47-30-382</inkml:trace>
  <inkml:trace contextRef="#ctx0" brushRef="#br0" timeOffset="126725.084">26132 12250 1398,'0'1'342,"0"6"-291,-2 1-51,0 16 0,1 7 2,-5 14 68,-4 15 1,-1 11-32,-3 9-20,-5-3-11,2-5 1,-3-7-9,3-5-81,-40 76-416</inkml:trace>
  <inkml:trace contextRef="#ctx0" brushRef="#br0" timeOffset="127084.104">24910 13140 1585,'-3'-2'239,"3"0"-107,-7 0-132,7 6-63,3 0 25,1 6 32,10-2 6,22 1 2,77 3 53,124-26 5,116-43 11,-88 8-20,-41 3-24,-34 20-15,-58 20-11,-99 22-1,-18-2-37,-6-1-23,12 19-66,-26-1-11,-19 6 37,-21 8-241,-159 77-509</inkml:trace>
  <inkml:trace contextRef="#ctx0" brushRef="#br0" timeOffset="127505.128">25076 13455 817,'16'-1'176,"4"2"-113,20 8-24,4 2 22,0 1 10,-4 4-17,-5-3 1,-11 1-16,-6 0-39,-8 3 1,-9 2 12,-7 11 47,-16 9 119,-14 15-95,-9 5-50,-5 4-17,3-11-17,16-18 0,16-15-1,10-14-16,6-2 1,3-3 16,2 0-6,3 4 6,14-4 22,6 0 28,13-7-16,12-2-16,6-2-6,7-7-3,5-4-9,55-24-137,53-64-485</inkml:trace>
  <inkml:trace contextRef="#ctx0" brushRef="#br0" timeOffset="127956.154">25839 13369 1529,'-11'0'243,"-1"2"-175,-6 1-61,2 6-7,-2 8 0,0-1 17,2 3-4,7 4-5,5 9-7,4 6 0,5 4 5,5 1-5,4-8 0,4-8 12,3-5 10,6-15 5,5-8-5,1-11-2,0-9-8,-6-3-12,-9 6 13,-12 6 1,-5 10 4,-8 2 55,-11 7-47,-15 8-27,-16 14-6,-11 12 5,0 11-7,17-7-11,21-8-17,15-8 9,14-1 26,2-3-1,4 5 1,8-3 1,0 1 16,6-5 0,9-4 7,5-10 2,3-11-7,10-12-18,4-8-22,1-8-122,-2-4-95,-6 0-246,26-43 28</inkml:trace>
  <inkml:trace contextRef="#ctx0" brushRef="#br0" timeOffset="128241.17">26191 13952 337,'7'12'195,"0"5"14,6 15-7,3 5-28,-2 3-3,2-5-9,-3-2-36,0-10-39,-5-7 15,-2-10-27,-4-6 5,2-4 28,8-14 0,9-17-57,13-28-39,8-16-6,-8-6-6,-9 18 7,-14 30 4,-11 19 62,-3 18-32,-5 7-31,-11 14-1,-15 10-9,-8 17 2,-4 8 3,10-2-5,15-8-54,15-7-206,27 11-480</inkml:trace>
  <inkml:trace contextRef="#ctx0" brushRef="#br0" timeOffset="149992.414">13610 13264 330,'-6'-4'99,"0"-1"-51,-7-2-14,4-3 82,0 2 43,2 3-20,2 2-13,2 1-25,2 2-44,2 0-42,1 0-15,-1 0-26,7 2 19,7 2 7,7 0 21,8 4-9,6 6 6,4 1 13,4 8-11,6 7-2,1 4-6,2 3 3,10 7-2,0-4-4,5-1 2,-7-3-4,-5-6 4,-4-4-5,-7-7-6,-11-9-39,-4-7-83,-2-5-38,-13-4-157,-11-43 140</inkml:trace>
  <inkml:trace contextRef="#ctx0" brushRef="#br0" timeOffset="150262.43">14145 12975 674,'1'2'462,"11"4"-425,13 8-31,11 8-6,17 11-12,8 8 11,9 11 1,4 7 35,47 37-5,24 4 0,49-24-4,-33-48-1,0-12-7,23 0-1,6 22-9,-25-12-8,-18-12-37,-18 0-86,-20-4-51,-70-10-87,44-17-71</inkml:trace>
  <inkml:trace contextRef="#ctx0" brushRef="#br0" timeOffset="150487.443">16525 12642 882,'-1'0'283,"-1"3"-146,5 6-137,8 14 0,19 6 0,21 17 15,59 30 17,57 14-8,29-8 6,-63-30-5,8-7-13,-11 3-6,-17-3 0,-30 0-6,-48-20-31,-6 2-131,-5-1-45,81 106-362</inkml:trace>
  <inkml:trace contextRef="#ctx0" brushRef="#br0" timeOffset="150689.4539">18479 13264 859,'6'3'993,"15"13"-888,21 20-92,17 19-13,67 52 0,23 25-147,-15 7-132,-94-94-46,-1 3-32,118 153-310,-69-118 583</inkml:trace>
  <inkml:trace contextRef="#ctx0" brushRef="#br0" timeOffset="150932.468">21591 13025 1671,'27'11'198,"10"14"-174,84 52-24,50 62 0,26 19-36,-56-65-20,11-17 8,4-7-12,-6-17-76,-4-15-76,-4-16-10,-2-27-33,0-27-326</inkml:trace>
  <inkml:trace contextRef="#ctx0" brushRef="#br0" timeOffset="151119.479">24803 12616 1664,'-1'3'215,"9"9"-205,9 22-10,15 27-6,16 22 6,12 7-1,51 46-11,26-26-30,2-36-30,-47-48-69,-7-10-162,-16-29-161</inkml:trace>
  <inkml:trace contextRef="#ctx0" brushRef="#br0" timeOffset="151321.49">26195 12497 1172,'6'28'110,"5"11"-7,18 80-11,25 44-35,6 13-33,-18-60-8,-4 20-16,-11-34-94,-14-64-61,-3-6-62,12 43-417</inkml:trace>
  <inkml:trace contextRef="#ctx0" brushRef="#br0" timeOffset="153137.5939">5704 14726 1015,'-5'-4'192,"0"2"-128,-4-2-38,-1 1-19,-1-3-1,-1 0-5,1 2 0,1 0 56,1 2-3,5 2-29,3 2-25,-1 2-6,2-4-6,2 8 2,-1 0-11,3 1 13,-1 1 8,5 0-1,-2-2 0,0 0 1,-1-5 0,-1-3 19,-4-3 29,-2-5 74,-2-7-65,-2-11-41,-3-6-15,-2 1 1,0 7-2,3 9 1,2 5 11,-2 13-12,2 10-15,4 5-6,-2 12 12,4 10-6,6-5 7,4 0 7,0-9 0,0-10-8,-1-10 9,-1-9 6,-5-10 25,1-14-14,4-14-17,1-17 0,-3 0-5,-3 4 5,-6 18 8,-2 14-2,-2 12 9,0 13-8,1 4-7,-5 8-8,-1 9-1,0 11 1,1 3 7,1 1-7,8-6-5,8-5-1,10-12 14,0-9 1,8-13 14,1-10-2,1-7-5,-5-10-3,-3-1-4,-9 1 4,-9 4 4,-4 6 1,-7 8-10,-8 7-6,-5 15 5,-8 10-8,-1 16 0,-1 8 1,6 0 7,9-1 0,8-15-17,8-9-12,3-6 7,1-8 17,1-2 6,0-2 10,-2 0 5,1 0-4,0 0-1,-1 1-10,3-2-43,0-4-182,5-35-456</inkml:trace>
  <inkml:trace contextRef="#ctx0" brushRef="#br0" timeOffset="154184.6539">13636 15484 1454,'0'0'242,"0"0"-177,0 1-65,7 1-12,5-2 12,15-3 8,13-5 7,7-3-5,9-8 2,5-1-1,-2 1-10,-6 2 1,-8 4-1,-13 5 0,-7 3-1,-12 9-9,-1-1-51,-7 5-198,-5 4-192,-51 28-56</inkml:trace>
  <inkml:trace contextRef="#ctx0" brushRef="#br0" timeOffset="154416.667">13743 15584 1237,'-1'0'221,"-1"0"-77,1 1-144,4 11-2,3 7-11,6 23 12,-3 10 1,0 19 34,-2 10 7,-3 5-19,-2 2-5,-2-7-16,5-11 5,1-15-5,2-12 0,0-12-1,-1-7-87,2-5-184,8-12-43</inkml:trace>
  <inkml:trace contextRef="#ctx0" brushRef="#br0" timeOffset="154610.679">13855 15942 1199,'5'-7'204,"8"4"-159,17-9-45,15-5 1,10-1 6,2-3-6,-2-2 5,-9 11-6,-7 3 0,-9 9-6,-11 10-93,-12 12-159,-48 71-658</inkml:trace>
  <inkml:trace contextRef="#ctx0" brushRef="#br0" timeOffset="154821.691">13912 16340 1367,'-2'0'273,"2"0"-176,0 0-97,2 2-9,2 0-4,8 2 12,8 4 1,8-2 0,12-6 1,9-10 0,4-10 11,3-5-12,-2-10-7,-5 2-160,50-48-163</inkml:trace>
  <inkml:trace contextRef="#ctx0" brushRef="#br0" timeOffset="155091.706">14837 15446 1773,'-5'2'220,"5"-2"-172,-2 4-48,13 6-24,13 0 19,9-1 5,15-3 0,4-3 2,3-9 4,-5 1-5,-7 1 0,-11 0-1,-6 2 0,-10 4-107,-4-1-88,3-4-293</inkml:trace>
  <inkml:trace contextRef="#ctx0" brushRef="#br0" timeOffset="155346.721">14828 16068 1403,'10'-12'204,"7"2"-157,20-10-41,15-3 0,-1 3 9,-1 2 13,-4 9-10,-8 5 2,-2 4-10,-2 3 1,-5 1-10,2 1 8,2-1-3,-4 2-6,7-5-38,5-2-218,81-54-798</inkml:trace>
  <inkml:trace contextRef="#ctx0" brushRef="#br0" timeOffset="155790.746">15854 15707 1855,'-4'-4'220,"4"4"-220,2 4-145,8 15 53,5 7 67,0 7 19,-2 2 6,1 5 0,-2 7 24,3 2-3,4 4-10,2-4-2,4-6 0,3-13 3,4-13 15,-2-13 6,4-14-6,-4-15-5,3-13 2,-2-18-12,-7-15-11,-6-6 6,-11-9-7,-10-3-1,-12 5 1,-7 14 1,-2 19 39,-3 18 14,-5 16-15,-3 7-25,-1 7-8,-4 7-6,1 6 0,6 3 0,6 3-2,14-4-13,7 6-9,6 6-12,5 9-87,3 12-39,3 10-342,1 54-628</inkml:trace>
  <inkml:trace contextRef="#ctx0" brushRef="#br0" timeOffset="160014.9879">17016 15723 223,'-5'-6'893,"2"6"-623,0-4-146,3 1-88,0 6-24,0-2 33,0-1 44,0 3-16,0-3-28,1 0-28,5 2-11,6-4 9,5-1 31,6-4-2,3-1-8,7-6-11,5-5 4,8-1-14,3-1 1,4-1-16,4 6 8,-1 5-7,-3 3 0,-3-1 1,-12 2-1,-5 5-1,-16 4 1,-9 0-1,-6-2-6,-2 1-7,0-1-29,0-1-69,0 1-92,-6-8-304</inkml:trace>
  <inkml:trace contextRef="#ctx0" brushRef="#br0" timeOffset="160628.0229">17011 16332 1143,'-3'3'352,"3"-3"-197,0 1-107,0-1-35,0 0 19,0 0 70,3 0 1,10-6-37,11-7-36,16-5 11,17-11-2,5-5-18,0 5 1,-1 2-4,-5 12-3,-6 4-14,0 5-1,-6 3 0,3 0 9,-5-3-8,3 1 0,0-3 1,0-2-1,-3 2 5,-6 0-6,-8 2 1,-12 6-2,-7 0 1,-8 2-1,-4 5 1,2-6 1,-1-1 26,1 2-2,-2-2 2,3-2-6,-1 2 2,1-1-7,0-2-5,-2-4-11,-2 0-111,-5-5-228,-21-42-578</inkml:trace>
  <inkml:trace contextRef="#ctx0" brushRef="#br0" timeOffset="162304.119">5525 14742 747,'-10'-4'164,"3"4"-94,-12-3-41,6-2-1,4 1 52,2 2 25,3 0 1,4 0-50,4 4-56,5 4-34,3 4 25,6 6 9,3 5 0,2 1 7,1-3 2,-2-3 6,-5-6-1,-2-6-5,-6-4 12,-6 0 19,-3-8 44,-2-8-28,-5-9-41,1-14-15,-3-5-26,-1 1 7,-2 3 17,0 12-7,4 11 9,4 10 10,1 9-10,3 3-32,0 12-2,0 10 26,0 12 8,0 5-1,7-7 0,2-8-3,4-15 4,1-10 21,0-14 9,5-12 0,2-17-18,0-12 1,-3-9-7,-9 1-5,-9 7 0,-5 16 9,-5 16-2,-5 10-8,-2 14-1,0 9-8,-3 7 3,2 12-9,-2 6 14,10 6-19,7 1 4,9-2-2,7-6 16,7-6 2,2-15 8,1-6 2,-3-10 4,-3-12-1,-6-2 8,-3-9-3,-7-6-3,-4-4-15,-5-3-1,-4 1 0,-9 5 0,2 9 0,1 7 0,0 12-5,5 6-3,3 6-9,0 9-3,4 3-2,3-2 22,0 3-8,3-1 7,0-9-5,2-4 6,2 2-5,0-3-105,8 0-191,11-6-582</inkml:trace>
  <inkml:trace contextRef="#ctx0" brushRef="#br0" timeOffset="164361.236">18596 15400 1151,'-1'1'200,"-1"-1"-176,1 0-24,1 3-84,0-3 52,0 0 26,1 0 6,-1 0-11,2 0-149,1 1-80,6 13-92</inkml:trace>
  <inkml:trace contextRef="#ctx0" brushRef="#br0" timeOffset="166927.3829">5700 14891 267,'-4'22'73,"1"0"-56,-3 17-16,0-6 0,3-10-1,3-13 1,3-8 137,1-12 117,1-8-135,1-6-86,2-18-23,3-3-10,-7-6 8,-2 0-8,-8 2 6,-4 10 46,-4 9 23,-2 7 14,-2 11-46,2 10-25,0 8-19,3 6-4,4 10 3,0 8-8,2 6 0,7 2 1,2-3-10,12-6-4,-2-7-4,9-11 26,3-5 17,1-16 8,0-8-8,0-12-5,-6-12-6,-7 1 3,-10-1-1,-9 3-8,-9-1 0,-5 9 0,-6 8 15,2 5-7,0 11-7,8 7 5,2 8-6,9 11-15,6 13-102,26 87-130</inkml:trace>
  <inkml:trace contextRef="#ctx0" brushRef="#br0" timeOffset="167854.4359">18713 15062 1391,'-10'-1'215,"8"-1"-95,-6-2-72,6 4-48,0 0-7,4 0 0,-2 0 7,2-3 0,-1 3 0,0 0-2,-1-4-62,2 4-74,-2 4-116,-3 6 10,-32 28-537</inkml:trace>
  <inkml:trace contextRef="#ctx0" brushRef="#br0" timeOffset="175060.848">3078 12791 859,'4'23'99,"10"9"-78,6 32-9,15 25-11,33 61-1,-44-99 1,30 40 0,4-22-1,-3-39 0,2-44 0,-6-43 44,17-91 46,-29-62-62,-24-27-18,-22 74-10,-13-4-7,-13 38-32,2 82-12,-2 16 42,-5 13 9,-83-29 1,-8 89 1,1 91-2,39 22-6,5 45 5,3-24 1,17 22 0,21 1 17,29-23 5,29-53-1,9-86-15,8-17-6,11-14 12,88-6 17,48-114 28,34-114-8,-57 27-17,-33 7-17,-45 27-9,-29-5 0,-29 32-6,-23 91 2,-11 10-1,-7 15-1,-26-23-19,-71 38-20,-75 93 6,-28 112 32,85-19 1,16-27 8,25-16-1,44-19-7,46-81-1,13-8-8,14-17-192,154-60-75</inkml:trace>
  <inkml:trace contextRef="#ctx0" brushRef="#br0" timeOffset="177095.965">4920 12336 241,'-2'2'671,"4"-2"-572,-2 2-89,1 0-10,-1 0 0,0-2 0,0-2 32,0 2 46,0 0-1,0 0-29,0 0-26,0 0-15,0 0-7,-1 0-14,1 2 1,1-1-1,-1 6 13,2-1 1,-1-3 0,-1-1 0,0-2 1,-1 2 13,1-2 17,0 0 19,0 0-25,0-2-16,0 2-7,1 0-2,-1-2-1,2 6-40,0 2-56,2 8 7,1 1-96,14 10-562</inkml:trace>
  <inkml:trace contextRef="#ctx0" brushRef="#br0" timeOffset="177312.977">4935 12387 835,'3'4'24,"-1"-1"-24,3 7-30,0 1 18,1-4 3,-4-1 9,-1-6 9,0 0 43,-1 0-5,0 4-47,2-2-42,-11 28-171</inkml:trace>
  <inkml:trace contextRef="#ctx0" brushRef="#br0" timeOffset="177493.987">4885 12434 1020,'0'0'89,"2"8"-89,2 5-170,2 6 52,2 4-61,4-4-34,8 0-49</inkml:trace>
  <inkml:trace contextRef="#ctx0" brushRef="#br0" timeOffset="178039.019">4950 12145 145,'-5'3'284,"0"0"-163,-3 7-88,0 2-31,4 2-2,1 2-20,1-1 4,4 7 15,1 3 1,0 3 6,0 1 9,0 8 6,-2-2-3,1 3-7,1-3-4,-1 4-6,2 4 7,0-5-3,1 5-4,1 1-1,-2-5 0,0-2 6,0 3-4,-1-2-2,-2-1 0,-1-2 6,-4 0-5,0 3 1,-6 2 4,1 5-5,1-3-1,1 6 0,1-3-1,3 7 0,2-7 1,-1 1-1,2-7 1,0-8 0,2-6 1,-2-6-1,0-2 0,1-3 0,-1 6 1,0-3-1,0 7 2,2-1-1,-2 5-1,1 1-24,-1 46-127</inkml:trace>
  <inkml:trace contextRef="#ctx0" brushRef="#br0" timeOffset="179828.1209">5089 12932 756,'-2'0'199,"1"0"-76,-1-2-67,0 2-26,2 0 21,2 0 39,0-2 15,-1 2-21,1-3-30,1 0-11,5-3-34,6 0-8,7-1 0,4-2-1,5-2-1,1 8-5,-4-1 0,3 2 6,2-3 0,3 0 0,2-5 0,1 1 1,-1-1-1,2-1 1,-2 3 0,-3 2-1,-4 5 1,-3-2-2,-3 3 1,-3 3 0,-3 1 0,-3-1-1,-2 0 1,2-3 0,0-3 0,4 1 1,1-3 5,2 1-5,-4-4 7,0 2-8,-6 2 1,-4 4-1,-4 0 0,0 0 0,-2 0-1,-1 0 0,-1 3 0,3-3 1,-1 1 0,-1-1 0,1 3 0,-2-3 0,0 0 0,0 0 8,0 0-1,-2 0 7,2 0 56,-1 3 5,-1-3-28,2 0-31,0 0-15,0 0-1,2 0-1,4 0-7,-1 0 8,1 0 0,-1 0 0,-2 0 1,-2 0 8,-1 0-3,0 0-5,0 0 7,0 0-8,0 0-6,2 0 6,1 0-5,3 0 5,5 0 0,-3 0-2,1 0 2,-6-3 0,0 3 1,-3 0 9,0 0-1,0 0 0,0 0 0,-3 0-8,3 0-1,0 3 0,0-3-2,0 0 1,-1 0-7,1 0 8,1-3 0,-1 3 9,0 0 14,-7-7 67,-2-4-60,-4-6-22,-4 0-7,1-1 0,-3 3 0,3 0 0,0 4 0,3-1 0,0 2 0,-4 3 0,-1 1 0,-5-8 0,-2 0-1,-5-5 1,-3-1-1,2-1 1,4-1 0,1 10 0,13 5 10,5 3 2,5 4-13,3 0-8,0 0-10,4 4-11,8 3 19,6 12 4,6 6 5,8 2 0,6 7 1,4-4-1,-1-1-4,-2 1 5,1-4 1,-7 3-1,0-5 1,-8-3 1,-6-5-1,-2-2-1,-10-5 0,-5-4 1,-2-2-1,-2-1 0,0 0 12,-4 4 0,-12 14-2,-6 8-8,-8 9-1,-4 4 0,1-2 5,5-10 3,8-3-8,8-13 0,1-4 0,6-3 5,-1-3-6,-1 3-36,-4 0-173,-17 14-300</inkml:trace>
  <inkml:trace contextRef="#ctx0" brushRef="#br0" timeOffset="181128.195">6382 7384 139,'-5'5'168,"1"-2"-124,-2 6-44,1-2-37,10 7-85</inkml:trace>
  <inkml:trace contextRef="#ctx0" brushRef="#br0" timeOffset="182855.294">5977 13652 378,'0'3'118,"2"0"-118,-2 1-4,2 8-21,-4 1 25,0 0 0,0 1-20,2-3-85,6-6 26,5-5-25,10-5 88,59-27-7</inkml:trace>
  <inkml:trace contextRef="#ctx0" brushRef="#br0" timeOffset="183441.3279">6161 13640 576,'-3'2'154,"-3"2"-89,-12 5-34,-1 1 11,-8 0 29,-3 2 11,-3-2-20,2-3-14,0-4 33,2 1-27,-1-1-11,1 1 25,3-4-26,3-4-3,0 4-3,4-3-2,1 3-7,-6 0-6,1 3-13,-6 5-7,-4 0 0,1 6 8,1 0-1,1-5 1,-1 1-2,1 2-1,-1-1 0,-1-1-4,0-1 13,6-3 3,3-1 9,6-3 6,5-2 0,6 2-11,2-4-7,-1 2-7,-2 0-7,1 0 0,-2-2 0,2 2 1,2-1 8,1 1-10,3 0 1,0 0 7,0 0-8,0 0 1,3-3-1,-2 2 0,5-4-7,5-9-9,11-7 16,13-12 0,8-13 0,-2 5 0,-3 4 0,-10 12-1,-7 9 0,-4 5-8,-4 4 8,0-1 0,-3 1 0,6 1-5,-4 0 1,-1 6 4,-2-6-43,-3 6-60,0 2-73,-2 2-58,1-2-19,-12 23-262</inkml:trace>
  <inkml:trace contextRef="#ctx0" brushRef="#br0" timeOffset="183718.343">5353 13942 821,'0'0'145,"3"3"-137,0 7-8,4 2-6,5 11 5,-2 1 1,3 7 15,1 0 30,3 2-6,-1-4 2,5 1-4,-5-13-11,4 1 8,-2-7 28,2 0-5,4-6-3,3-3-15,3-4-17,4-3-22,5-6-18,2 1-108,56-36-210</inkml:trace>
  <inkml:trace contextRef="#ctx0" brushRef="#br0" timeOffset="185158.4259">10687 11077 1304,'-1'-6'219,"0"5"-95,-1-6-71,0 7-52,1 1 5,-5 5-6,-12 5 2,-5 5 4,-11 9 0,-1 1-6,8-3 6,12 0-6,12-5-8,12 4 7,9 4 1,6 10 1,7 10-1,-1 5-83,-6 7-233,-16 97-365</inkml:trace>
  <inkml:trace contextRef="#ctx0" brushRef="#br0" timeOffset="186135.482">5970 15871 1025,'-3'0'195,"-1"0"-124,-2-2-56,-2 2-15,-1 0-6,-8 0 5,-6-1 1,-5 1 0,-2-2 14,-5 0 11,-1 2 4,-6 0-11,-6 5-17,-6 5 1,-3-3-1,-2 0 0,-6-3 0,1-1 1,-3-3 4,2 0 3,2 1 37,12 5-7,10-2 14,11 0 16,15-3-36,7 2-15,2-3-13,6 0-4,0 0 0,2-3-1,-2 3-1,4-1-11,0-1-9,12-2-46,15-5 48,17-2 19,11-12 8,12-3-8,3-7 0,-1-8 0,-9 0-12,-10 1-38,-15 7-43,-14 13-55,-10 17-71</inkml:trace>
  <inkml:trace contextRef="#ctx0" brushRef="#br0" timeOffset="186384.4959">5203 16162 1256,'0'-8'159,"9"4"-159,8-4-19,12 8 10,12 6 0,2 8-3,3 8 4,1 14 2,2 6 6,-3 9-2,-3 2 2,-4 0 0,-4-8 0,-1-13-42,6-13-87,104-64-136</inkml:trace>
  <inkml:trace contextRef="#ctx0" brushRef="#br0" timeOffset="186769.518">11293 14962 208,'13'-22'60,"-6"7"38,6-17 32,-14 16-107,-53 43-23</inkml:trace>
  <inkml:trace contextRef="#ctx0" brushRef="#br0" timeOffset="187240.545">12217 15323 1081,'0'0'171,"-2"0"-162,1 1 17,-1 1 4,0-2 160,0 0 28,2 0-41,-1 0-63,2 0-47,-1 0-26,0 0-28,2 0-13,-2 0-1,0 0-8,0 0-1,0 0-28,0-2 10,-3 2 11,-5 0 5,-7 0-111,-4-1 2,-3-6 2,12 0 47,1-1 39,8 4 17,5 4-4,-2 0-101,4 4 56,0 4-55,-8 21-244</inkml:trace>
  <inkml:trace contextRef="#ctx0" brushRef="#br0" timeOffset="188359.609">6040 16907 822,'-1'0'222,"-1"0"-147,-1 3-49,-1 4-7,-6 1 53,-7 6 12,-7 5 5,-9 7-7,-4 3-11,-6 0-17,-1 3-14,-3 1-16,-7-8-4,-6-5-2,2-8-3,-6-6 4,1-6-4,-1-6 2,3-3 5,4-1-7,4-5 24,9 4-10,7-1-7,6 1-5,2 4-8,4-3-8,4 5-1,3 0 1,-3-2-1,4 3 2,5 1-1,1 0 0,7-1 0,1 4-1,3 0-9,0-3 3,0 3-4,0-1 8,3 1 1,-2-4 0,6 0-20,6-9 7,13-10 8,7-7 6,8-6-1,2 3 0,-4 3-1,-6 7 2,-4 6-1,0 2 1,-3 2 0,3-4 0,2 0-1,0-2 1,-1 5-1,-3 2-5,-3 5-69,-3 3-36,0 1-104,-6 3-34,10 7-48</inkml:trace>
  <inkml:trace contextRef="#ctx0" brushRef="#br0" timeOffset="188861.638">5117 17164 899,'0'0'203,"2"2"-203,2 2-129,2 5 67,-2 2 41,-1 6 8,-1-4-22,-2-3 20,0-2 15,-2-5 25,-1-6 74,0-1-47,-2 0-34,-1-2-12,2 1-5,1-1-1,2 3 0,-1-4 1,2 7 0,0 0 29,-1 0 42,1 0 1,0 0 4,-2 4-19,1-4-16,1 3-22,0-3-20,0 1-11,3 7-13,3 7 15,9 15 3,1 6 6,8 6-1,4 0 1,2-3 0,-5-6 0,-2-5-1,-2-3 1,-3-5 0,-3-4 0,1-3 0,-5 0 0,1 0 0,-1 0 1,0-3 0,-3 0-1,2-2 0,0-7-112,0-7-92,22-60-23</inkml:trace>
  <inkml:trace contextRef="#ctx0" brushRef="#br0" timeOffset="193248.8889">18747 15519 1150,'-3'-5'228,"2"4"-75,-1-5-102,2 6-38,0 0-12,0 0 0,0 0 0,0 0-1,0 0 1,0 0-2,0 0-5,0 0-3,0 0-23,0 0-35,0 0-115,8 7-289</inkml:trace>
  <inkml:trace contextRef="#ctx0" brushRef="#br0" timeOffset="193741.917">18804 15428 274,'-3'-4'569,"3"4"-569,-1 0-70,1 4-229,1 3 217,3-4 53,-1 4 20,0-2-1,2 20-187</inkml:trace>
  <inkml:trace contextRef="#ctx0" brushRef="#br0" timeOffset="194471.9579">18843 15393 744,'0'0'102,"1"4"-102,11 12-329</inkml:trace>
  <inkml:trace contextRef="#ctx0" brushRef="#br0" timeOffset="195566.0209">19069 15171 864,'-2'0'248,"0"0"-68,0-1-129,2 2-24,-2 2 42,0 0 87,1-3-24,-3 0-23,-5 4-32,-7 0-47,-4 4-15,-6 3-9,-2 4-5,2 0 14,-4 6-9,-4 7 2,-6 5-8,-2 11-1,-4 10 0,4 3 0,3 0 0,9-4 1,4-4-1,4-7 1,8-4 0,1-8 0,0-8 0,7-3 0,-5-3 0,0 2 1,3-3 1,-6 1-3,6-3 1,6-8-6,0-3 0,2-4-26,3 2-13,-2-2 15,7 0-4,7-2 16,7 0 18,15-8 6,5-2-5,10 2 1,5-5-2,2 7 1,-1-2 4,0 7-5,-4 1 0,0 4-5,-5 0 4,-5 4 1,-6 3-1,-4 3-11,-8 0 10,-5 0-5,-4-3 5,-7-2-4,-4-4 6,-1 2 1,-3-2 0,-2-1 5,-2 0 6,2 0 7,-3 0 25,-2-4 59,-7-9-59,-4-5-37,-10-13-6,-7-8-1,-4-5 0,-6 7-1,0 2-5,2 6 6,0 9-5,3 1 5,4 4 0,6 2 1,2 5 1,6-1-1,3 3 0,1 1-1,4-3 0,-2-4 1,2 1-2,6-1 0,0 0-18,-1 1 19,3 3 0,1 4 0,3 3-17,3 1-127,8 1-177,5 3 139,18 1-56,72 9-601</inkml:trace>
  <inkml:trace contextRef="#ctx0" brushRef="#br0" timeOffset="195822.036">19523 15503 1141,'-3'4'469,"2"-4"-381,-1 9-88,0 7-15,-1 7 14,2 13 1,-2 3 16,0 5 1,-1 3-5,-1-3 4,2-8-10,-3-1-4,2-5 8,-2-3-10,5-1 0,-2 1-78,7 1-165,3 38-109</inkml:trace>
  <inkml:trace contextRef="#ctx0" brushRef="#br0" timeOffset="196257.0609">18362 16176 1365,'-7'-1'187,"2"1"-89,-2-3-68,1 3-29,6 3-1,0-3-11,2 1-5,12 4-14,12 11 30,16 3 63,22 4-18,63 3-11,42-17-14,-3-21-1,-63-6-2,-11 3-4,-9 6 1,-46 3-8,-1 5 6,-4-5-11,33 2-1,-10 2 1,-10-2-1,-11 4-1,-13 0-82,-11 0-17,-8 2 17,-10-2 14,-6 2-142,-63-2-517</inkml:trace>
  <inkml:trace contextRef="#ctx0" brushRef="#br0" timeOffset="196673.0839">18673 16540 1214,'7'-4'158,"4"4"-146,11-2-12,6 8-11,6 2 5,-1 6-3,-3 5 0,-10 0 9,0 7-1,-10 6 1,-7 5 15,-10 8 62,-19 6-29,-16 6-24,-17 2-14,-10 2-8,-4-12-2,9-14 1,8-16 12,19-12 1,14-10 31,12-2 55,8 1 5,4 3-72,8-2-33,9 3-15,12 0 9,12-4 6,9 4 6,11-3-5,5-4-1,4-5-137,0-11-225,87-91-781</inkml:trace>
  <inkml:trace contextRef="#ctx0" brushRef="#br0" timeOffset="197151.112">19338 16362 1431,'-6'0'237,"0"3"-118,-8 1-98,1 4-21,-5 8-8,-1 6 8,-4 7 0,-3 11-7,0 2 7,1 3 0,5 0-6,5-5-3,13-10 0,6-6-1,11-8-50,6-3-18,11-7 34,6-6 34,1-6 10,-1-7 0,-2-4 0,-5-5 0,-6 4 0,-9 1 0,-5 4 6,-7 5-5,-5 8 11,-5 3 66,-7 4 13,-7 7-77,-15 10-14,-13 17-1,-8 13 0,1 7 0,9 1-7,11-9 7,18-7-10,13-8-1,12-3-3,8-1 14,8 3-1,6-6 2,6-1 7,5-7 8,0-11-15,6-10-36,1-14-132,58-59-168</inkml:trace>
  <inkml:trace contextRef="#ctx0" brushRef="#br0" timeOffset="197436.128">19639 17044 723,'2'8'187,"2"2"-125,5 12-19,2 1-1,5-4-19,7-5 34,-5-13 28,5-10-31,1-4-13,-3-10 1,2-2 43,-7 2-20,-9 0-1,-7 1 16,-10-1-43,-9 5-22,-3-4 80,-4 9 19,-3 6-60,1 4-39,4 6-14,7 2 5,10-1-6,7-1-148,7 5-232,40 0-112</inkml:trace>
  <inkml:trace contextRef="#ctx0" brushRef="#br0" timeOffset="198285.177">20359 16213 18,'-2'0'1148,"2"0"-920,-1 0-168,1 1-60,-2-1 0,4 0-9,-1 0 9,12 0 11,12-1 80,15-5 26,21 0-49,6-8-25,6 3-10,-1 0-3,-9 1-3,-10 5-6,-11 1-12,-15 6-7,-11 2-1,-5-2-1,-5 2-34,0-4-194,20-26-280</inkml:trace>
  <inkml:trace contextRef="#ctx0" brushRef="#br0" timeOffset="199117.2239">21616 15138 1426,'9'-8'158,"6"4"-158,13-5-12,6 9-27,3 2 25,3 5 1,-3 5-16,5 9 11,0 9 18,-2 10 0,-5 0 16,-7 10-4,-6-1 5,-9-3 4,-7 8 13,-7-3 4,-9 1 7,-10 1-23,-10-3-11,-9-3-10,-5-9 0,1-12 0,1-10 0,12-3 5,10-10-5,8 0 16,8-3 31,4 0-26,0 0-22,2-1-9,0 1-3,0-2 11,3 0-11,0 1 12,0-3 6,-1 4 0,1-3 9,-2 3-14,-2 0 13,-1 0-8,0 3-6,0-3 2,-1 4-2,4-4-1,6 1-2,7-1 3,10-1 12,8-6 9,6 0-8,0-2 1,-4-1 4,-7-1 9,-13 3 1,-5 5-7,-9 3-10,-2 0 2,-1 0 17,1 0 23,-3 0 17,1 0 7,2 3-25,-1-3-28,1-3-13,0 6-11,1-3-1,-1 0 1,0 0 1,0 0-1,-1 0 1,1 0 0,0 0-1,0 0-9,-1 0-63,1 0-36,1 0-110,-1 0-133,-4 0-291</inkml:trace>
  <inkml:trace contextRef="#ctx0" brushRef="#br0" timeOffset="200002.275">22125 14697 1550,'-19'4'197,"-2"5"-145,-24 16-41,-9 16-11,-7 12 0,-5 9 0,-1 5 0,3 1 0,3 6 0,9-4 0,11-2 0,15-13 0,5-10-8,12-8 7,6-5-7,3-1 8,0 2 0,6 1 5,0-4-3,3-4 5,6-6 7,1-1 7,9-2 7,7 1 4,9-5-8,13 5 1,3-5-10,4 5 2,2-5-7,-5 3-4,-8-2-4,-6-2-1,-5-2 5,-5-2-4,1-7 7,-1 2 3,-3-6 1,-6 0-4,-4-3 11,-7-1 5,-5-7 40,-8-4 25,-5-12-44,-7-15-19,-8 0-16,-8-8-4,-12 2-5,-10 0-1,-8 3 1,-1 0-1,2 5 1,6-2 5,8 5-7,9 2-6,2 4 6,9 2 0,4 9 0,3 6-1,3 8 1,9 6-1,0 1-14,6 4-23,-3 1-115,6 11 32,10 8 4,7 7-89,72 59-326</inkml:trace>
  <inkml:trace contextRef="#ctx0" brushRef="#br0" timeOffset="200349.295">22588 15311 1486,'5'2'211,"3"1"-202,12 5-9,-1 2-1,2 4 1,-6-4 0,-4 3 0,-3-1-1,-5 2 1,-6 5 18,-12 15 116,-11 13-73,-18 11-34,-10 11-12,6-12-14,13-12-1,18-16-21,17-14-2,9 0 23,8 0-9,7 8 9,11-6 14,6-1 5,8-8 1,5-6-13,6-6-7,-2-2-12,-5-4-109,-7 0-5,-19 0-176,-20-19-151</inkml:trace>
  <inkml:trace contextRef="#ctx0" brushRef="#br0" timeOffset="200649.312">21728 16239 1300,'-6'-4'305,"5"4"-94,-8-6-155,13 7-56,5 4-24,11-1 18,20-3 6,23-1 16,69-12 40,24-11-28,-1 8-11,-66 5-11,-53 9-5,-6 1 0,-4 0-1,23 5-90,-14 10-54,-9 7-233,-29 54-386</inkml:trace>
  <inkml:trace contextRef="#ctx0" brushRef="#br0" timeOffset="201130.3389">22176 16362 1678,'-25'4'188,"-1"7"-143,-26 11-45,1 8-15,6-3 13,8-4 2,10-9 17,11-6-11,13-2-6,3 2-38,3 1 29,4 9 9,4 2 6,8 4-6,5-3-15,6-4-24,0-2 3,-2-6 15,-4-1 0,-9-4 6,-5-2-15,-6 0 7,-5-1 5,-8 8 18,-10 3 44,-20 16-25,-12 16-17,-19 15-1,-3 9-1,2 5 0,9-1 6,21-13 15,20-19-21,21-17 1,13-13 13,12-6 38,7 0-2,9 0-7,9-4-2,-1 0-26,-4 5-5,2-3-8,-5 3 4,-6-2-6,-3-3-39,-6-4-113,3-11-164,35-54-171</inkml:trace>
  <inkml:trace contextRef="#ctx0" brushRef="#br0" timeOffset="201970.3869">22525 17111 852,'0'0'261,"-4"0"-120,-3 0-49,-1 0-37,-3 0-26,-4 4 31,-4 2 22,4 5-16,-1 5-27,8 0-39,6 6 0,7 5-3,8 2 3,4 7 11,8-9 11,0-3-4,4-8-4,-5-9 2,1-3 7,-3-4-8,-6-4 4,-9-3 2,-4-7 3,-6-4-24,-3-14-3,-9-8-34,-3-5 5,3 11 8,-1 12 5,7 12-14,4 10-5,2 0-67,2 4-148,-4 2-73,-24 24-367</inkml:trace>
  <inkml:trace contextRef="#ctx0" brushRef="#br0" timeOffset="202548.4199">21521 16313 1101,'3'1'319,"4"8"-278,11 7-40,7 7 1,10 0-1,1-1 13,-2-5-14,-7 0 0,-3 1 0,-8-2 0,-7 6-5,-11 7 5,-8 11 9,-17 14-1,-15 10 2,-13 8-10,-9 3-39,-2-3-6,7-13 33,10-14 12,17-16 0,16-17-1,13-4 1,13 2 0,5 8 26,13 5 29,6 2-8,7 5-22,7-7-2,4-5-11,6-8 6,6-12-18,5-9-110,107-88-427</inkml:trace>
  <inkml:trace contextRef="#ctx0" brushRef="#br0" timeOffset="203203.4579">23401 16075 756,'0'0'782,"0"0"-576,0-1-157,6 2-49,7-1 0,11-4 59,10-5 26,12-1-2,13-4-32,0 0-8,1 1-13,-5 7-16,-11-2-8,-8 8-6,-12 0 9,-7 0-9,-7 0-1,-5 3-23,-4 0-96,-1-3-59,0-3-40,-1-18-153</inkml:trace>
  <inkml:trace contextRef="#ctx0" brushRef="#br0" timeOffset="204124.511">25243 14861 1321,'-1'-2'252,"-1"4"-121,-1-4-118,-1 8-13,-5 3 0,-6 12 17,-18 10 6,-12 16-1,-10 5-12,-10 3-9,0 3-1,0-3 1,0 0 1,4-2-1,8 0-1,9-6-1,13-10 1,10-6-11,12-15-8,9-2 5,6-6 13,5 1 1,8 4 9,8 0 5,6-1-4,4 2-2,5-8-2,4 1 1,-1-1-5,2 0-1,-2-4 5,-3-2 1,-8 0-1,-8-2 0,-9 0 6,-10-2-4,-3 4 19,-7-2 28,-1-6 40,-5-7-66,-8-12-29,-4-11-10,-10-5 10,-2 2 0,-3 5 1,2 7 8,7 11-3,2 4 0,4 9-6,0 1 1,6 2-1,0 4-1,3-2-5,5 0-83,5 0-47,4-6-46,32-27-294</inkml:trace>
  <inkml:trace contextRef="#ctx0" brushRef="#br0" timeOffset="204523.533">25255 15290 1169,'11'1'162,"3"1"-129,15 5-33,1 2 0,-2 1 0,-10-1 0,-3 1-40,-9 0 40,-3 3 1,-4 9 32,-10 5-4,-9 9 13,-6 5-15,-4 3-27,0-7-15,9-12 3,6-11 10,9-7 1,5-5 0,1-2-15,1 0-28,4 1 19,4 7 25,15 2 6,12 1 27,9 2 18,3-3-14,0 0-17,-11 4-6,-10 0-14,-15-4-16,-7-1-1,-10 5 17,-13 4 204,-12 8-115,-17 4-89,-17 4-27,-56 27-291,-93 7-465</inkml:trace>
  <inkml:trace contextRef="#ctx0" brushRef="#br0" timeOffset="204825.5509">24491 16146 840,'0'-8'817,"2"5"-662,12-6-147,12 7-7,12 2 4,16-1-4,13-2-1,43-1 1,25 1 0,4-5 11,-46 3-3,-53-4 7,-3 5-7,-3 1-1,35-5-7,-6 3 0,-10 3-1,-11 2-34,-15 2-119,-18 3-323,-58 32-34</inkml:trace>
  <inkml:trace contextRef="#ctx0" brushRef="#br0" timeOffset="205147.569">24581 16515 1351,'7'-4'216,"10"0"-164,12-6-46,18 6-6,8 0 0,5 4-1,-1 4-7,-10 10-4,-12 2 11,-14 6 0,-16 2 1,-14 10 6,-20 11 12,-21 12-6,-14 6-3,-5-6-8,7-2-1,15-18 8,18-12-8,16-12 0,12-10 0,11 1-14,9-1 14,13 0 24,13-9 0,12-4-9,10-10-15,5-9-138,108-75-315</inkml:trace>
  <inkml:trace contextRef="#ctx0" brushRef="#br0" timeOffset="205566.593">25531 16274 1165,'-9'-2'299,"-5"4"-143,-10 1-114,-8 15-35,-10 10-5,-6 11-2,-4 6 0,5 3 0,17-7-11,15-3-17,13-8-11,10-4 39,10-1 5,3-1 7,7-7 9,8-9 7,8-8-28,5-12-22,1-10-82,-4-7 41,-10 7 41,-16 3 16,-12 11 6,-13 12 0,-12 6 57,-13 13-20,-14 12-14,-13 15-2,-5 11 4,1 1 19,17-7-20,17-10-24,19-15-30,16-9 30,8 0 6,8 3 36,2-4 3,9-1-20,2 1-4,2-10-21,2-7-18,2-6-289,54-45-185</inkml:trace>
  <inkml:trace contextRef="#ctx0" brushRef="#br0" timeOffset="205831.608">25738 16974 1200,'2'19'149,"1"2"10,5 21-47,-1 3-47,5 2-17,2-16-27,-1-10-2,4-14 25,7-21 10,6-21-12,-3-26-24,3-15-3,-12-6-5,-9 14-8,-18 20 118,-11 24 15,-14 24-89,-13 21-25,-10 17-20,-3 14 5,8 6-6,10-5-6,26-12-111,19-16-168,83-54-296</inkml:trace>
  <inkml:trace contextRef="#ctx0" brushRef="#br0" timeOffset="206312.636">26130 16090 1619,'0'0'318,"4"0"-225,8-4-87,13 2-6,13-6 2,11 1 14,3-4 7,3 1-10,-1 4-5,-10 2-7,-10 2 0,-9 4-1,-9 0-43,-5 0-172,1 6-392</inkml:trace>
  <inkml:trace contextRef="#ctx0" brushRef="#br0" timeOffset="207107.6809">27758 14773 1587,'4'-15'195,"-3"9"-139,1-10-56,-2 12-21,-3 7-14,-2 0 35,-4 5 63,-15 11-36,-13 13-19,-23 17-7,-57 47 13,-18 20-13,98-85 0,8-3 0,-27 23-1,23-18-6,14-12 4,13-9-25,4-4-1,4 2 6,4 6 22,7 2 15,10 7 2,10 2-1,8-7-2,5-3-2,5-6-2,1-4-1,-2 0-8,-1-6 6,-7 2-1,-10-3 0,-9 0-6,-13 1-8,-6-1 8,-6 2 0,-3-2 48,-1-2 51,-3-6-33,-10-3-42,-3-7-3,-5-5 0,-3-6 6,0-2-13,0-6-13,-3 0 10,-2 0-10,3 4 11,-2 11 9,2 3-7,2 10-13,4 3 1,8 5 4,12-3-6,4 1-111,11 1-156,12 1-99,75-41-110</inkml:trace>
  <inkml:trace contextRef="#ctx0" brushRef="#br0" timeOffset="207393.698">27839 15019 1325,'0'2'336,"0"3"-268,-1 7-67,-1 8-2,1 6 2,-4 7 3,1 8 29,-2 5 9,3 6-21,3-1-6,1-4-9,4-10-4,1-4 4,0-7-5,1-7 0,2-4 5,9 0 13,6-7 17,12-8 12,13-8-4,16-16-26,6-13-18,-1-10-202,72-84-339</inkml:trace>
  <inkml:trace contextRef="#ctx0" brushRef="#br0" timeOffset="207609.71">28140 15107 1708,'-1'7'252,"-3"-1"-213,-5 15-39,-6 18 0,-9 7 0,-7 14 13,1 8 5,-2 6-9,7 3-8,3-2-1,5-7-30,10-13-192,-5 16-418</inkml:trace>
  <inkml:trace contextRef="#ctx0" brushRef="#br0" timeOffset="207917.728">27077 15968 1284,'-2'0'252,"1"-3"-148,1 2-91,1 2-11,2-1-2,8 6 81,7-2 75,15 4-42,17-5-27,17-6-30,78-18-39,65-32 0,41-30-8,-96 28-8,-30 10 7,-36 18-9,-66 23-51,-12 4-26,-7 0-65,7 5-130,-26 14-79,-91 55-123</inkml:trace>
  <inkml:trace contextRef="#ctx0" brushRef="#br0" timeOffset="208413.756">27357 16410 1242,'8'-7'312,"7"4"-211,15-6-101,10 7 0,2 6-6,-8 2-5,-14 2-34,-10 8-10,-12 2 55,-13 12 34,-14 10 5,-16 9-7,-12 14-17,-3 0-15,4 1 11,17-9-3,18-14-8,15-11-22,9-7 22,5-5 4,8-5 20,9-1 11,13-8 7,14-6-8,13-12-13,55-19-21,16-16-123,-95 32-260,103-74-627</inkml:trace>
  <inkml:trace contextRef="#ctx0" brushRef="#br0" timeOffset="208832.78">27950 16276 1465,'-7'0'322,"0"4"-224,-9 7-88,1 12-9,-5 11-1,1 17 0,0 5-1,7 3-1,10-4 1,8-1 0,6-13 0,9-12 1,3-9 5,10-17 5,8-14-10,13-16-10,-1-13-20,-3-5 10,-13 8 16,-18 11 4,-13 11 31,-11 7 38,-8 4-34,-6 8-8,-6 5-17,-12 13-8,-11 15-2,-7 17 0,-1 10-8,8 11 7,11-7-5,16-5 4,17-12-2,10-8 4,11-10 10,4-7 13,10-8 5,6-10-28,11-12-21,8-12-198,85-72-495</inkml:trace>
  <inkml:trace contextRef="#ctx0" brushRef="#br0" timeOffset="209110.796">28326 17056 896,'2'18'469,"3"9"-435,4 27-16,6 14 2,0 0 10,3-11 13,-2-15 19,1-18 34,0-14-2,0-14 22,4-9-32,-3-19-45,-1-23-20,-4-13-18,-7-13 5,-12 6-6,-5 18 18,-4 18 60,-4 20-9,6 18-19,0 12-50,1 8-12,2 15-57,3 9-159,4 63-408</inkml:trace>
  <inkml:trace contextRef="#ctx0" brushRef="#br0" timeOffset="213257.033">14346 13542 539,'-8'-14'870,"5"4"-767,-5-4-103,12 14-46,11 14-14,15 4 36,10 5 18,12-5 6,11 0 0,59-3 11,38-7 43,39 0-9,-71-6-6,14 0-6,4 0-1,7 6-13,13 1-10,3 12-3,15 2 20,15 5 7,-34-5-9,13-1-9,1-14-6,-13-11 3,-30-4-5,-22-5 8,-30-4-14,-57 10-1,-7 1 0,-12 2-48,12-1-41,-22-4 1,-54-32-367</inkml:trace>
  <inkml:trace contextRef="#ctx0" brushRef="#br0" timeOffset="213617.0529">17240 13021 1540,'0'-6'244,"1"5"-134,18 0-110,21 9-15,68 15 14,47 3-6,26-3-8,-37-9 9,11-5 6,11 0 1,-4-4 5,2 3-6,14 3 0,0 0 0,-11 0-2,6-1 2,11 2 1,1 10 6,-13 5-7,1 10 0,-9 8-6,-38 6-25,-14 16-34,-22 9 11,-49-56-60,-2-3 72,2-2 32,40 18 4,-3-8 6,-4-1 0,1-3-111,-2-13-90,115-59-162</inkml:trace>
  <inkml:trace contextRef="#ctx0" brushRef="#br0" timeOffset="213895.069">21181 13145 1850,'0'-5'229,"4"13"-229,14 10-69,25 31 32,62 58 31,41 29-24,37-13-5,-35-56 20,19-15 8,6-16 1,-13-10-2,1-5-25,0 2-30,-31 9-54,-11-3-64,-5 1-82,-10-30-119</inkml:trace>
  <inkml:trace contextRef="#ctx0" brushRef="#br0" timeOffset="214145.0839">23863 12980 1092,'0'1'717,"2"5"-649,10 10-68,10 13-24,15 16 15,12 20 9,2 8 0,8 3 6,-3 4-5,0-5-1,3-7 0,-2-8-31,2-9-88,4-15-203,95-35-545</inkml:trace>
  <inkml:trace contextRef="#ctx0" brushRef="#br0" timeOffset="214363.096">25191 12914 1981,'1'4'240,"13"10"-240,13 19-60,17 17 1,9 18-31,-2 5-13,-7 1-4,-10-3 4,-9-3-11,-9-11 31,-6-12-59,-1-12-127,8-31-308</inkml:trace>
  <inkml:trace contextRef="#ctx0" brushRef="#br0" timeOffset="214585.109">25692 12528 478,'-1'10'920,"2"13"-836,5 28-55,9 20-8,21 74-2,13 31-13,4 31 9,-18-76 2,-4 3-8,2-7-2,-3 34 2,0-21-9,-4-30-12,-12-74-85,-1-17-109,3-13 10,46-76 11</inkml:trace>
  <inkml:trace contextRef="#ctx0" brushRef="#br0" timeOffset="-214706.609">26100 12680 1381,'2'48'132,"9"128"-74,17 54-17,-13-73-23,0-13-3,-10-25-8,-7-73-5,1-6-2,1-10-3,-2 25-80,2-28-100,9-68-118</inkml:trace>
  <inkml:trace contextRef="#ctx0" brushRef="#br0" timeOffset="-214525.5989">26419 13213 1883,'0'0'342,"1"3"-342,8 13-105,2 19-11,-1 22 47,1 22 12,-13 8-37,-8 13-70,-19 54-79,-33 58-76</inkml:trace>
  <inkml:trace contextRef="#ctx0" brushRef="#br0" timeOffset="-212867.5039">5655 8563 488,'-13'0'329,"1"4"-220,-15-4-71,3 6-22,5 0 10,6-2 34,2-3 13,5-1 19,6 2-26,0-2-66,0 7-54,4 5 13,3 7 41,3 7 5,3 4 20,2-1-23,6-10 5,-3-5 13,3-6 8,-5-7-4,-5-3-1,-2-5 7,-4-7-2,-4-4-2,-4-6-10,-1-6-5,-6-2-10,0 2 1,-2 6-1,1 10 1,4 7 21,1 9-23,6 8-51,4 12 30,1 10 9,3 9 3,0 1 9,4-1 0,-1-13 0,0-11 6,-3-10-5,-6-8 49,-2-12 181,-6-13-141,-1-13-66,-4-17-17,0-6-7,-5 2 1,-3 12 5,2 13 2,4 18 8,2 12 11,5 8-27,3 12-14,-4 8-3,-2 9 11,3 4 5,2-4-5,2-8-3,8-8-3,2-4-66,8-8-111,63-18-189</inkml:trace>
  <inkml:trace contextRef="#ctx0" brushRef="#br0" timeOffset="-211989.4539">11326 8869 1206,'-1'-3'225,"1"3"-63,-2-1-161,7 5-1,2 4-7,4 1-4,2 4 10,1-3 0,0-1 1,0 2 0,-2-5 6,-4-5 0,0-2 17,-5-8 31,0-8 6,0-15-42,-3-6-9,-3-6-9,-6 3 0,0 9 1,-5 15 28,6 8 5,0 7-20,0 2-14,6 7-21,2 2-5,6 9-74,6 9-220,28 19-775</inkml:trace>
  <inkml:trace contextRef="#ctx0" brushRef="#br0" timeOffset="-209630.319">14770 16546 348,'9'18'108,"-2"1"-36,12 22-45,-1-1-20,-1-7-6,-7-10 6,-7-13 1,-7-13 124,-39-40-132</inkml:trace>
  <inkml:trace contextRef="#ctx0" brushRef="#br0" timeOffset="-204429.022">13937 11677 777,'-4'-6'216,"2"5"-53,-1-6-40,2 7-100,-2 0-23,3 2-18,0 2-8,0-2 7,4 7 19,-2 2 12,3 8 15,0 11 12,-3 11 34,-5 12-7,-6 13-6,-5 14-18,-12 59-21,-6 35 0,-5 48-20,12-67 11,5-31-5,-6 0-1,-27 24-6,-8 6 8,3-7 1,-2-17-3,6-11 6,0-5-12,8 12 2,6 11 6,3 22-8,10-20-33,3-8-51,9 7 33,6-7 20,-3-2 13,3 1 10,-3-5 8,-5 16 1,3-3-1,-4 7 1,3 4 0,-3-12 17,9-36 11,2-55 26,4-1-17,0-5-10,3 43-8,0-8-4,6-10-5,1-5-5,-1-8-5,0-9 5,2-12-5,-2-9-1,0-6 6,1 1 9,0-5-14,1 2 8,1-5-9,-2-1-106,7-3-83,-2-10-24,25-71-295</inkml:trace>
  <inkml:trace contextRef="#ctx0" brushRef="#br0" timeOffset="-202506.912">28064 7605 1209,'-4'-6'140,"3"3"-116,-1 3-24,5 19-32,5 10 19,1 7 11,1-2 1,4 2-8,3-5 0,5 3 8,5 6 1,6 3 1,5 6 7,3 5-1,2 6 4,-1 14-10,0 19 1,20 73-1,7 62 13,8 49 1,-19-66 4,-4 49-8,-4-5-2,-5-29 0,-2 3-2,-2-5 1,-1-20-7,-3 6 9,-7 23-9,-6 1 0,-5-14 1,5-13 4,3-4-6,6-12 1,-8 19 6,5 40-7,3-6-6,1-44 6,3 0-1,-11-13 1,-2-13 0,-9-10 1,-6 20 4,-18 25-5,-5 11 0,-8-36-1,-10 10 1,-6-4 7,6-13-6,-2-32 1,13-15 3,3-19-5,16-67-1,0-2-8,4-4 9,0 36-1,3-5-1,1-14 2,1-1 8,-2-8 10,-4-2 1,-1 0-1,-3 1-6,-1 6 3,-1-1-6,2 1-7,3 1-1,3-6 0,5-1 0,-2-5-1,4-6 1,-1 5 0,6-2 0,-6 1 0,4 0-1,-7 0 0,3-1 1,-3-1 1,-4-5 5,1 1-1,1-5-5,-4 3 6,3 4-1,4 4 15,0 9 2,3 0-8,1 8-8,-2 6-5,-1-3 7,-3 0-3,-2-10-5,-2-9-1,-1-10 10,0-10-4,0-9-6,3-5-69,6 2-182,33-2-227</inkml:trace>
  <inkml:trace contextRef="#ctx0" brushRef="#br0" timeOffset="-193931.4209">5573 14746 247,'0'-11'257,"0"0"-98,0-4-33,2 7-32,-1 4-43,-1 0-31,-1 8-14,-1-4 31,2 0 41,0 0 21,-3 4 6,2-4-22,1 3-29,0-3-51,0 1-3,1 4-20,5 5 11,5 6 8,5 0-1,3 1-5,6-10-20,0-4 7,0-11 20,-3-7 1,-6-5 6,-9-6 5,-4-4-1,-7 2-11,-5-4 9,-8 3-1,-4 13-7,1 3-1,-2 11 3,3 11-2,-2 12-2,6 11 0,-3 10-5,9 3 5,6-2-9,3-10-11,8-8 1,0-11 19,8-7 1,-6-6 10,-2-2 8,0-6 5,2-4-2,-4-11-5,-2 0 1,1-9-8,-3 3-9,-4 5 0,-1 11-13,-1 6-56,2 34-209</inkml:trace>
  <inkml:trace contextRef="#ctx0" brushRef="#br0" timeOffset="-192761.3539">11417 14713 819,'-10'-3'193,"6"3"-49,-6 0-42,6 4-54,-1 2-31,4 6-11,-3 6 6,4 11 7,5 6 35,4 6 3,1 7-13,6-5-16,0-5-17,-1-8-1,-3-12 1,-3-8-1,-2-8 19,-5-4 16,-2-8 51,-2-9-51,-1-14-35,-4-15-10,-2-7-12,-3 0-12,-6 4 8,2 12 16,0 17-2,6 13 1,2 9-6,2 12-8,3 7 1,0 10 5,5 11 2,2 1 6,7-3 0,6-4 0,5-12 0,2-10 1,-3-10 5,2-12 12,-6-13 1,-1-11-6,-8-7-6,-3-10-5,-14 5-1,-1 8-6,-11 10 5,-1 10 1,-2 15-1,-1 9-6,2 10 6,9 1-7,2 8-1,12 3-4,13 5-221,56 58-98</inkml:trace>
  <inkml:trace contextRef="#ctx0" brushRef="#br0" timeOffset="-190524.226">11511 14977 852,'-7'-12'126,"1"5"-7,-6-11-28,3 13-62,-3 6-28,3 3 7,-3 8 13,-6 2 22,5 11-17,-3 0-7,8 7-8,3-3-5,8 1-6,3-3 1,4-9 5,4-4 8,2-6-1,2-8 8,-1-8 3,6-6-1,-4-16 1,-1-8-11,-5-17 1,-8-5-7,-8-6-6,-9-1 1,-8 10-1,-4 8-1,-4 16 0,2 11 5,4 12 34,4 14-39,2 10-2,6 13 1,2 11 0,7 13-15,6 2 14,5 2 1,10-12 1,1-9 0,2-14 7,-3-11 7,-2-9 5,-7-6 5,0-10-1,-1-10-16,-1-10-7,-5-12-13,-6 2 4,-9 1 3,-4 9-5,-3 12-11,0 14-1,2 12 4,1 14 4,3 14 13,2 12-3,4 13 5,4 4 1,7-7 5,6-6-5,3-16-1,1-14 7,-2-13 11,-1-8 15,1-9-4,-2-13-13,-3-7-13,-4-7-3,-4 1-31,-4 6 13,-6 10-18,3 17-101,-17 55-405</inkml:trace>
  <inkml:trace contextRef="#ctx0" brushRef="#br0" timeOffset="-190230.209">11459 15052 943,'0'0'215,"3"3"-215,6 1-27,3 2 9,5 3-23,5 1-23,28 3-172</inkml:trace>
  <inkml:trace contextRef="#ctx0" brushRef="#br0" timeOffset="-190027.198">11474 15014 1304,'-6'5'123,"5"2"-123,-5 7-134,0 5 7,-2-4 38,-2-5 41,-1-39-70</inkml:trace>
  <inkml:trace contextRef="#ctx0" brushRef="#br0" timeOffset="-189894.19">11407 14952 840,'-1'0'138,"1"3"-111,0 1-27,5 6-99,-3-5-421</inkml:trace>
  <inkml:trace contextRef="#ctx0" brushRef="#br0" timeOffset="-189736.1809">11379 14887 1342,'-6'-6'131,"6"2"-131,0 4-339,28 39-388</inkml:trace>
  <inkml:trace contextRef="#ctx0" brushRef="#br0" timeOffset="-189538.17">11475 14895 1372,'-8'-4'159,"6"0"-104,-4-2-55,4 10-165,2 6 17,-1 2 32,1 39-115</inkml:trace>
  <inkml:trace contextRef="#ctx0" brushRef="#br0" timeOffset="-189315.157">11538 14842 1130,'-1'-4'134,"-1"4"-86,-1 0-30,2 0-12,-2-2 3,1 2-3,0-1-6,2 1-186,11-10-766</inkml:trace>
  <inkml:trace contextRef="#ctx0" brushRef="#br0" timeOffset="-188244.096">11672 14885 766,'-4'-4'164,"1"3"-59,-2-3-48,1 4-45,4 0-11,-1 0-1,1 0-3,1 0 3,-1 0 0,0-2-7,3 2 6,-3 0 1,1-1 1,-1 1 5,0-2 0,0 2 0,2 0-5,-2 0-1,0 0 0,0 0-1,0 0 0,0 0-1,-2 2 1,2-2 0,0 0 0,0-2 0,0 2 0,0 0 1,0 0-6,0 0 6,0 0 1,0 0-1,0 0-1,0 0 1,0 0 0,0 0 1,0 0 1,0 0 5,0 0-5,0 0 16,0 0 7,0 0-1,0 0-9,0 0-15,0 0 0,0 0-1,0 0-11,0 0-1,0 0 11,0 0 1,5 9 0,-4-8 0,-1 3-5,2-2 6,-2 2-1,0-2 0,0-2 1,0 0 0,1-2 0,-1 2 0,2 0-9,-2 0-3,1 0 3,1 0 2,0 0 1,-2 0-9,1 2-5,1-2-16,-1 2-3,-1 0-22,3 0-28,0-1-92,7 2-131</inkml:trace>
  <inkml:trace contextRef="#ctx0" brushRef="#br0" timeOffset="-187774.069">11728 14976 346,'-5'1'553,"4"-1"-452,-5 4-67,1 6-33,1-4 5,0 0-5,0-2 0,6-4 3,0 0-4,5 22-290</inkml:trace>
  <inkml:trace contextRef="#ctx0" brushRef="#br0" timeOffset="-187556.0559">11647 15036 957,'0'-1'117,"-1"1"-117,1-3-19,3 7-136,0 0 44,0-2 65,-2 0 30,-1-2 15,0 1-90,-4 15-120</inkml:trace>
  <inkml:trace contextRef="#ctx0" brushRef="#br0" timeOffset="-185813.957">14615 17517 593,'-1'0'134,"-1"0"-94,2 0-40,2 0-177,3 6-18,7 7-3</inkml:trace>
  <inkml:trace contextRef="#ctx0" brushRef="#br0" timeOffset="-184997.91">14716 17514 1045,'-9'-5'148,"2"3"-20,-7-4-55,10 6-73,2 2 0,2-2-10,0 2-5,0 3 6,2 8 7,-4 10 2,2 15 43,-1 10-4,-4 13-1,5 2 4,-1 1-21,5-3-11,4-8 1,4-2-5,4-5-6,8-5 11,1-3-10,10-6 5,3-6 9,4-13 0,1-7 4,1-8 5,-2-11-1,-5-11-2,-2-14-6,-8-14-5,-3-15 1,-10-11-2,-8-11-8,-9-1 5,-12 11-4,-8 9-1,-9 21 11,-15 18 1,-8 13-1,-6 18 0,-6 14 6,4 12-6,2 5 3,10 6-13,10 2 5,9 1-7,11-4 0,14-6-1,8-4-20,13 1-25,9 0-10,16 3-89,12 5-146,106 36-220</inkml:trace>
  <inkml:trace contextRef="#ctx0" brushRef="#br0" timeOffset="-184464.8799">15665 17626 898,'-12'0'219,"3"3"-92,-9 0-41,2 4 8,4-2 58,7-1-25,4-2-38,1-2-59,1 2-30,6 2-6,4 5 6,6 0 27,7 4 10,5 0-13,7-2 0,6 1-4,3-3-1,5-1-4,1 0-4,-3-1-4,1 0-6,-6-4 0,-2-3 6,-4 0-1,-1-3-4,-3-1 11,-8-2-7,-10 2 0,-4 1-5,-6 3 0,-3 0 5,-2 0-6,-2-1-6,1-3-42,-3-4-150,-3-1-127,0 0 11,-42 14-297</inkml:trace>
  <inkml:trace contextRef="#ctx0" brushRef="#br0" timeOffset="-183983.8519">15683 18285 969,'-2'-1'276,"2"1"-135,-1 1-116,-2 3-25,3 1 0,0 0 6,-2-1 9,4 0 1,2 2-14,7-2 8,4 5 74,15-2 35,10-10-20,12-2-6,11-13-33,4 0-21,-1-2-12,-1 1-6,-8 3-2,-5 3-4,-4 9-4,-10-2 2,-2 5-2,-6 1 10,-9 1 4,-6-1-11,-7 2-7,-7 2-1,-1-4 8,-1 0 8,-1 0 5,1 0-4,-1 0-1,2 0-2,-1 0-5,-1 0-2,1 0-2,-1 0-11,-2 0-32,1-4-115,-1 4-135,-12-14-365</inkml:trace>
  <inkml:trace contextRef="#ctx0" brushRef="#br0" timeOffset="-183277.812">17472 17372 1293,'-3'0'197,"-2"3"-127,-4 1-68,2 1 4,-5 2 0,4 3-6,5-4 0,3 1-126,5 5-117,10 38-36</inkml:trace>
  <inkml:trace contextRef="#ctx0" brushRef="#br0" timeOffset="-180820.671">17646 17423 1214,'-7'-6'137,"5"3"-71,-9-4-59,7 7-7,5 3-211,3 4 89,-1 0 65,4 5-1,-1 0-14,0-2-101,10 16-327</inkml:trace>
  <inkml:trace contextRef="#ctx0" brushRef="#br0" timeOffset="-180348.644">17579 17309 733,'-2'0'170,"2"0"-115,-3 0-55,3 2-99,0-2-24,0 0 81,0 2 33,0-2-30,-5 11-241</inkml:trace>
  <inkml:trace contextRef="#ctx0" brushRef="#br1" timeOffset="-169887.046">11504 15110 857,'-6'-3'221,"2"-4"-76,-7-2-31,-4-5 26,2-1-19,-5-3-16,-2 0-3,3 2-1,0 5-5,3 5-23,3 4-32,3 4-41,1 0 0,5 0-1,2 4-17,5 1 16,1 8-5,0 0 6,3 0-8,0-4-14,2-6-16,-1-1-45,-4-5 65,4-3-2,-4-5 4,0-10 17,-2-4 6,-8-3-6,-2 2 8,-2 3-8,-3 11 22,4 4 13,1 9-29,3-2-6,6 11-26,-1 9 17,2 10 9,4 9 2,4 4 5,1-4-7,10-4-61,5-6-236,53-10-466</inkml:trace>
  <inkml:trace contextRef="#ctx0" brushRef="#br1" timeOffset="-168903.99">11707 15368 1150,'-6'0'142,"3"3"-40,-3 9-94,4 12-8,5 17-2,7 16 1,9 14-1,12 15-4,12 10 6,15 6 36,40 69 48,18 30-15,5-1-33,-39-80-18,4-33-8,6-9 22,-54-39-1,2 2-5,-1 2-13,45 41-7,44 37 0,17-4 3,13-1 0,-50-55-8,-7-10 0,-3-5 8,-11-2-8,-47-27 6,-6-3-7,-5-1 0,27 13-1,-11-7 1,-12-8-6,-3-4 5,-5 1 1,-4-3 10,-3-2 5,-3 4-7,-2-3-1,1-1-1,-2 4-5,-2-6 0,5 0-1,-4 2 1,-3-3 0,1 0 1,-4 0-1,-2 0 8,-2 0-8,-2 1 20,-1-1 17,-1 0 37,-6-5 7,-10-17-52,-11-9-21,-16-17-8,-6-8-1,-8-12-1,3-8 1,7 4-1,11 6 1,7 14 0,10 15 1,10 19 9,6 10 7,2 7-17,4 5-28,4 7-5,4 7 24,11 17 1,8 17 8,10 10 0,9 3 0,8 1 0,-2-4 0,-3 0 0,-8-1-6,-5 0 5,-10-3 0,-3 0-6,-8-2-4,-3-1 10,-9-4 1,-6-10 1,-6-8 5,-7-7 12,-9-6 10,-7-1-10,-13-3 0,-15 1-7,-4-5 1,-6 7-5,3-2-6,12 1 1,16-8-1,15-3-1,14-4-29,14-3-232,45-34-810</inkml:trace>
  <inkml:trace contextRef="#ctx0" brushRef="#br1" timeOffset="-168091.943">17667 17552 518,'-2'0'354,"-2"2"-171,1-2-96,2 1-17,1-2 10,0 1 32,1 0 20,-1-2-52,2 2-80,2-2-14,-1 4-122,1 1 52,3 10 3,0-1-90,11 28-110</inkml:trace>
  <inkml:trace contextRef="#ctx0" brushRef="#br1" timeOffset="-167498.9089">17807 17365 178,'0'4'209,"-1"-4"-118,1 3-59,0 3-22,1 0-10,-1 23-267</inkml:trace>
  <inkml:trace contextRef="#ctx0" brushRef="#br1" timeOffset="-164873.759">17812 17395 1248,'-5'0'283,"4"0"-97,-4-2-121,4 4-56,-1-2-8,2 0 6,0 0 34,-2 5 31,-2-4-24,-7 8-23,-8 8-13,-4 14 2,-12 20-4,-8 14 8,-11 16-6,-10 9 0,-9 10-4,2-4-7,2-11 11,10-16-6,18-18-5,14-22-1,11-17 6,13-10 21,6-4-27,0 0-2,0-2-40,5 2 35,8-2-13,12 1 20,12-1 11,14-6-5,9 2-5,1 3 5,0-1-5,-7 0-1,-5-1 6,-9-2-5,-2-1-1,-2-6 0,-12 4 1,-9 2-1,-7 1 6,-7 5 7,-4 4 8,-7-4 39,0-2-24,-5-5-10,-8-7-19,-4-2-1,-5 2 12,-4-6-4,0-2-7,-1 0-6,2 4 5,2-3 0,4 7-5,1 3 1,5-1-2,2 6 1,7 4 0,6 2-1,3 2 0,2 2 0,1 0-27,4 0-127,4 4-128,15 4-33,74 19-210</inkml:trace>
  <inkml:trace contextRef="#ctx0" brushRef="#br1" timeOffset="-164587.743">18035 17846 1517,'-5'0'264,"2"2"-88,-2 0-148,4 4-28,-3 2-14,2 12 14,-6 7 68,-2 17 1,-2 10-14,1 5-17,4-1-17,1-3-11,2-2 2,1-3-1,2-5-2,-3-5-8,2-10 0,2-10 6,0-9-7,2-7 0,0-5-48,-2-2-33,0-8-53,-11-72-473</inkml:trace>
  <inkml:trace contextRef="#ctx0" brushRef="#br1" timeOffset="-162122.602">22953 18042 737,'-1'3'187,"1"-3"-116,-3 1-71,-2 3-21,-3 0-56,1 6-26,-33 12-533</inkml:trace>
  <inkml:trace contextRef="#ctx0" brushRef="#br1" timeOffset="-160931.5339">23152 17830 551,'-2'-1'821,"0"1"-650,-1-5-115,3 5-55,0 0 0,-2 0 38,2 0 89,-2 2 19,1 1-47,-1-2-34,-4 3-48,-6 10-10,-10 10-2,-13 19-5,-11 10 1,-2 5-1,-2 0 10,5-6-11,6-9 1,11-11 0,10-10-1,11-10-2,3-9-17,8-3-13,3 2-55,7 6 62,11 2 17,12-4 8,9-2 14,10-6-7,4-6 4,-2-9-6,-5 6-4,-2 4 0,-8-1 0,-3 3 0,-8 5-1,-8 0 1,-7 0-1,-7 1-1,-6-1 0,-1 0 1,-3 0 11,-4 0 22,1-4 46,-5-6-26,-7-8-34,-7-9-18,-5-12-1,-10-4 0,1 3 0,-4 3 0,-1 5 1,5 3 4,3 10-4,7 6 4,2 4 7,9 5-3,2 4-9,6 0 0,6 0-9,1 3-22,5 4-128,9 6 33,6 8-50,17 3-104,86 20-356</inkml:trace>
  <inkml:trace contextRef="#ctx0" brushRef="#br1" timeOffset="-160604.515">23665 17929 1379,'-6'5'298,"3"7"-236,-7 13-43,2 7-13,-1 5 29,-4 1 29,9-6-8,1 0-35,6-2-3,3 1-6,5 2 0,-2 3-3,-1-1-8,-2-3 10,-2-5 5,-3 0-2,-1-3 8,-3-7-1,1-3-10,0-6-1,0-2 2,2-6 0,0-4-12,0 2-6,-2 1-54,1-6-99,-4-8-324,-10-53-110</inkml:trace>
  <inkml:trace contextRef="#ctx0" brushRef="#br1" timeOffset="-160208.492">23316 17558 733,'0'-3'152,"0"2"-88,-2-1-35,2 2 73,-3 2 54,2-1-18,-1 2-41,-1 1 7,2-4-11,-3 3-8,-3 1 5,-2 1-30,-10 5-36,-4 6-9,-6 8 2,-2-4 7,-4 8-5,3 3-13,1 0-4,0 3 4,3-2-5,7-3-1,5-12 1,7-5-1,5-8-8,4 0-119,4 8-79,5 0-38,34 40-264</inkml:trace>
  <inkml:trace contextRef="#ctx0" brushRef="#br1" timeOffset="-159677.462">24161 17710 1762,'-14'9'240,"5"8"-175,-12 18-59,4 20-5,0 15 0,0 15 0,-1 5 0,-6 8 5,-14 54-6,-6 16 0,-18 18 1,11-64-1,-3-14 0,26-71 1,4-5 1,3-3-1,-16 19-1,11-15-36,12-21-37,11-12-62,10-8-149,36-54-321</inkml:trace>
  <inkml:trace contextRef="#ctx0" brushRef="#br1" timeOffset="-159203.435">24207 18295 488,'-1'-1'1182,"1"1"-1004,5 0-178,11 6-16,4 5 16,8 4-1,-1-1 2,-5 1-2,0 0-6,-6 4 6,-3-1-4,-6 8 5,-5 3 19,-11 6-5,-8 13 8,-9 4-10,-10 11-1,-2-6-11,1-8 0,13-14 1,10-19 5,11-10-5,3-9-1,3 3-25,1 3 4,9 0 21,7 4 19,8 2 14,9-2-16,2-4-17,-1-5-2,-4-3-11,-3-5 1,-5-8-45,-1 1-74,-3-11-137,25-54-319</inkml:trace>
  <inkml:trace contextRef="#ctx0" brushRef="#br1" timeOffset="-158715.407">24752 18358 1423,'-14'0'225,"8"4"-108,-12-4-75,6 4-23,6 0 4,0 0 14,-3 3-16,-2 5-15,2 5-5,-1 7-1,3 4 0,-3 6-7,6 3 6,4-4 0,3-2-5,8-2-10,3-7-16,6-6-31,8-8-6,2-11 68,1-8-21,-2-6-1,-6-5 15,-7 3 8,-6 8 12,-9 7 11,-2 8-22,-4 1 67,-3 4 9,-6 12-41,-8 13-23,-7 19 2,-2 8 0,6-4-7,12-10-1,9-12-7,10-4-6,2-4-4,12-2 10,-2 1 1,0-4-1,6 1-51,4-9-134,7-5-47,65-51-344</inkml:trace>
  <inkml:trace contextRef="#ctx0" brushRef="#br1" timeOffset="-158430.3909">25064 18948 1549,'0'8'276,"0"5"-218,0 7-53,5 1-5,1-2-9,1-12-8,3-3 16,4-4 1,-1-6 28,2-5-14,3-9-1,-6-5 2,-3-7-1,-6-4 5,-9 5-2,-4 6 17,-10 10 85,2 9-38,-4 8-54,0 5-26,1 9-1,3 1 0,7-5-12,8 0-155,8-5-146,37 0-205</inkml:trace>
  <inkml:trace contextRef="#ctx0" brushRef="#br1" timeOffset="-156823.299">25621 18326 917,'-2'-1'178,"1"1"-104,-2-1-44,1-2-11,2-1 82,-1 0 7,-2 1 33,3 0-18,0 3-20,0 0-23,0 0-29,3 0-14,-3 0 7,0 0-17,1-4-3,2 4-24,2-4-39,4 0 39,8-2 9,10-5 11,8 2-2,2-2-11,1 3-7,-4 4 11,-4 4-11,-1 2 2,-5 1 10,3 4-11,1-7 12,2 4-2,3-8-4,-2 4 1,-1-7 5,-8 6-11,-5 1-2,-9 0-1,-3 1-5,-5 2-15,0-3 21,-4 4 6,3-4 24,-1 0 5,2 4-8,0-4-8,-2 0-10,4 0-3,-4 0-5,2 0 1,0 0 5,-1 0-6,1 0-1,-1 0-12,-1 0-3,-1 0-45,0 0-21,0 0-65,-12-14-354</inkml:trace>
  <inkml:trace contextRef="#ctx0" brushRef="#br1" timeOffset="-155262.209">27220 17390 1466,'-5'0'237,"4"1"-116,-3-1-121,1 2-25,1 0 23,-1 4 2,0 0 18,-6 4-3,-4 4-4,-5 7-2,-4 3-8,-8 7 11,-6 2-10,-5 3-1,-5 8 5,-5 2 0,-1 2-4,0 0-1,7-9 5,9-2-6,11-15 0,11-10 0,12-5 0,6-8-1,4-5 1,2 6 0,6 6 3,8-3 8,3 1-11,4 0 2,4-4 7,-1 0-8,3 1 8,-1-1-7,5-1 4,2-3-5,5 3 0,-2-4 4,0 5-4,-8 2-2,-7 2 1,-12 0-1,-6 0 1,-9-3 0,-2-1 9,-4 2 2,0-2 16,0-2 21,-6-7 24,-4-12-53,-9-10-16,-3-11-3,-3-4 0,5 8 0,1 7 0,5 11 0,2 10 0,1 4 15,2 5-7,-4-2-8,2 1 0,1 0 0,3 0 1,3 2 0,6 0-1,0 0 0,0 0-2,2 0 1,-2-1-10,1 1-2,-1 0-14,3 0 6,-3-3 1,0 3 11,0 3 9,1-3-1,-1 0 1,0 0 1,0 0 5,0 0-6,-1 0 0,1 0-1,0 1 1,0-2-1,0 1-5,0 0-13,0 0-10,0 0 4,0 0 2,0 0 14,0 0 3,0 0 5,0 0 1,0 0 0,0 0 0,0 0 17,0 0-10,0 0-6,0 0 7,0 0-2,0 0-6,0 0-1,0 0-36,0 0-11,0 0-17,0 0-50,6 0-158,-8 19-110</inkml:trace>
  <inkml:trace contextRef="#ctx0" brushRef="#br1" timeOffset="-154764.1809">25994 18000 625,'-5'5'289,"2"1"-151,0 10-93,3 11 113,2 13 43,2 12-47,1 7-19,0 4-75,-3-1-34,0 4-10,1 0-4,-2-2-4,2 0-8,1-8-22,6-11-101,6-9-183,63-3-329</inkml:trace>
  <inkml:trace contextRef="#ctx0" brushRef="#br1" timeOffset="-154084.142">27638 17766 989,'-2'-4'159,"4"4"-119,-2-10-40,3 6-12,3 0 12,-2-1 1,-1 2 16,3 3-17,0 3 1,3 0 7,2 3-7,-3 1 8,-2 0-3,-3 1-6,2-3 8,-4 7-7,1-3 26,-2 10 20,-6 4-1,-3 7-46,-6 2-25,0-2-31,0-4 32,-1-7 20,7-9 4,0-4 28,0 0-8,-2 0-14,2-2-5,-1 2 5,3-5-5,2 2 38,4-3 12,1 0-34,1 0-17,2 0-11,-3 0-5,2-4-74,0 2-107,5-2-17,10-31 101</inkml:trace>
  <inkml:trace contextRef="#ctx0" brushRef="#br1" timeOffset="-153527.11">27475 17652 1050,'2'0'268,"0"3"-232,7-3-36,4 3-7,9 1 7,1 0 1,3-1 0,4 0 14,-5 3-2,2 1 11,-6 3 21,-6 2-6,-4 6 5,-4 2 5,-7 9 50,-8 4-6,-6 1-37,-9 9-19,-7-7-29,0-1-1,-1-11-7,6-9 1,7-4 6,5-5-5,7-4-1,3-1-1,3-1-14,3 3-14,0 3-1,4 2 28,6 7-8,-4-1-6,9-3 8,-1-3 1,3-7 6,9-3 7,4-7 11,3-6 2,1 0 7,-6 0-8,-6 5-4,-7 5-4,-4 3-4,-5 2-7,-6 0-1,-2 2 0,-1-2-50,0 0-56,-4 0-107,-35-30-572</inkml:trace>
  <inkml:trace contextRef="#ctx0" brushRef="#br1" timeOffset="-152693.062">26871 18336 1088,'0'3'218,"0"-3"-161,0 0-57,3 0 0,4 1 40,1 3 67,8 0-34,7 4-5,11-2-19,15-6-2,9-4-19,12-2 8,8-2 12,49-2 18,14 1-30,-11 8-21,-89 2-13,-7 0 11,-7 2-11,34 1-2,-13-3 1,-11-1-1,-10 0 0,-2 0-8,-11-1 8,-7 1 0,-1 1-53,-5 1-79,1 6-76,2 4-164,5 6-614</inkml:trace>
  <inkml:trace contextRef="#ctx0" brushRef="#br1" timeOffset="-152071.027">28433 18113 1087,'0'0'297,"2"4"-297,-1-1-180,5 3 100,0-1 61,-3-1 19,1-3 15,-2 2 37,5-2 10,0 1-28,1-2-14,-2 0 13,3 0 12,-6 3 12,7-3 6,4 0-18,10 0 1,10-3 13,10 1-14,5-2-21,4 3-15,1-1-3,1 0-5,-9 2 8,-7-5-9,-7 2 0,-9-3-20,-6 2-51,-5 0-37,-6-4-46,-3-6-163,-3-43-217</inkml:trace>
  <inkml:trace contextRef="#ctx0" brushRef="#br1" timeOffset="-151800.011">28799 17910 1143,'0'1'337,"-2"3"-235,2 5-102,0 6-7,0 2 7,-1 8 9,-1 3 12,1 8 1,1 9-2,-2 13 7,2 11-3,-3 8-8,-2 3-4,0 4-4,3-4-7,2-9 6,6-15-7,8-10-71,5-18-202,75-43-79</inkml:trace>
  <inkml:trace contextRef="#ctx0" brushRef="#br1" timeOffset="-151185.976">30045 17162 1255,'-14'0'499,"0"8"-445,-14 7-54,-2 15-9,4 7 8,-6 0 0,1 0 1,1-3 1,2-3 5,-2 2-6,0-3 1,-1 1 6,-4 4-6,4-3-1,6-4 0,8-1 0,5-2 2,6 5 4,6-5 10,2 2 7,5-1-23,6-8-38,4-2-25,5-3 63,8-7 6,8-5 9,10-4-14,2-3 7,4-1-7,-1 0 9,-9 6-10,-10 1 2,-9 0-2,-8 1-1,-8-1 1,-8 3 0,-1-3 16,-3 0 71,-2-4 15,-2-8-35,-6-7-47,-4-13-20,-6-5 1,-1-1 4,5 5 1,2 3-5,-2 7-1,5 8 0,-4 1 1,4 6 14,0 2 7,-2 2-13,5 2-1,-2 0-8,7-2-29,4 4-98,2 4-202,6 24-439</inkml:trace>
  <inkml:trace contextRef="#ctx0" brushRef="#br1" timeOffset="-150756.952">30238 17485 691,'0'0'926,"2"2"-812,4 8-114,3 2-16,4 2 16,1 2 1,2-1 0,1 0 0,-3-4 0,0 3 0,-3-8-1,-6 1 0,-7-3 0,-8 5 3,-3 3 39,-14 8-14,-9 4-14,-7 3-8,4-1-5,8-11 0,19-7-1,10-4-7,8-2-69,5 5 50,2 2 26,5 6-1,1-3 2,2 6 0,-1-4 6,1 1-7,-4 3 1,-2 2 0,2 4 0,-5-4 5,-3 2-4,2 4-2,-6-9 0,-7 5-103,-12-4-107,-55 25-244</inkml:trace>
  <inkml:trace contextRef="#ctx0" brushRef="#br1" timeOffset="-150222.9209">29445 18400 1120,'21'-1'162,"2"1"-114,24 0-33,8 4 19,7 3 26,6-2-15,-1-3 29,4 2-23,-3 0-11,-4-2-13,-6 5-15,-7 0-10,-8 3 4,-6-6 0,0-4 7,-1-4 5,-3-6 2,-4 2-4,-9-2 20,-8 4 9,-2 0 9,-10 6-1,0 4 10,-4 0-6,1-2-6,0 0-27,3-2-9,0 0-8,0 0-7,6 2-14,0-1 14,0 3-1,2 0-8,3 1-25,-5-4-11,0 0-3,-5-1 7,-2 3-8,-4 1-59,-3-4-102,-47-15-998</inkml:trace>
  <inkml:trace contextRef="#ctx0" brushRef="#br1" timeOffset="-148898.845">31045 18150 808,'-1'0'261,"1"0"-165,-1 2-81,1-2-15,-2 0 47,2 2 56,-2-2-13,2 0-37,0 0-1,0 0-1,0 0 20,0 0 17,0 0 16,0 0-13,0 0-13,2 0-25,-2 0-23,2 0-23,-1 0-7,2 1 0,5 2 11,5 1 10,8 3-3,7 0-5,1-3-4,3-3 3,1-1-12,-1-2 1,-7-1 6,2-1-7,-4 1 1,-2 2 5,-4-5-3,2 6-3,-4-4 0,8 0 0,-3-2 9,3 3-8,-2-3 0,1 2 7,-5 0-7,-4-1 0,-7 3 0,-2 2-1,-4 0 1,-2 2 7,0-1-1,-3-1 7,4 4 19,-1-2-8,-1-2-13,3 2-12,0-2-10,-1 0-121,1 0-131,-11-4-412</inkml:trace>
  <inkml:trace contextRef="#ctx0" brushRef="#br1" timeOffset="-148406.817">32246 17610 1246,'0'0'0,"3"0"-3,1 1-260,4-2 124,-2-2 108,-6-7 30,0-2-15,-3 3-26,0 2-64,-5-8-381</inkml:trace>
  <inkml:trace contextRef="#ctx0" brushRef="#br1" timeOffset="-147692.777">32436 17348 1447,'-5'-2'243,"4"2"-94,-1-1-106,-2 1-41,8 0-2,-8 1 29,4-1 46,-2 2-14,-5 6-31,-8 11-21,-11 9-1,-12 14-1,-11 12 1,-5 9-7,-9 5 0,2 2 1,6 1 5,9-4 7,13-8 10,12-4-8,11-4-8,8-12-2,7-6-6,3-8-24,4-12-21,2-6 33,5-3 12,7-5 0,6-5 26,4-8-16,6-5 4,6-5-7,-2 3-6,5-1 5,-5 8-6,-3 2-6,-7 7 5,-6 4 1,-11 2 0,-10 0-8,-5-1-1,-4 3 9,0-3 2,-2 0 20,-2 1 25,3-2 4,0 1-9,-1-4-9,-4-4-21,-4-10-11,-4-9-1,-6-9 0,1-5-12,-7-8-20,-3 0-10,-2-2 11,-2 13 1,2 8 30,5 11 0,6 9 31,11 7-8,6-1-23,1 8-21,2 3-108,0 9 66,2 9-59,2 10-104,22 56-340</inkml:trace>
  <inkml:trace contextRef="#ctx0" brushRef="#br1" timeOffset="-147338.756">32710 17734 1587,'-6'2'278,"0"2"-197,-7 7-80,-1 0-1,4 5 1,0 0-2,2 0-4,5 7 4,3 4 1,3 7 22,-1 2-8,4-1-4,1-3 1,4-6-11,2-4 24,2-9-10,0 1-13,9-6 6,6-4-1,8-6-6,8-11 0,4-8-16,3-4-7,-6-7 1,-4 3-14,-12 3-42,-10 3-32,-9 3-67,-24-18-187</inkml:trace>
  <inkml:trace contextRef="#ctx0" brushRef="#br1" timeOffset="-147100.743">32954 17796 513,'-8'-3'1227,"2"4"-963,-9 1-185,3 9-65,-2 12-14,-3 13 0,-1 11 13,0 8 10,3 15-4,3-1-7,1 5-1,1 3-10,0-5-1,0-3-69,7-12-120,2-2-164,-3 23-384</inkml:trace>
  <inkml:trace contextRef="#ctx0" brushRef="#br1" timeOffset="-146183.69">31906 18481 1353,'-6'0'163,"3"0"-151,-7 0-12,6 4-37,2-2 37,4-2 108,1-3 61,5 0-56,9 1-85,16 2-2,14 2 55,20 2-32,5 0-13,2 3-16,3-3-10,-1-4 1,-2 0-11,7-3 24,41 3 11,-81 0-19,35 0-6,-12 3-9,-13 0-1,-18 1 0,-14 2 0,-13 0-15,-5-5-1,-4 3-1,0-2 10,-1 2-17,-1-1-33,-2 2-32,3 3-80,0 2-145,1 34-333</inkml:trace>
  <inkml:trace contextRef="#ctx0" brushRef="#br1" timeOffset="-145777.667">33385 18213 1568,'-2'-3'303,"2"0"-138,0 1-165,3 2-30,4-2-2,9 0 32,6-4 12,9-5-3,11-1-2,5-5-6,0 4 0,-7 6 0,-11-1-1,-11 7-5,-11 2-49,-7-1-73,0 0-49,-4 8-203,-29 22-208</inkml:trace>
  <inkml:trace contextRef="#ctx0" brushRef="#br1" timeOffset="-145532.653">33377 18590 1244,'0'0'294,"2"3"-294,4-2-52,0 2 52,3 1 39,1 6 39,1-2 12,3 0-24,4 4-29,6-5-16,3 2-6,0-4-1,0-5-14,2-2-57,3-8-156,62-53-531</inkml:trace>
  <inkml:trace contextRef="#ctx0" brushRef="#br1" timeOffset="-135568.0829">26341 11710 639,'-1'-33'255,"1"10"-131,0-28 4,3 18 2,3 14-23,-3 14-92,3 9-15,11 7-20,11 4 20,22 9 17,19 1 4,80 11 9,90-10-2,99-10 14,-84-9 2,31 11-22,-21 8 19,-3 13-2,-30 17 10,-27 14-22,-23 21-19,-30 53-8,-41-15-29,-13 16 29,-10 18 0,-9-32-1,2-21-1,6-6 2,-2-10 1,-3-4 9,7-7-10,-3 1 0,-46-41 0,-2-2 6,-1 1-6,34 36-20,-9 1-11,-10-7-1,-8-8 20,-7-8 11,0-2-6,1-4 5,7 3-11,7 2 5,9 2 8,9 9 6,49 32-4,9-20-1,-88-54 7,-2-4-7,37 29-1,-5 0 0,-1 0-5,-7 2 4,-1 2 1,1-1 0,-1 2 1,1-4 0,-4 1 0,1-1 0,-1 1-1,-1 2 0,-4-1-1,3 5-5,0 2 5,0 8 0,1 5 1,-2 12 0,-1 5-2,0 7 2,-5-1-2,-6-2 1,-4-15 1,-2-13 1,-3-18-1,-1-15-3,-8-12 3,-2-3 10,-3-5-1,0-1-7,1 0 4,-1 6-5,4 3-1,0 2 0,1 4 1,3 3 1,3 0-1,-1 4 8,3-8 3,-1 2-11,-3-5 20,3-4 11,3-2-5,3-1-9,2 3-6,2 4-12,-3 1 5,-5 4-5,1 8-8,-4 7 8,1 7 6,2 9 9,2 0-6,3-4-2,-2-9 2,-1-11 0,-7-5-3,-7-7-4,-5-7-1,-5 4-1,-3 1 0,-1 9 0,6 12 22,1 12 1,9 13-7,4 11-8,4-1-1,1-5-1,1-9-5,-4-17 8,-9-11-9,-4-11 0,-7-7 1,0-2 5,-6 0-6,2 1 1,-3 5-1,4 5 6,5-3-5,-4-2-1,1-3 0,0-9-45,-5-4-45,-1-4-10,-6-7-23,-13-62-612</inkml:trace>
  <inkml:trace contextRef="#ctx0" brushRef="#br1" timeOffset="-97482.905">23044 16150 716,'-33'-26'0,"-1"9"-90,-161-42-235</inkml:trace>
  <inkml:trace contextRef="#ctx0" brushRef="#br1" timeOffset="-17531.332">20080 15479 280,'6'-14'122,"0"4"-80,10-7-42,-1 5-27,41-13-48</inkml:trace>
  <inkml:trace contextRef="#ctx0" brushRef="#br1" timeOffset="-12449.041">21028 9781 264,'36'-30'79,"142"-112"-79</inkml:trace>
  <inkml:trace contextRef="#ctx0" brushRef="#br1" timeOffset="-11713.999">22794 6867 1116,'-5'-23'21,"4"14"-4,1-8-17,10 33-39,12 15 28,10 12 11,13 0-1,11-2 1,8-2 11,8-3 16,-2-1 16,-7 4-14,-11 6-7,-13 4-22,-13 5-1,-12 3 1,-12 9 10,-19 9-4,-41 67 9,-36 29-4,73-122-10,9-17 1,-10 34 2,19-27-4,15-13-1,12-6 1,2 2 0,6 4 1,1 9 0,-4 11 8,-7 13-8,-9 20-1,-7 66 0,-21 37 6,-3 43-6,1-111 1,12-68 8,0-3-8,2-11 0,-4 33 0,0-23 8,1-17 22,-4-11 82,-6-1 53,-17 5-59,-21 16-71,-58 44-24,75-47-6,-27 20-6,22-9-22,24-23-157,36-11-341,121-47 20</inkml:trace>
  <inkml:trace contextRef="#ctx0" brushRef="#br1" timeOffset="-10533.931">24346 7799 90,'12'-22'31,"-4"4"-17,12-19-13,-4 8 7,-8 3-8,-3 14 12,-6 1 102,-3 7 51,-1 3 33,2-2-42,0 3-9,3-1-55,1 1-74,1 1-18,1 3-18,4 10 18,7 6 27,3 10 7,3 20-1,6 14 3,-4 16-4,-6 18-4,-4 67-5,-22 28 11,4 32-26,-2-120 11,6-69-11,2-11-1,2-13-7,0 17-18,4-25-90,0-17 69,12-142-521</inkml:trace>
  <inkml:trace contextRef="#ctx0" brushRef="#br1" timeOffset="-10173.911">24615 7641 1244,'-1'-5'158,"1"1"-94,6-3-64,18 10-7,19-6 7,26-8 9,82-23 0,58-24 0,-6-4-8,-88 30 0,-15 5 1,-64 16 8,-7 7-10,-5 1 0,19-3 1,-18 6-1,-9 3-7,-14 3-17,-4 3-7,-4 12 31,-9 9 11,-8 23 17,-13 18 25,-39 81-7,-18 44-10,-1-9-4,46-82-10,28-54-8,6-6-7,1 3-5,-11 36 9,8-7-10,4-13-2,4-17-42,1-17-142,-2-15-100,-55-36-163</inkml:trace>
  <inkml:trace contextRef="#ctx0" brushRef="#br1" timeOffset="-9956.8979">24738 8296 1291,'4'-9'174,"6"-1"-90,13-18-70,20 7-13,20-13 5,60-28-5,28 1 11,-106 45-11,-3 7 5,38-11-5,-17 12-1,-17 16-82,-25 16-254,-31 24-4,-155 147-325</inkml:trace>
  <inkml:trace contextRef="#ctx0" brushRef="#br1" timeOffset="-9790.8889">24445 8891 873,'1'-7'464,"4"0"-341,13-10-73,10-2-23,18-2-3,12-4 30,10 3 15,54-12-33,26 0-11,21 2-5,-54 6-11,-29-5-4,-49 11-5,-4 1-81,-4-1-130,70-83-295</inkml:trace>
  <inkml:trace contextRef="#ctx0" brushRef="#br1" timeOffset="-9326.8619">25027 6981 1048,'-3'-7'176,"0"3"-7,0-1-169,0 13-25,3 15-4,-1 19 29,-1 22 12,1 23 0,-3 73-3,3 52-8,-5 59 0,-7-83 5,-7-31 2,-7 2-7,-6-2 8,-2-11 1,8-34 7,22-76-2,5-7 0,2-6-15,1 18-3,13-12 3,19-12 22,22-8 65,82-12 17,62-29-46,7-2-7,-73 15-25,-11 26-5,-29-17-14,-61 5 10,-8-2-7,-10 4-4,15-6-4,-18 4 8,-9 0 44,-7 0 111,0-10-79,-1-10-57,-4-16-29,0-4-23,1-8-44,7 6-35,12-2-54,10 4-186,81-83-217</inkml:trace>
  <inkml:trace contextRef="#ctx0" brushRef="#br1" timeOffset="-8987.843">26420 7130 546,'-3'-4'138,"-4"0"-17,0-2 31,3 5 28,2-6 7,5 7-70,0-2-117,7 2-13,14 0 13,17-2 42,30 0 27,75-6-15,54-9-23,-2-1-13,-92 9-9,-21-1-3,-50 6 0,-6 2-5,-8 0-1,20-1-73,-18 2-155,-15-5-42,-47-35-183</inkml:trace>
  <inkml:trace contextRef="#ctx0" brushRef="#br1" timeOffset="-8771.831">26702 6818 994,'-3'0'252,"3"2"-182,2 12-70,4 12 0,3 10 0,4 13 0,-1 5 2,3 0 5,0-1-6,3 0 7,3-7-8,-2-2-1,7-10-95,6-12-43,9-15-50,112-70-77</inkml:trace>
  <inkml:trace contextRef="#ctx0" brushRef="#br1" timeOffset="-8607.821">27254 6992 887,'-7'-3'251,"-2"1"-71,-6-4-95,-3 12-17,2 3-31,-10 9-14,-11 13-5,-11 13-9,-10 8-2,-13 15-7,-52 49-37,-26 31-287,-14 13-166</inkml:trace>
  <inkml:trace contextRef="#ctx0" brushRef="#br1" timeOffset="-8208.798">26654 7480 873,'3'0'161,"0"4"-157,0 6-4,-1 1-54,-4 9 54,-9 2 12,-12 11 54,-18 9-7,-13 6-13,-8 4-14,0-7-11,8-6-20,15-10-2,17-5-91,10-12-169,12 0 18,12-9-56,6-6 158,14-3 141,6-1 138,4 4 27,0 11-28,-2 11-28,-9 9-52,0 11-3,-2 10-9,-7 8 11,-1-2 2,-8 7-28,-5-2-1,-8 1 11,-5-3 8,-6 1-21,-3-2 2,-4-2-17,3-2-11,2-1 9,5-11-4,5-5-6,6-10-9,7-13-160,12-14-4,75-93-82</inkml:trace>
  <inkml:trace contextRef="#ctx0" brushRef="#br1" timeOffset="-7999.787">26971 7730 1290,'-3'-8'198,"3"8"-72,-3-12-126,16 18-80,11 3 80,15-2 10,18-3 1,16-12-4,63-26 1,26-16-7,-1 11 10,-77 33-11,-60 6-57,-12 1-81,-8 5-90,2 10-120,-96 47 19</inkml:trace>
  <inkml:trace contextRef="#ctx0" brushRef="#br1" timeOffset="-7660.767">27286 7945 997,'-2'4'189,"1"4"-189,-4 14-6,-1 9 5,-3 8 0,0 3 1,0 2 0,-1-6 10,2-1-4,6-11-6,2-7-16,7-11-37,11-6 53,9-7 20,7-8 13,5-2-26,-8 1 17,-9 4-10,-13 7-5,-7 3 28,-4 1 16,1-1-4,-2 2-48,0 0 11,0 0 14,0 0 16,-3 0-3,-3 4-20,-10 8 7,-11 7-14,-15 2-3,-8 3-9,-7-4-5,-10-12-150,-4-8-298,-106-51 148</inkml:trace>
  <inkml:trace contextRef="#ctx0" brushRef="#br1" timeOffset="-7457.755">26974 7584 863,'0'-1'252,"4"1"-116,2-3-116,12 12-20,10 2 0,14 4 22,12 2 22,16-2-4,54 5-16,22-20-4,14-6 1,-51-5-21,-29 5-5,-51 3-158,-7 3-65,23-2-146</inkml:trace>
  <inkml:trace contextRef="#ctx0" brushRef="#br1" timeOffset="-7194.74">27584 7744 579,'-9'6'209,"3"-2"-74,-4 9-107,4 16-27,3 13-1,3 10 1,4 7 5,5-2 44,-3 4-13,2-6 13,2 7 17,-4 3 1,-2 4-7,0 6 7,-8-1-19,-3 4 19,-3-1-20,-1-9-30,-4-9 4,3-18-8,3-15 1,5-10-5,1-10 1,1-6 17,-2-6 67,-9-8-2,-6-13-93,-10-14-131,-6-19-161,-32-167-414</inkml:trace>
  <inkml:trace contextRef="#ctx0" brushRef="#br1" timeOffset="-6777.717">29120 6712 861,'-8'-10'381,"3"6"-272,-2-5-98,3 6-11,6 11-36,-4 6 28,2 13 8,-1 12 0,1 16 0,0 8 5,0 8 4,1-2 6,1-5-9,1-9-5,2-14 4,-4-11-5,-1-11-29,-11-7-196,-87-8-281</inkml:trace>
  <inkml:trace contextRef="#ctx0" brushRef="#br1" timeOffset="-6563.704">28653 7102 1235,'-2'0'204,"2"13"-174,-2 10-30,2 24 0,-7 15 8,4 11-8,-2 2 0,4-1 0,1-4 2,3-7-1,-3-4 0,3-9 7,-3 2-2,-5 0-6,-1-6-8,-4 1-137,0-8-121,-14-3-74</inkml:trace>
  <inkml:trace contextRef="#ctx0" brushRef="#br1" timeOffset="-6202.684">28896 7312 787,'17'-16'198,"0"3"-70,23-14-68,2 6-35,10 8 4,1 6-1,6 4 17,2 7 9,7 6-27,-1 9-10,-3 3-10,-6 7-6,-13 6-1,-13 5-12,-18 0-28,-21 3 40,-26 5 25,-27 13 11,-81 46-25,-58 23-7,-11-8-4,102-83-51,84-37 29,15-4 22,8 1 56,-10-2 61,18 0-99,12-4 12,13-9-22,18 1 5,12-1-13,11 0 0,-2 3 8,-3 3-7,-5 4-2,-9-4-95,-10-5-122,-15 0-7,-28-41-54</inkml:trace>
  <inkml:trace contextRef="#ctx0" brushRef="#br1" timeOffset="-5864.664">29189 7602 791,'0'0'217,"0"8"-191,2 13-26,-2 18-7,3 29 7,-3 73 24,-3-90 6,0 58 6,-4 47-4,-10 4-2,12-109 21,1 2-9,-17 104-20,12-117-4,-10 36 2,-5-21-4,-3-22-2,-10-12-14,-5-11-155,-7-14-154,-72-76-293,102 18 585,15 24 17,4 3 346,4 11-115,-3-27-33,0 23 6,-1 14-30,2 10-60,0-2-84,5 5-30,14-7 0,22-5 4,63-29-4,57-32-12,37-24-175,-65 12-284</inkml:trace>
  <inkml:trace contextRef="#ctx0" brushRef="#br1" timeOffset="-5572.648">30444 7005 1354,'0'1'135,"0"11"-135,0 10-28,1 22 27,-2 19 0,-5 16 1,-4 17-5,-12 76 5,-14 44 0,-1 53 6,9-119 3,3 4-1,-3-5 4,6-11-12,3-10 14,16-94-8,5-9-6,-1-5 0,0 12 0,3-19 0,-1-7 17,0-19-17,5-16-86,18-157-542</inkml:trace>
  <inkml:trace contextRef="#ctx0" brushRef="#br1" timeOffset="-5375.636">30144 7947 1552,'0'-3'257,"0"0"-119,2-7-138,-2 13-2,6 2-35,0 3 31,15 5 6,8 6-9,10 3-66,11 3-100,6-1-199,101-20-585</inkml:trace>
  <inkml:trace contextRef="#ctx0" brushRef="#br1" timeOffset="-5189.626">31258 7477 1612,'1'-6'234,"-1"2"-182,7-6-52,5 13-1,2 4 1,6 0 0,-1 2 1,-2 3 0,7-1 8,6 1-8,13 1-1,15-9-32,56-8-85,25-15-234,-12-33-362</inkml:trace>
  <inkml:trace contextRef="#ctx0" brushRef="#br1" timeOffset="-4925.611">31161 8195 950,'0'0'508,"0"1"-459,0 2-49,4 6-39,0 8 39,-1 7 1,2 7 0,-2 3-1,-2 6 6,-2-4 2,-2 6-2,-3-3-6,-2 5 2,2-8 4,-1-8-6,7-13-84,0-11-86,4-12 86,27-77-132</inkml:trace>
  <inkml:trace contextRef="#ctx0" brushRef="#br1" timeOffset="-4423.582">31393 8045 787,'18'-6'105,"-3"2"-78,19-5-16,3 5 11,-7 0 16,-7 4-2,-4 2 9,2 2-6,-6 11-24,3 7-9,-5 18 0,-4 9-5,-6 17 11,-13 14 15,-5 11 12,-12 3-15,-3-2-2,-3-9-2,3-10-7,-4-15-7,1-13-4,-1-22 14,2-13 5,1-20-21,1-10-10,13-17-80,11-20-62,8-11 44,8-9 9,1 6 99,1 13 3,-2 17 96,-2 19-12,-1 12-39,4 5-28,8 5-20,1 0-1,3 1 1,-7 5-9,-8 2-6,-12 6-20,-9 6 35,-14 9 11,-12 3 5,-1 1-14,6-2-1,8-7-1,16-10-6,12-5-58,10-3 64,12 0 1,9-4 13,16 0-1,3 2-7,-1 4-5,-8 1-1,-12 0-60,-12 8-80,-25 30-64</inkml:trace>
  <inkml:trace contextRef="#ctx0" brushRef="#br1" timeOffset="-4177.568">30698 9155 1179,'0'0'287,"1"-2"-191,1 0-96,10 4-47,15 1 47,23 1 17,76-1-7,61-7-10,36-2 1,-68 6-1,-21 10 16,-34 13-10,-61-5 5,-9 6-10,-5-3-1,19 14 11,-16-1-11,-18-11-75,-15-7-135,-79 28-143</inkml:trace>
  <inkml:trace contextRef="#ctx0" brushRef="#br1" timeOffset="-3414.524">27193 12542 174,'52'14'0</inkml:trace>
  <inkml:trace contextRef="#ctx0" brushRef="#br1" timeOffset="-3207.512">27941 12776 90,'325'124'0</inkml:trace>
  <inkml:trace contextRef="#ctx0" brushRef="#br1" timeOffset="-2193.454">29006 15986 702,'0'0'132,"0"-1"-35,0-1-68,3 2-24,0-4-4,8-7-1,6-5 9,2-13-9,4-9 6,4-11 4,1-10 16,2 1-8,-2 4-9,1 13 0,2 16-8,5 19-1,11 12 0,6 9-6,5 9 7,6 0-1,8 1 10,50 2-10,30 3 0,21 15 15,-53-11-6,8-5-2,-12-4-6,34-13 7,25-11 88,16 2 9,-10-3-33,-9 7-2,6-4 4,-14 13-10,-14 10-13,-8 6-25,-7 22-17,-14 18-3,-9 6-6,-16 11 1,-7-4 1,-55-47 4,-1-2-6,-6-3 0,27 25 0,-14-9 0,-15-15 0,-13-13-10,-6-11-11,-8-5 19,-6-3 2,-8 2 18,-18 7 8,-15 14-26,-12 14-15,-8 16 8,3 12 0,5 8 7,5 3 0,4-3-1,6-4 0,10-5-80,7-11-207,-39 25-227</inkml:trace>
  <inkml:trace contextRef="#ctx0" brushRef="#br1" timeOffset="-1127.3929">31817 12574 1330,'-4'3'136,"-6"17"-136,-14 25-27,-15 22 27,-52 79 0,-55 34 8,-51 11 4,81-68-11,25-26 7,60-60 1,10-7 3,9-7-12,-17 21-6,18-11 4,9-14-29,4-7-73,8-10-137,11-16 1,92-123-324</inkml:trace>
  <inkml:trace contextRef="#ctx0" brushRef="#br1" timeOffset="-925.382">31477 13180 833,'-2'3'208,"2"4"-199,2 18-9,4 12 1,4 11 9,3 6 2,-2-2-3,1-6 0,1-8 0,-1-8 3,-3-8-3,-1-9-1,-2-1-2,-2-6-6,-4-6-22,-10-8-28,-75-66-813</inkml:trace>
  <inkml:trace contextRef="#ctx0" brushRef="#br1" timeOffset="-676.3679">30850 12787 1169,'-3'0'135,"1"10"-135,-5 13-24,0 28 22,-4 27 2,-19 83 6,-14 49 2,-1 22-7,18-80 8,13-1-6,7-6-3,7-3 0,3-34 7,-3-67-6,2-10 16,2-8-17,2 23-6,1-26-129,3-20-6,48-101 55</inkml:trace>
  <inkml:trace contextRef="#ctx0" brushRef="#br1" timeOffset="-255.343">30785 13106 1269,'2'0'259,"4"1"-244,16 6-15,27-1-1,63 0 1,48-28 2,5-21-2,-60 8-67,-12 12 53,-65 15 13,-5 8 1,-7 4 0,20 7 0,-10 17-12,-9 15 3,0 10 8,-5 10-2,-2 9 3,-4 4 1,-2-2 0,0-3 5,3 0-5,0 0 0,-7 3 9,0 5 8,-3 0 11,-8-1-7,1-1 13,-7-11-8,-5-6 9,-4-8 12,-7-13 12,-3-1-21,-1-8-17,7-9-11,11-8-5,4-7 1,11-6-7,0-2-24,-3-2-108,-1-12-202,-9-96-333</inkml:trace>
  <inkml:trace contextRef="#ctx0" brushRef="#br1" timeOffset="141.6789">32643 12724 1384,'0'-4'164,"0"6"-164,0 4-108,3 15 40,2 9 56,-3 7-13,-2 1 10,-4 2 0,-2-6-26,-11 0-43,-9-1-4,-14-2-62,-17 5-89,-118 47-230,126-68 271,37-15 198,8-1 195,2-2 114,-6 2-51,18-2-165,6-4-39,16 0-32,15-1 35,17-2 44,5 5-29,6 0-33,-1 2-14,-5 10-13,-4-5-3,-11 2-9,-9 2-105,13-2-204</inkml:trace>
  <inkml:trace contextRef="#ctx0" brushRef="#br1" timeOffset="501.7">32358 13432 670,'0'0'170,"0"4"-142,3 9-28,4 5-7,3 6 6,16 1-18,6-5 19,14-6 9,8-10 21,7-6-14,-5-6-5,-8 0-5,-13 4 7,-19 4-11,-10 3-2,-9 4 6,-13 5 20,-19 10-4,-23 9-5,-67 31-16,-22 1-1,118-51-2,11-1 2,-17 4 0,22-8-20,13-3-35,8-4-20,10 2 75,5-4 190,15-2-41,11-3-80,6-2-32,5 0-20,0-3-17,-4 7-38,-10-1-160,-11 6-57,-10 23-79</inkml:trace>
  <inkml:trace contextRef="#ctx0" brushRef="#br1" timeOffset="809.717">32243 14250 378,'-3'2'201,"3"-2"-17,0 2-46,3-2-83,-1 0-55,14-4-11,8-4 11,21-13 51,18-10-34,2-5-17,-7 1 11,-15 7-11,-18 16-14,-9 12 14,-1 4-1,-3 6-5,4 7 5,-4 2-1,-2 1-8,-5 0-2,-5-6 12,-8 4 9,-11 1 84,-17 3 15,-16 5-46,-7 1-35,1-8-18,13-7 6,12-11-2,12-12-13,13-15-156,37-167-446</inkml:trace>
  <inkml:trace contextRef="#ctx0" brushRef="#br1" timeOffset="1515.758">33174 13264 814,'15'-5'100,"3"1"-73,24-6-18,6 7-9,8 9 1,-7 2 6,-8 3-7,-13 3-8,-14-8 7,-9 0-35,-9-2 36,-8-4 79,-2 4-20,-9 5-22,-1 3-25,-6 8-5,6 5-7,-5 9 0,2 3-29,6 5-28,3-1-42,10-1 3,10-11 9,5-12 29,10-3 58,0-5 34,2 1 25,-2 2-11,1 1-21,-4 2-8,-2 5-16,-5 6 3,-8 7-6,-4-2 23,-5 1-5,-1-8 16,-2-4 34,3-9 25,5-5 1,-2-3-1,-7-3-19,-4-5-31,-9-7-19,-4-5-18,-5-15-6,2-13-45,1-9-58,6-18-64,0-4-11,5-10-29,7-4 40,3 7 167,6 21 14,5 21 209,-1 23-124,5 18-99,3 16-7,5 10 5,1 22-5,1 17 7,-4 9 21,-5 14 10,-2 57 10,-13 22 52,-20 33 28,-2-49-22,-5-33-19,2-2-40,-5 1-1,4-3-12,17-65-3,10-6 6,-1 0-10,-8 34-19,9-17 8,6-11-9,2-18-12,4-17-191,18-21-255</inkml:trace>
  <inkml:trace contextRef="#ctx0" brushRef="#br1" timeOffset="3191.854">5764 12464 859,'-12'-9'140,"5"2"-62,-6-9-29,9 10-35,2 5-14,4 4-21,0 7-8,3 3 16,2 3-2,3 7-30,9 2-35,10-2-70,92 0-343</inkml:trace>
  <inkml:trace contextRef="#ctx0" brushRef="#br1" timeOffset="3558.875">11592 12607 913,'-36'-33'270,"8"4"-153,-25-22-45,18 17-13,18 16-59,11 16-17,8 21-274,-1 15 113,-14 107-46</inkml:trace>
  <inkml:trace contextRef="#ctx0" brushRef="#br1" timeOffset="94710.088">13746 14869 628,'-4'-7'156,"-2"0"18,-5-3-37,-2-6-56,-1-3-32,1-4 38,-2-5-6,5-3 38,2 0-37,8 3-37,8 4-18,11 5-26,7 6 8,11 0-8,9 6-1,3 5 1,5 8 0,1 12-1,-1 5 1,4 10-1,0 3 0,7 3 0,4-6 1,55 2 0,30-35 11,23-31-11,-50-6-1,11 4 0,-20 3-6,-17 2 6,-14 15 0,-49 9 0,1 8 9,-7-1-9,35 4-1,-12 12 1,-3 1-8,-3 3-7,6-5-3,7-12 13,12-12 5,59-25 0,34-28-7,26 2 7,-93 24-1,2 5 1,-8 11 0,-53 21 1,-8 1-1,-3 8 0,29 10-2,-11 11-8,-3 6 8,1-1 2,6 0-1,8-13 1,16-6 1,50-11-1,16-22 1,8-9 4,-59 7-5,-55 3-2,-1 2 2,-2 3 1,34-9-1,-6 4 6,0-2-6,-1 5 0,0 0 1,5 5-1,2 3-1,1-1 1,4 2 0,3 0 0,2 0 1,47-4-1,8 0-2,7 8 1,-100-2 0,2 0 1,-2 0 0,36 3 1,-1 5-1,1 6 0,-2 3 1,2 6-1,-2-1-1,0 0 1,2-4 0,-3-2 0,0-7 1,3-1-1,5-6 0,46-4 0,6-10-1,-3-1 2,-41 0-2,8-4 2,5-3 3,2 2-4,4 3 0,-1-3 0,-9 2 0,5-3 1,-1 2 0,2 0-1,2 5-6,-4 1 6,-13-5-1,4 3 2,3 2 3,-2-4-3,9 8-1,5-2 1,-5 7-1,4 0 0,7 0 0,5-4 0,6 1 0,-1-4-9,-13-1 4,3 0 5,5-7 0,-4-3 1,3-3-1,-2 1 0,-14 1 0,11 0 0,-2 6 0,6-1 0,0-7-3,-13 1 1,1 0-4,-1 1 5,-3-1 0,-2 6 0,-1-5 0,-3 5 0,-1 3 0,6-11-1,1-10 2,-2 3 0,-3 11 0,-5 3 0,-50 7-6,1 0 6,86-9 1,9-5-1,-49 13 0,-2 6 0,-1-8-1,-1 0 1,-47 5 0,-3-1 0,-3 0 0,29-6 1,-15 3-1,-10-2 1,-10 7-1,-5 3 0,-3 0 0,-5 2 1,4-1-2,-3 1 1,-2-3 0,-4 0 0,-3-4 0,2-6-74,-4-9-44,-20-65-214</inkml:trace>
  <inkml:trace contextRef="#ctx0" brushRef="#br1" timeOffset="96529.192">3593 5857 279,'-1'-18'0,"-9"-25"-18</inkml:trace>
  <inkml:trace contextRef="#ctx0" brushRef="#br1" timeOffset="97368.2399">3198 5253 577,'-3'0'248,"2"0"-17,-3-3-87,3 6-30,-1-3 18,0 0-11,-3 0-13,-5-3-27,-5 2-45,-5-1-12,-9 2-3,-5 3-7,-8 4-7,-7 3-5,-5-1 5,-9-1-5,-1-3 4,-3-4-5,1 1 5,-4-2-5,4 2 1,5 0-1,3 2 0,3 2-1,2 0 1,3 2-1,1 0 1,7-1 0,5-3-1,5 0 1,7-1 0,6 0 2,8-3-3,5 0 0,1 1 0,10-2-26,-3 1-7,8 0-21,9-3 26,14-4-3,17-13 31,12-15 0,7-9 15,1-13-14,-3-4-1,-9 6 0,-4 7 0,-7 3-14,-6 10-16,-8 1 21,-7 8-1,-9 7-26,-5 3 34,-9 12-71,0 4-151,0 6-127,18 24 14</inkml:trace>
  <inkml:trace contextRef="#ctx0" brushRef="#br1" timeOffset="97654.257">2328 5584 633,'-13'-10'257,"6"1"-89,-10-12-48,7 6 6,5 4-54,4 5-39,2 6-33,5 2-29,10 9 14,6 3 14,9 6 1,7 10 7,4 3-6,5 6 5,2-4 4,3-2-2,-1-7 4,-3-5-6,-3-1 6,-3-1-12,-3 1-74,2 5-196,41 16-306</inkml:trace>
  <inkml:trace contextRef="#ctx0" brushRef="#br1" timeOffset="99674.372">3108 7375 231,'0'-2'351,"0"-2"-177,0-2-117,1 4-23,-1 1 59,0 1 116,-1 0 5,-1 0-19,-1 0-67,2 0-40,-3 0-28,2-5-40,-8 4-20,-2-3 1,-4-1 3,-9 1-3,-8-2 4,-10-3-3,-3 1-1,-8 2 0,-7-4 0,-1 2 0,2 3 0,1-1 0,5 2-1,8 2-1,3 2 0,2 2 0,0-1-7,-1 2 2,-9 3 6,-9 3-9,0-1 0,2 2 9,12-4 10,14-2-10,10-4-1,9 2 1,6-4 1,2 2-1,4 0 0,0 0 2,1 0-1,0-2 5,0 0-5,1 2-1,2-4-12,3 2-48,7-8 23,17-10 37,18-10 2,22-18-1,10-7-1,0-9 1,-5 3 0,-12 3-1,-12 13-1,-12 7 0,-9 16-9,-11 4-11,-4 11-45,-5 5-33,0-1-42,1 6-81,1 5-48,2 33-318</inkml:trace>
  <inkml:trace contextRef="#ctx0" brushRef="#br1" timeOffset="99936.387">2285 7467 633,'-16'-17'531,"5"5"-396,-10-15-29,11 8 7,7 10-43,3 6-70,6 9-55,4 7 25,7 6 22,5 10 8,3 10 0,1 6 0,-3 1 2,3 6-1,1-4 5,6-3-5,4-4-1,10-4-152,7-2-82,10 1-1,101 38-402</inkml:trace>
  <inkml:trace contextRef="#ctx0" brushRef="#br1" timeOffset="100694.431">3019 9002 637,'-1'0'0,"1"3"-57,-2 1-158,2-2 170,2 5 45,-2-3 2,0-1 124,-2-3 136,1 0-10,-3 0 23,-5 0-109,-4-3-64,-9 3-39,-9 0-31,-8 0 25,-6 0-32,-12 10-7,-6-2-7,-8 6-2,4-2-9,-8 3 9,5-2-9,0-1 1,-3 0-1,4-1 1,7-6-1,6 0 1,12-5 0,11-1 1,6-3 4,8-1 4,1-2-10,6 1 0,6 0 0,1 0 0,7 2 0,1-2-54,6-2 9,16-12 36,20-14 9,65-43 1,50-31 10,-20 16-11,-104 66-18,-4 12-8,-9 1-22,24-9-31,-18 13-31,-6 8-70,-11 2 27,-5 3 39,3 5-81,-10 25-171</inkml:trace>
  <inkml:trace contextRef="#ctx0" brushRef="#br1" timeOffset="100927.4439">2304 9151 614,'-13'4'176,"4"0"-73,-6 2-43,6 2-45,9 4-15,4 5-6,6 9 6,3 7 7,5 6-1,2 7 9,5 2 0,2 4 11,0 1-10,7-6-4,0-2-1,8-4-11,3-2-32,95 61-154</inkml:trace>
  <inkml:trace contextRef="#ctx0" brushRef="#br1" timeOffset="101596.4819">3027 11106 633,'-5'-3'469,"2"-3"-212,-3 2-116,0 0-44,-6 0-40,0 2-31,-11-4-13,-7 2-7,-9 2-4,-9-2 7,-7-2-8,-5-1 7,-10-7-7,2 0 5,-3-3-5,4-1 10,4 4-10,6 3 5,1 4-5,10 5-1,13-4 1,15 4 10,9 1-4,5-1-7,1 0 1,6 0 8,1 0-4,-1-2-5,2 0-6,2-8-2,15-9 2,19-24 6,17-19 7,15-16-6,48-43 6,-79 92-7,34-26-6,-7 14 6,-16 15 0,-14 15-8,-15 6-5,-10 7-8,-5 3-62,-4 4-50,0 3-49,-5 10-107,-8 5 178,-56 96-146</inkml:trace>
  <inkml:trace contextRef="#ctx0" brushRef="#br1" timeOffset="101819.495">2197 11287 954,'-3'0'300,"0"-4"-101,-1 8-199,14 3-51,14 9 17,15 10 7,10 9 1,8 4 26,8 1 0,3-3 7,-1-3 4,-1-5-4,-11-6 4,-9-3-11,-7-10-44,-1-4-179,4-11 28,57-89-577</inkml:trace>
  <inkml:trace contextRef="#ctx0" brushRef="#br1" timeOffset="103324.581">7917 5033 660,'-4'-5'226,"1"2"-77,-2-3 17,0 1-43,3 5-40,1 0-25,-1 0-25,0 4-21,2-4-11,-1 1-1,1-1-12,1 0-57,3 3-54,-1 3 27,5 0-10,4 4-32,20 16-131</inkml:trace>
  <inkml:trace contextRef="#ctx0" brushRef="#br1" timeOffset="103630.598">8104 4915 576,'-3'0'234,"3"0"-114,-3 0-86,1 3-20,2-3-13,0 0-1,2 4 0,-1 2 0,2-1-1,3 2-29,4-2-52,3 3-35,-1-6-75,23-24 94</inkml:trace>
  <inkml:trace contextRef="#ctx0" brushRef="#br1" timeOffset="103831.61">8117 4874 190,'-4'0'236,"2"5"-101,-1-2-65,2-1-37,-1 0 18,2-2-9,2 2-35,1 2-7,0 5-7,4-2-83,18 7-95</inkml:trace>
  <inkml:trace contextRef="#ctx0" brushRef="#br1" timeOffset="104434.644">8059 4908 252,'0'0'268,"0"0"-130,-2 2-85,2-2-4,-2 0 52,1 0 26,-1 0 28,0 0-46,2-2-44,-2 0-29,2 1-27,0 1-9,2 0-131,0 0-83,7 10-241</inkml:trace>
  <inkml:trace contextRef="#ctx0" brushRef="#br1" timeOffset="107024.7929">7570 5112 644,'-3'0'163,"1"0"-56,0-4-56,1 4-26,1 0 2,0 0 14,0 0 26,1 0 19,1 0-22,1 0-55,6 0-9,2 7 8,6-3-7,6 2 0,3-1 1,9-3 4,8-2 7,17-7 14,9-6 30,54-17-12,-83 18-6,40-8-15,-6-1-9,-15 11-9,-10 5-6,-7 10-1,-7-2-11,-4 5 6,-5 2 5,0 1 1,-3-2 1,1 1 0,1-4 6,0-1-1,7-4 5,3-1-4,2-6-5,-1-3 7,-6 1-3,-5 0 1,-13 1 6,-5 4-12,-4 2 12,-3 1 5,-3 0 3,2 1-3,1-1-2,-2 0 5,2 0-13,0 0 10,0-1 0,-3-2 6,-1-4-12,-4-2-6,-5-6-6,-5-2 1,-6-5 0,-7 2-1,-7-2-9,-2-5-32,0 2 8,3-5 2,1-3 2,5-1 10,1 3 5,0 2 13,6 5 0,3 8-8,6 4 8,7 5 0,4 3 0,7 8-17,5-1-39,7 8 36,15 4 14,9 11-5,6 7 10,8 4 1,-2 10-10,-2-3-1,-4 1 0,-7-2 5,-5 0 0,-3-2 7,-5-1 0,-7-6-5,-5-12 4,-6-4 0,-2-10 1,-6-4 25,-14 6 59,-10 5-33,-23 20-51,-60 50-1,-41 43-220,12-3-103</inkml:trace>
  <inkml:trace contextRef="#ctx0" brushRef="#br1" timeOffset="108172.858">7555 6883 639,'0'0'237,"0"0"-125,0 0-97,1 0-14,6-3-1,9 0 60,6-5 52,21-8 16,12 1-43,17-5-35,50-7 10,-80 26-15,40-3-27,-3 4-6,-4 4-11,0-3 17,1-1-6,0-4-2,0 3-4,-3-2-5,-4-3 7,-2 6-1,-9-4-1,-7 0-5,-7-2 7,-8-2-2,-10 4 4,-14 0-9,-7 3 9,-5 1 68,-4 0 27,1-1-33,-3-3-39,-4-3-31,-8-5-1,-1-4 7,-5-1-8,-2-5-5,-4-1-16,-1-5 7,-5-2-17,-6-3-1,-6-1 11,-4 1 3,3 0 18,6 6-1,11 3 1,14 7 0,8 6-1,4 4 1,8 13-24,5 1-24,12 8 36,8 5 2,15 6 9,12 10 0,-1 3 1,0 5 5,-5 2-5,-10-2-9,-5-4 9,-3-5 1,-11-5-1,-1-5-1,-7-5-5,-7-8-7,-4-2 2,-8 3 11,-14 3 25,-13 17-7,-15 12-12,-14 6-6,-7 7-33,3-2-227,-69 46-221</inkml:trace>
  <inkml:trace contextRef="#ctx0" brushRef="#br1" timeOffset="109666.944">8797 8535 889,'-7'-10'250,"3"0"-91,-7-9-9,0 6-18,-2 0-13,0 3-44,-8 4-29,-3-1-14,-13 1-13,-12 9-8,-11 4-10,-12 1 0,-5 3 1,-47 4 11,-5-10-4,1-14-8,42-5-1,1 2 0,47 4 0,0-1 0,2 3 1,-34-4-1,3-2 0,7 6 0,6 4 0,14 2-1,9 2 0,7 0 1,11 0 0,5-2-1,8-2-14,3 0-19,4 0-23,2 0-11,6-2 51,17-7 17,20-17 10,70-45 4,66-46-4,24-17-9,-94 52-1,-29-2 0,-58 56-27,-8 9-6,-7 7-23,17-13-62,-15 23-161,-14 8-78,-11 23 102,-68 101-63</inkml:trace>
  <inkml:trace contextRef="#ctx0" brushRef="#br1" timeOffset="109899.957">7537 8483 899,'-8'0'216,"6"2"-103,-3 7-113,6 15 0,11 18 0,2 16 0,7 11 7,6 4 1,7-1-7,5-9 0,5-9 20,10-3 19,7-7 38,3-2-33,10-3-25,-3-1-20,8-1-134,-1 1-115,120 46-262</inkml:trace>
  <inkml:trace contextRef="#ctx0" brushRef="#br1" timeOffset="110560.995">8817 11140 304,'0'-10'210,"0"5"63,-3-6-60,-2 3-33,-4 6 30,-1 1-48,-5-5-91,-6 5-34,-7-2-11,-8 4 2,-10 2 4,-15 8-11,-11 3-11,-6 6-4,-2 1-4,1-1 4,0-3-6,0 2 0,1-4 0,0 2 0,1-4 1,4 2-1,6-4 0,4 4 0,6-1-6,4-5 6,10-1 5,11-2-5,13-6 0,10 0 0,9-6-10,5 0-83,12-5 55,13-14 38,19-12 9,23-17-7,63-59 7,27-41-3,-17 5-5,-109 112 5,-4 7-5,-6 6 0,24-23 6,-11 13-7,-12 6-1,-8 14-22,-10 2-70,-7 11-112,-5 6-80,-48 40-445</inkml:trace>
  <inkml:trace contextRef="#ctx0" brushRef="#br1" timeOffset="110800.009">7577 11406 1076,'0'-3'251,"2"1"-229,4-3-22,10 8 0,11 3 14,10 5-1,12 5 7,12 3-4,3 10 13,-1 1-13,-2 4-10,-10-1 10,-6 2-15,-9-8-1,-9-3 0,-2-6-46,1-2-83,2-3-184,74-26-56</inkml:trace>
  <inkml:trace contextRef="#ctx0" brushRef="#br1" timeOffset="112169.087">12335 5134 1066,'-7'-4'177,"5"3"-107,-2-3-70,6 5-6,2 5-1,12 2-4,12-1 11,12-7 9,22-10 3,63-12 15,43-23 10,28 0-2,-74 20-4,-14 6-11,-19 8-4,-47 8-5,-2 1-10,-2 0 7,35 0-8,-11 0 2,-14 0 4,-13 0-6,-16 2 0,-13 0 15,-8-5 90,-7-4-26,-8-1-49,-7-11-16,-11-1-14,-5-3-8,-10-9-5,-3-7-8,1-1-3,-5-2-15,1-5 19,-3 8-1,1-1 2,0 6 1,7 4 17,9 9 0,14 7 1,10 6-1,15 8 1,5 8-42,8 10 14,14 11 13,11 14 4,12 8 10,11 10 1,8 7 1,-1-1 1,2-2-1,-5-4 0,-6-4 7,-11-4-8,-8-2 0,-12-6-2,-8-2 2,-11-1-6,-15 0 5,-17 6 1,-27 16 18,-66 59 6,-45 39-24,0 13-138,95-64-142,33-38-438</inkml:trace>
  <inkml:trace contextRef="#ctx0" brushRef="#br1" timeOffset="113085.139">12113 8754 852,'-10'-9'188,"3"2"-8,-8-9-24,14 3-54,14-3-102,21-4 21,62-27 0,89-19 20,30 6-4,-86 41 8,-7 11 5,-24 14-40,-62 0 1,-2-2-11,-8 1 1,28 6 0,-14-1 0,-11-3 12,-9-4-13,-11-3 1,-6 0 26,-5-9 29,0-5-10,-8-17-35,-6-11-11,-5-16-29,-14-8-4,-8-7-6,-6-8 12,-8 3-4,2-5 8,3 8 22,7 9 1,9 17 9,12 20 15,14 18-24,10 14-4,7 19-28,7 15 22,7 20 1,7 9 7,6 1 2,7-2-1,9-3 1,9-2 2,5-4 4,3-3 9,-3 2-5,-6-7-9,-13 0-1,-9-5 0,-14-1-1,-14-3 1,-20 6 0,-19 13 0,-28 13 0,-71 63-134,-42 30-209,25-7-10</inkml:trace>
  <inkml:trace contextRef="#ctx0" brushRef="#br1" timeOffset="113761.178">12530 10660 885,'-10'-6'213,"1"1"-79,-3-5-37,6 3 2,3 5-49,3 2-50,6 0-65,8 0-8,13 2 73,21-2 15,59-4 16,48-9 1,30-15-14,-61 5-6,-20 8-6,-16-2 1,-49 11-5,-5 0-1,-4 2 0,31-8 10,-15 4-11,-14-1 10,-16 3 2,-12 5 134,-11-8 26,-11-2-76,-7-11-79,-11-12-17,-6-4 0,-10-3-29,-5-7-14,6 6 14,-1-3 13,5 5 10,2 2-2,0 5 2,6 7 5,7 1 1,12 13 0,8 6 1,12 2-1,12 7-111,14 3 23,24 3 73,14 8 15,59 15 10,-81-18-9,36 17-1,-9 2-2,-12 3-7,-15 2 0,-15-2 3,-11 2 6,-9-2 1,-11-1 5,-12 5 14,-7 4-7,-7-4 2,-7 4-1,1 3-14,0 0-68,0 8-238,-64 102-31</inkml:trace>
  <inkml:trace contextRef="#ctx0" brushRef="#br1" timeOffset="114405.215">12405 11983 1008,'0'-3'267,"0"0"-129,9-3-119,16-5-13,23-7-3,25-13 12,68-31 8,31-10-4,-15 23 8,-75 31-4,-52 14-22,-3 4 0,-5-2-1,27 2 0,-6 0 0,-4 0 0,-7 2 1,-10 2-1,-8-3 1,-10 2-1,-2 1 18,-5-4 90,0 0 29,-3-4-26,-9-4-65,-2-7-46,-11-7-16,-11-7-5,-3-2-9,-10-5-2,0-1 7,-2 0 7,7 3 12,9 1 6,13 10 0,14 4 0,7 9-3,7 6-13,12 1-83,17 0 75,13-3 22,14 3 2,0 6-1,-6 8 0,-6 8-15,-7 7 7,-5 8-5,-10 9 14,-4 2 0,-7 4 27,-7 2 12,-7-2-14,-4-2-17,-5-8 7,-3-1 0,-12-2 4,-6-2 1,-12 6-8,-16 2-6,-3 11-6,-9 0-12,0-4-105,-65 73-260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23:47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6164 4267 656,'0'0'201,"0"0"30,0 0 45,0-2-58,-2-4-91,1 2-47,1-4-13,0 4-19,3 1-30,1-2-16,12-2 10,0-3-3,8 0 1,3 4-4,9-4 5,10 2 7,13-3 3,10-1 9,55-10-17,10-3-11,-5-5 5,-34-1-6,8-2 7,-2 9-8,2 7 2,-1 2 4,-10 11 0,-1-3-5,12 3 5,-1 0-6,-2 5 1,-9 2 6,-54 1-6,-4 0 0,-7 2 3,25 6-4,-9-1-7,-15 1 6,-12-1-5,-4-5-6,-6-2 3,-5-3 9,0-1 1,2 0 0,2 1 0,4 2 10,5 1-10,5 3 5,-4-3-5,3-2 6,-4 2-7,-2-4 0,-2 1-1,-4-1 1,-4 1-1,-1-1-6,-1 3-7,1-3-2,-2 1 4,2-1 0,2 2-93,-1 6-87,-4 36-269</inkml:trace>
  <inkml:trace contextRef="#ctx0" brushRef="#br0" timeOffset="1133.0639">12202 3970 1353,'1'0'0,"4"0"-29,5 1-59,7 1 88,4 0 13,6 5 32,5 3-1,9 7 17,6 2-28,3 0-4,4 3-1,2-5-1,8-1-6,11-6-1,59-4 11,27-12 1,12-4-20,-68-2 7,8 1-4,3 11-7,1-18-7,4-4 9,-18-1 8,-11 1-7,-4 4-1,0 5 22,-1 3-14,-4 2-6,-44 4-3,-1 3-9,-2-2 11,35 0-10,-2 3-1,-4 0 0,2-3 1,2-2 0,0 1-1,4-3-10,-2-2 9,-6-3 1,-4-5 0,-17-3 0,-8 6 4,-9-1-4,-10 9-1,-4 3 0,-6 3-6,-2 3-16,0 1-14,0 4 8,1-2 17,-3 3 11,0-5 1,0 0 0,2-1 6,-1 1-6,2 2-5,-2 4-228,-6 30-119</inkml:trace>
  <inkml:trace contextRef="#ctx0" brushRef="#br0" timeOffset="1823.104">12897 4355 1225,'0'-4'235,"-3"0"-64,2 0-52,1 2-62,1 1-54,2 1-3,5 0-25,11-3 25,11 3 1,16 4 6,16-2 1,51 6-1,21-14 7,15-10 5,-42-1-1,4 0-3,-4 2-6,-18 2 5,-2 7-8,-1 0-6,12-6 6,14-2-6,-1-7 1,-3 11 1,-8 8-2,-7 1 0,-8 1-9,-46-3 8,-3 3 0,-1 3-13,32-6 13,-7 3 1,-12-4 2,-8 0-1,-10 2-1,-8 2-43,-7 2-39,-7 2-13,-4 0-17,-5 6-11,-5 2-84,-7 3 123,-53-3-197</inkml:trace>
  <inkml:trace contextRef="#ctx0" brushRef="#br0" timeOffset="2237.127">13208 4125 933,'1'0'118,"5"6"-118,12 0 0,12 0 8,12 2 64,14 2 31,15-7 11,66-6-19,40-12-17,19-2-36,-65 2-24,2 3-8,1 1-2,-6 4-8,-13 3 9,-9-2-8,-10 5-1,-5-3 0,-52 2 0,-3 0 2,-7 2-2,29-5-11,-12-4 10,-14 3-4,-12-10-35,-10 3-46,-10-7-127,-45-56-343</inkml:trace>
  <inkml:trace contextRef="#ctx0" brushRef="#br0" timeOffset="2542.145">13724 4137 973,'-12'0'141,"7"0"-141,-2 2-9,19-2 9,22-4 45,26-7 186,74-19-69,60-25-47,31-4-32,-93 32-46,-19 15-5,-7 2-25,-6 5 2,-4-2-8,-9 7 0,-51 0-1,-10 0 0,-4 1-35,17 1-14,-17 0-4,-14 0-2,-8-2-17,-15 2-114,-99-2-404</inkml:trace>
  <inkml:trace contextRef="#ctx0" brushRef="#br0" timeOffset="2754.157">14075 4140 1402,'8'0'238,"18"0"-214,24-1 0,66-7-3,25-9 11,-7 5-8,-46-6 3,1 5-15,-3-11 7,-2 1-8,-54 14-11,-7-1-78,-12 3-126,8-9-45,-117-9-406</inkml:trace>
  <inkml:trace contextRef="#ctx0" brushRef="#br0" timeOffset="3828.218">6398 3957 717,'-4'-11'590,"-3"5"-516,-3-14-37,6 12 26,1 5 15,2 3-21,1 0-39,4 0-18,6 3-3,16-3 3,11 3 24,12 0 14,10-3-10,9-3 13,6 0 26,9-7-20,57-6-25,36-3-7,49 5 0,-76 10-13,-21 0 5,0-4-6,0-4 5,-7 2 0,-3-7-5,-20 8 5,-4-4-6,-11 3 9,-49 8-9,0 2 0,-6 3 0,32 3-6,-8 3 5,-3 4-1,-7-3 1,-1 4 1,-7-5 0,-4-2 1,0-2 5,-1-5 0,-4-5 1,-8 1-1,-6 1-4,-4 1 11,-5 1 4,-2 1-1,-2 1-2,2-1-14,0 0 0,2 0 0,2 0-12,2 2-5,3 1 8,4 0-6,-2-2 3,-1 1 6,-6-2 0,0 3-16,-3-3-13,1 3 14,-2-1 20,4 0-8,-2-2-18,-2 2-36,3 0-32,-2 0-140,-14 11-304</inkml:trace>
  <inkml:trace contextRef="#ctx0" brushRef="#br0" timeOffset="8586.491">7846 2053 945,'0'0'171,"0"0"-171,0-3-22,0 3 22,0-3 62,0 3 20,3-2-19,-3-2-34,1 2-14,2-2 0,-3 4-6,0-2 0,0 2-8,0 0 4,0-3-5,0 3-116,6-6-143,30-24-121</inkml:trace>
  <inkml:trace contextRef="#ctx0" brushRef="#br0" timeOffset="9650.552">7950 1879 651,'-1'0'264,"1"0"-98,-2-3 2,1 2-16,-1-3-32,1 3-21,-1-2-32,1 3-52,1 3-15,0-2-12,0 4-13,3 1 10,1 8 13,4 5 2,6 7 0,2 2-1,6 1 0,5 0 0,5 4 1,7-1 0,12-3 2,12 0 4,8-5-5,53 4 10,10-11-10,7-9 6,-53-20-5,4-5 5,-5-2-6,-5-9 9,-41 13-4,0 0-4,84-32 4,2-8-5,-93 44 5,2-2-5,-7 6-1,27-5-6,-10 11-3,-10 6-6,-7 7 6,-1 7 0,0-3 8,2 7 1,6-4 0,6-6 1,4-3 8,2-10 3,5-8-1,1-7 1,3-11-5,3-5-1,2-5-5,1 3 0,-1 5-1,-8 5-1,1 10-1,-5 9-16,-3 9-1,-4 9 10,-4 11 0,-3 9 0,-7 5-2,-2 6 10,3 0 2,-3 3-2,8-6 1,2-2 0,9-1-1,2-2-3,13-4-20,11-13 22,50-7-17,19-43-10,-12-35 8,-90 39 20,-6-2-9,0 2 10,29-29 5,-14 5 3,-9 6 1,-15 6 10,-3 12 1,-9 9-14,-1 9-6,3 4-8,8 0-1,10 8-1,7-1 10,5-2-1,0-1 2,3 0-1,-4-4 1,-5-2 0,-5 2 5,-7 3-5,-6-2 0,-7 0 0,-2-1 8,-5 3-3,4-2-5,-1 0-1,4 2 1,3-2-1,-2 0-1,-1 3 1,-3 0-2,-1 0-8,-4 3-8,-4 1 1,0 2 7,1 5 9,0 4 1,0 1 1,0 7-1,8-1 1,0-3-1,0 1 0,4-4 0,-5-4 0,0-2 2,0-3-1,-4-1 0,-1-4-1,-2 0 7,-2-2 16,-2-6 19,-1-2-42,-3-7-47,-18-66-607</inkml:trace>
  <inkml:trace contextRef="#ctx0" brushRef="#br0" timeOffset="10903.623">14415 1823 810,'0'0'371,"0"0"-274,0-2-92,0 4-5,0-2-44,1 4-17,2 4 61,0 10 30,5 5 67,5 6-11,-1 6-13,10 0-29,5 5-1,11-1 4,11-3-10,13-5-10,12-9 6,58-2 0,24-32-7,12-23-4,-53-5-4,7-6 3,4-8-10,-4-3 2,-15 2-4,-11 10-3,-13 14-6,-51 28 0,-7 3-6,-4 7-14,22 3-10,-11 15-6,-1 14 2,-6 10 17,-1 8 17,-3 6 1,1-8 14,1-5-4,3-6 5,5-9 5,5-7 6,10-6 2,9-13 1,15-13-9,58-19-8,20-22-1,7-7-10,-68 23 4,-53 20-6,-9 5-1,-3 4 0,16 2-16,-14 9-20,-11 11-10,-3 11 17,-4 5 30,0 8 5,2 5 2,11 3-5,8-8-2,15-8 15,13-9 3,7-7-8,11 0-1,-3-5-9,1-6-1,-3-5-9,-4-9 5,0-4 5,-1-9 2,1-7 4,-2-7 0,3-10-5,-4-3 5,0-1-5,-6-2-1,-8 8 0,-8 9 0,-15 13 0,-12 6-1,-9 7-19,-3 5-75,-1 3-176,1 7 61,2 20-282</inkml:trace>
  <inkml:trace contextRef="#ctx0" brushRef="#br0" timeOffset="23478.342">2499 5881 1074,'-6'-4'146,"0"4"-133,-5 0-13,5 2-16,2 2 5,2-1 11,1 0 0,2-3-18,2 1-60,0 1 72,0 2 6,-1-2 37,-1 0 73,-2-1-11,1-1-5,-2 0-32,4 3-38,6 1-9,11 0-2,9 6 14,12-2 29,5 1-17,7 1-12,-1-2 3,6-4 3,1 5-2,6-6-8,3-1-7,7-2-5,54-5 2,33-24-1,14 7-10,-65 25-1,-15-1 8,-2 2-9,6-2 1,-12-4 0,-46 0 7,-4 2 3,-4-2-1,41 0 7,-3 2-2,-1-3-6,3 0-2,5-1 4,-3 4-11,6 0 1,-1 0-1,-4 0 5,-1 3-5,-1-2 0,-6 2 10,3 0-1,2-3 3,3 0 1,5-3-4,41-4 8,12-9-7,-94 12-1,2-4 2,85-13-10,0-3 6,8-3-6,-47 10 9,0-4-1,-47 10-8,1 3 11,-2 0-4,41-7 0,-5 5-7,-5-4-1,0 8 1,-4 2 1,-1 4-1,-5 2-1,-2-2 1,0 0 5,-1-4-5,0 4-1,0 0-1,3 0 1,3 0 0,2 0 0,-2 0 0,-1 2-6,-2 2 12,-4-2-6,1 2 1,3-2 0,5-2 0,-1 0-1,1 0 0,0 5 2,-8-2-1,-4 1 0,-11 2 0,-7-5 0,-9 0-1,-11 1 1,-5-2-1,-5 2 0,-3-6 9,1-1-2,-4-5-5,-4-7-2,-12-7-285,-113-59-888</inkml:trace>
  <inkml:trace contextRef="#ctx0" brushRef="#br0" timeOffset="25180.44">2564 9670 1298,'0'-11'224,"0"6"-169,2-13-55,2 14-6,-1 4 0,1 3-6,0-2-3,2 2 5,1-1 9,-1 1-1,3 1-5,-5-3 7,1 5 0,1-4 0,2 0 1,8 2 5,8 0 1,8 2-1,15 2 3,11 2 6,54-2 23,24-8-2,3-8 3,-48-3 1,5-4-2,-1-2 2,4-3-2,-6 2-5,7-1-17,-2 1 10,0 10-13,3 3-4,2-9-7,3 10 4,-9 0-5,-5 1 10,5-4-10,-1-1 5,9 6-5,-5-4-1,-9-11 1,-7-1 0,1 6 5,4-2-4,6 18 4,-4 1-5,10-2 0,-21 5 0,-38-2 1,-3-3-1,0-3 1,41 7-2,-2-7 1,-1 0-1,0 3 1,-7-3 0,-2-3 0,-7 0 0,-1-1 0,0 1 0,4-1 0,0 4 0,2-2 0,-2 0 0,2 0 0,-1 0 1,-5 0-1,0-1 0,-5-2-1,-2 1 1,-2 1 1,6-3-1,4-1 0,6-8 5,9-3-6,0 3 0,-6 3 2,-6 7-2,-11-2 0,-7 5 0,-10 1 1,-9 1-1,-6 0 0,-2-3 0,0 3 1,1-1 8,4 1-8,6 4 6,5 3-6,8 1 11,6 1 0,1-3 11,-1-3-2,-4-2-9,-4-2-3,-1-2-2,-3 0 1,2 6-8,0 0 1,-2 3 5,0 0-5,-7-1 1,-5 1-2,-10 0 0,-4-4 2,-7-2-2,-4 1 6,0-1-4,0 0 4,-3 0 1,0-1-7,3-1-12,-10-8-108,-57-64-454</inkml:trace>
  <inkml:trace contextRef="#ctx0" brushRef="#br0" timeOffset="27336.563">8414 5108 1165,'-3'-4'297,"3"2"-108,-1 0-76,2 2-50,-1 0-20,0 2-25,0-2-9,5 0-9,9 0 1,9-2 0,16-3 6,7-1 2,5-1 9,0-1-10,-4 1 1,-4 3-8,-2-2 7,-1 2-2,-4 2-5,-8 1 1,-4 1 4,-10 1-6,-5-1-6,-7 0-90,-2-1-155,-31-20-381</inkml:trace>
  <inkml:trace contextRef="#ctx0" brushRef="#br0" timeOffset="27584.577">8675 4810 1216,'-2'0'225,"2"0"-156,0 2-69,2 4-22,1 7-2,0 7 17,0 13 7,-1 11 8,-2 2-7,-2 10 10,-4 4-2,-4 3 0,1-4 0,3 4 1,0-3 8,3-4-18,4-1-150,13 42-568</inkml:trace>
  <inkml:trace contextRef="#ctx0" brushRef="#br0" timeOffset="28169.611">9457 4686 1468,'-3'3'200,"-2"0"-158,-2 7-35,-8 7 1,3 5 5,-1 6-2,-3 5-10,5 4 5,-4-2-6,-4 3 1,0 0 0,-10 4 10,-4 2-2,-6 1-8,-3 3 0,2 0 7,-1-1-8,9 0 2,8-10-1,9-6-1,12-13-22,9-4 15,12-6 7,13-3 6,11 1-5,7-5 0,-1-1 5,-2-1-6,-5 1 1,-7-1 8,-7-2 1,-7 3 1,-7-2 1,-6 2-3,-3 0 4,-4-1 34,0-2 62,0-2 34,2-7-53,1-1-56,-3-8-13,0 0-6,-5-4-1,-2-5-13,-5 1 14,-2-3-13,-3 0-1,-7-2-1,-4 3 1,0 0-1,-2 4 1,9 9-1,1 5 2,11 7-2,4 2 0,5 4-17,2 6-79,4 10-75,6 6-6,47 60-336</inkml:trace>
  <inkml:trace contextRef="#ctx0" brushRef="#br0" timeOffset="28478.628">9620 5324 1274,'0'4'181,"0"3"-162,0 7-18,1 10 9,5 9-3,6 2 5,9 0-1,1-9 8,8-8-1,0-7 5,-2-7 5,-1-10 7,-1-5-1,-10-7 32,-4-2 38,-6-3-19,-8-9 2,-8-2-19,-10 0-8,-11-1-23,-7 9-14,-6 6-13,2 8-9,6 5-1,8 10-10,10 12-176,-10 83-362</inkml:trace>
  <inkml:trace contextRef="#ctx0" brushRef="#br0" timeOffset="29378.68">8635 9673 1015,'-3'-2'310,"2"2"-100,-1 0-25,-1-1-8,1-2-6,1 3-48,1-1-45,3 1-38,0 0-19,-1 0-16,4 0-5,4 0-7,8-3 6,12 1 1,7 0 0,2 0 1,4 0 5,-4 1-5,4-4 0,-7 4 0,1 1 0,-4 0 0,0 1-1,1-1 0,0 5-8,-3-4-58,2-1-151,1 0-161,33-23-510</inkml:trace>
  <inkml:trace contextRef="#ctx0" brushRef="#br0" timeOffset="29964.713">9745 9310 1186,'0'-4'508,"0"4"-325,-3-1-126,2 1-27,-1 1 52,2-1-8,-7 3-38,1 3-21,-5 3-15,-4 12-1,-7 9 0,2 10 0,-6 12 0,-3 1 1,1 4 0,-4 2 1,0-1 1,0 5-1,4-2 5,4-4-6,11-14-2,5-8-11,12-15 1,7-6 11,11-7 1,13-5 7,13-5-7,2-6 1,2-2 1,-8-1-1,-1 5 1,-9 2-2,-8 1 1,-7 1-1,-7 3 1,-5-1 0,-2-1 0,-2 2 0,-1-4 13,-2 4 2,-2-1 23,-2-3 17,0-4-4,-4-6-31,-1-7-15,-7-5-5,-8 3 0,-1-3-1,-1 3 1,-4 0 0,2 1 0,2 3 0,5 0 0,3 4 5,6 1-6,2 8 1,7 2-1,3 3-7,3 0-31,1 2-85,7 6-78,2 11-39,44 45-448</inkml:trace>
  <inkml:trace contextRef="#ctx0" brushRef="#br0" timeOffset="30340.735">10030 9964 1472,'0'1'225,"0"1"-185,-2 6-40,4 4-7,1 6 7,0 5 0,3 4 1,3-2 0,4-3 5,4-6-5,-2-6 7,1-3-7,0-4 5,-5-6 6,0 0-4,2-5 4,-4-7 48,1-10-11,-3-5 26,-3-4 18,-6 1-19,-4 2-34,-6 5-11,0 4-4,-3 4-5,5 7-19,4 3 5,1 7-6,4 1 0,2 0-13,-2 0-10,-1 5-44,-1 1-16,-5 0-77,-1 6-112,-21 1-335</inkml:trace>
  <inkml:trace contextRef="#ctx0" brushRef="#br0" timeOffset="39377.252">2673 6425 525,'-1'-3'132,"-3"3"73,-3 0-71,6 0-34,-1 0 1,2 3-13,-1-3 11,1 0 11,0 0 7,-2 0-21,2 0-39,0 0-36,0 1-21,-1 5-11,1 6-8,-3 18 19,1 15 1,1 16 0,-4 12 8,1 8-9,-3-3 1,2-3 0,2-3 0,3-9 0,4-11-1,3-4-11,1-9 11,0 5 6,1 4-5,-1 1-1,-2 4 1,-4 7 5,-4 2 0,0 4-6,-3 3 1,-2-4-1,4-6 2,0-10-2,0-16 1,3-6 0,-2-5-1,1 0 1,2 5-1,-1 7 0,2 6 0,-1 8-1,1-3 1,-2 4 1,1 9-1,1 1 0,-1-2 2,-1-6-2,-1-15 1,1-13 0,0-5 0,0-5-1,0-4 1,1 2-1,1-1 0,1 6 1,4 3-1,-4 7 0,2 3 1,-4 5 5,1 9-5,-4-1 0,-1 0 0,1-3 4,1-15-4,0-5-1,1-7 1,0-2-1,0-3 1,0 1-1,0 5 0,0 0 0,0 7 0,1 3 0,-1 3 0,-1 1 1,1 3 0,0 3 0,-2 1 1,2-6-1,-2-6 0,2-12 0,-1-6 0,2-2 0,-1-2 11,0-2-4,0 2-8,0 2 0,2 11-13,2 7 12,3 14 1,0 8 0,2 0 0,-3-7-30,3-9-119,-3-16-134,4-11-23,7-85 58</inkml:trace>
  <inkml:trace contextRef="#ctx0" brushRef="#br0" timeOffset="41681.384">2751 6534 328,'-3'1'685,"3"-1"-546,-2 3-100,1-3-27,1 3 11,1-3 65,-1-3 14,0 3-34,2 0-37,1 0-5,1 0-11,0 6 19,6-3 2,2 3-9,11 8-6,4-2-7,11 3-5,6-1 3,7-2-11,7-4 22,11-8 4,50-8 9,36-14 13,15-1-13,-72 11-19,-12 2-7,-1 1 2,-1-5-11,8 6 0,1-2 6,5 0-6,-7 3 0,-1 7 1,9 0 4,8 4-6,15-4 0,8 1-7,-14-2 7,-15-2 0,1-4 1,-10-5-1,-2-2 0,-3-8-5,-1 3 5,-3-7 1,-44 7 5,2 2 9,84-35-14,3 5-1,-45 21 1,-41 13-1,-4 1 6,-2 2-6,32-7 0,-2 1 6,-4 0 0,0 4 2,1-2-7,2 4 8,2 0 0,0 3-9,-3-5 1,-1 2 0,-8 3-1,-6-2 1,-8 6 1,-1-1-1,-3 2-1,7 1 1,3-3-1,7 1 0,3-1-1,1 0 0,-3 4-5,-3 2 6,-7 2 0,-12 1-12,-9 2-7,-2 5 8,-1 0 11,6 9 6,7 3-6,7 15 0,5 5-17,0 6 17,0-5 7,-5-5-6,-6-7 5,-11-10-6,-7-4-1,-8-9-21,-5-3-5,-1 2 27,-1 6 1,2 8 10,-4 3-5,3 13-6,-2 0 2,1 19 5,3 13-6,0 1-1,1 4 0,2-14 0,1-7 0,3-4-1,-2-9 1,1 0 1,-2-1 6,0-2-6,4 4 0,-1 12-1,-2 8 0,1 8-6,1 7 5,-3 3 2,0 1-1,1 3 0,-1-3 0,-3-4 0,-1-4 0,-1-3 1,-3-1 6,0 1 4,-2 2-4,-2-2-6,1 5 5,-1 1 2,-1-3 5,3-9-12,-2-10 11,3-10-11,0-10 13,-4-15-13,2-5 16,-1-8 1,2-6 1,-2 4 2,-1 2-7,-6 6-5,-2 6 4,-8 7-5,-2 3-7,-3 2 6,-3-1-6,2 0 5,1-5 0,1-6 6,-1-3 23,-3-3 14,-7-1-7,-13-7-16,-7-1-20,-18-2 4,-54 1-1,-26 2-8,-11 3-1,53 2 6,2 2-4,2 3-2,-14 6-1,-4 8 1,11-3 2,-5 6-2,0-2 0,-13 1 0,-18-3 0,12-7 5,8-9-4,8-12 1,10-9 4,8-15 3,13-4-2,3 3-6,48 11 6,2 2-6,1 2 7,-35-6-1,-1 0-6,-39 0 0,-12 6 0,86 7 7,1 0-8,-34-4 2,5 2 4,7-3-5,2 0-1,7 2 0,3-2 1,1-2 0,5 5-1,3 1-1,-2 1 1,2 3 1,-3 1-1,-7 1 0,-2 2 0,-2-1 0,2 3 0,0 0 0,7-2 0,6-3 0,1-1 1,3 0 0,-2 0-1,-3 0 0,-8 3 0,-2-2-6,-5 2 6,5 4 0,0-4 0,2 3 1,3-2 5,5-2-5,6-1 0,-3-1 8,9 0-8,4-1-1,3-1 0,6 2-1,2-2 0,5 2 1,2 0-2,1 2-5,0-2 5,-2 2-5,0-1 6,-2 3 1,1 0 0,-1 1 0,-2-2 0,0 0 1,-2 1-1,1-2 2,-3-1 2,2-1-3,2 0-1,0 0 0,3 0 1,0 0-1,3 0 1,0 0-1,0 3 0,-4-3 1,1 1-1,0-1-5,-2 2 5,1 2 1,-2-4 0,0 0 0,1-4 1,1 2 4,3-2-6,-1 3 1,4-5-1,2 3-10,5 0-62,4-7-230,71-64-522</inkml:trace>
  <inkml:trace contextRef="#ctx0" brushRef="#br0" timeOffset="48631.7809">2930 8896 896,'-3'-1'213,"1"-1"-41,-2-4-44,0 5-58,2-1 19,0 1-8,1 1-36,1 0-26,0 0-19,0 1 0,0-1-2,0 2 1,0-2 1,0 0-1,0 1 1,-1-2 0,2 1 6,0 0-6,1 1 0,4-1-12,3 6 6,8 0-3,6-3 9,2 4 10,5-6-9,0-1 0,1-1 1,1-3 4,-1-1-6,-3 4 0,-7-2 0,-7 3 6,0 0-6,-6 0 1,1 0 0,1-1-1,2-3 9,2-4-9,2-6-6,3-8-177,7-35-323</inkml:trace>
  <inkml:trace contextRef="#ctx0" brushRef="#br0" timeOffset="48909.7969">3125 8694 733,'0'-1'309,"-3"1"-132,2 0-61,1 0-29,-3 0-23,3 1-23,0-1-38,0 4-3,0 4-29,0 10 22,0 8 7,0 10 0,0 7 8,0-2-7,-2 1 0,2 1 7,0-5-1,0-2-2,2-2-5,5-8-186,23 3-192</inkml:trace>
  <inkml:trace contextRef="#ctx0" brushRef="#br0" timeOffset="49219.815">3623 8873 462,'0'0'647,"0"4"-545,-1-4-69,1 0 11,1 0 49,4 0-42,7-4-39,9 0-5,11-4 10,7-11 11,7-1-2,-4-3 11,-4 1 4,-8 2-14,-12 12-11,-10 1-4,-6 6-6,-2 2 6,-4-1 8,0 3-20,-5-2-104,-38 3-379</inkml:trace>
  <inkml:trace contextRef="#ctx0" brushRef="#br0" timeOffset="49436.827">3747 8660 1141,'0'1'297,"2"1"-225,-2 5-72,1 0-21,4 6 12,1 7 9,1 9 0,2 3 6,-3 6 0,-3 0 0,-3 8 7,-1 0-13,-1 6-112,0 50-650</inkml:trace>
  <inkml:trace contextRef="#ctx0" brushRef="#br0" timeOffset="49873.852">4399 8818 1076,'0'0'297,"5"0"-250,2 2-47,11-2 0,7 0 0,10 0 1,-1-2 0,3 0 5,-2 2-4,-4 0-1,-9 0 5,-1 0-5,-4-1 8,0-2 1,-3-3-10,-1-1-234,-7-35-694</inkml:trace>
  <inkml:trace contextRef="#ctx0" brushRef="#br0" timeOffset="50074.864">4598 8641 892,'-2'6'305,"-2"1"-241,-2 14-49,1 2-14,2 3 11,3 0-4,3 1-8,2 5 11,1 1-4,0 2 1,1-2 4,4 1 3,-7-1-15,4 57-225</inkml:trace>
  <inkml:trace contextRef="#ctx0" brushRef="#br0" timeOffset="50482.887">5236 8791 915,'0'-1'511,"0"1"-410,5-4-79,4-2-21,7-1 8,6-3 9,7-2-7,2 7 2,3 4-7,-4-2 2,1 3-2,-1 0-5,-4 0 0,1-1 6,0-1-5,-1 1 8,1-5-9,-6 6-1,-5 3-105,-4-3-203,-7-11-222</inkml:trace>
  <inkml:trace contextRef="#ctx0" brushRef="#br0" timeOffset="50699.899">5470 8535 1034,'0'0'194,"0"0"-146,0 0-36,0 9-12,0 2 0,-1 9 8,-1 13 19,2 6 6,-2 1-17,4 8-1,1-6-6,3 3 6,3 2-15,2-2-78,20 52-519</inkml:trace>
  <inkml:trace contextRef="#ctx0" brushRef="#br0" timeOffset="51042.919">6170 8679 924,'-2'-2'361,"1"0"-233,0 0-86,1 0-33,2 4-9,4-2-9,11-2 8,2 2 1,8-1 6,2-2 1,2 3 8,9-6 8,-2 2-7,0 1 4,4-2-11,-6 1-2,4 4 2,-4 5-9,-6 2-57,24 7-224</inkml:trace>
  <inkml:trace contextRef="#ctx0" brushRef="#br0" timeOffset="51268.932">6398 8463 660,'-3'0'619,"3"0"-527,-3 0-92,-1 4-9,8 0-21,-1 10 3,2 5 27,2 7 1,3 4 5,1 0 0,-2 2-5,-2 0 12,-3 4-5,1 3 4,-3 9-12,1 91-155</inkml:trace>
  <inkml:trace contextRef="#ctx0" brushRef="#br0" timeOffset="51569.949">7129 8634 1132,'0'0'239,"0"0"-166,0 4-38,-1-3 19,2-1-23,5-1-19,3-3-6,9 2-5,0 2-1,5 0 1,-1 2-1,-1 2 1,3-8-1,1 2-14,0-4-214,23-27-465</inkml:trace>
  <inkml:trace contextRef="#ctx0" brushRef="#br0" timeOffset="51793.962">7261 8377 1262,'-2'0'141,"-2"7"-132,0 2-9,-1 4-9,0 10 9,1 7 9,2 10 10,1 8 7,-2 1-10,3 8-5,0-5 4,0 0-9,3 1-6,0-3-153,-3 60-854</inkml:trace>
  <inkml:trace contextRef="#ctx0" brushRef="#br0" timeOffset="53603.0649">1142 9322 871,'0'0'243,"0"-2"-124,2-2 31,-2 0 6,1-2-33,1-3-24,-2 5-2,0-2-11,0 6-11,0 0-21,-2 0-24,2 3-9,0-3-20,0-3-1,2 3-2,4-3-10,7-2 11,9-7 1,3-1 0,3 0 1,-4-2 0,-3 7-1,-5 2 1,-3-1 0,-5 6-1,-4-1 0,1 0 0,1 1 1,1-2-1,2 1 1,3 1-1,1-3 0,4 1 0,-2 2 0,-5 1 1,0-2-1,-2 0 0,-6 0-1,-2 4-14,0-2-51,0 0-127,6-18-420</inkml:trace>
  <inkml:trace contextRef="#ctx0" brushRef="#br0" timeOffset="54301.105">2063 8677 1587,'-13'-2'201,"-1"2"-138,-13 2-43,-1 4-19,7 1 11,2 1-6,5 3-6,4 4-1,1 10-10,-2 6 11,-2 9 0,-1 5-1,-5 2 1,1 6 0,-8 4 0,0-2 4,1 4-4,4-5 0,6-9 0,2-3 0,6-9 0,3-8 0,1-7 0,0-8 1,3-2-1,0-6-1,3 0-7,-2-2 1,2 2 1,2 0-1,3 2 7,5 0 1,5 5-1,0 0 1,4-5 0,5-1-1,0 0 1,7-8 5,-1 1-5,3-3-1,-4-2 1,0 2 0,-10 1 0,-4 2 0,-6 2 0,-8 2 0,-2 0-1,-2 0 21,-4 0 90,0-4 63,-6-7-64,-6-1-76,-4-12-25,-5-2-7,1-5-2,-3 0 0,2 1-1,1 5 1,5 3-1,-2 5 0,6 4 0,0 3 0,1 1-1,7 3 2,-2 5 1,7-2 0,1 1-1,2 2-6,-1-1 0,2-2-42,1 3-100,3 0-73,5 0-1,36 6-347</inkml:trace>
  <inkml:trace contextRef="#ctx0" brushRef="#br0" timeOffset="54551.12">2213 9014 609,'0'0'808,"-2"4"-674,2-4-94,0 0 4,-1 4 25,1-4-32,0 0-22,0 0-15,0 3 0,-1-2-18,-3 11 18,-4 7-1,-4 9-72,-3 2-100,-4 3-76,6-8 27,5-2-15,5-4-27,12 11-100</inkml:trace>
  <inkml:trace contextRef="#ctx0" brushRef="#br0" timeOffset="54781.133">2181 9238 337,'6'-6'279,"1"2"-90,6-2-40,0-1-8,-6 3 10,0 2-11,-6 2-32,-1 2-48,0-1-33,-3 2-22,1 4-4,2 1-1,2 7 26,3 5-4,-2 9-8,3 3-4,-3-2-8,2-2 5,-2-2 2,2-1 3,-2-9 0,2-2-12,-2-6-54,-1-4-111,2-4-103,7-23-259</inkml:trace>
  <inkml:trace contextRef="#ctx0" brushRef="#br0" timeOffset="55180.156">2379 9205 262,'2'0'693,"-2"-1"-579,1 2-112,2-1-2,0 7 0,3 3 37,2 2 55,-1 10-35,3 5-26,-3 2-4,-2 4-7,0-3-8,-1-3-2,-2-5 1,1-5 2,-3-8 2,2-8 0,-2 2-1,2-7 3,-1-8-17,4-14-93,0-11 7,2-8 59,2 2 21,2 9 6,-1 7 10,-2 10 20,-4 8 43,0 8-40,-2 2-33,1 8-10,3 4 10,0 6 37,6 5 19,-3 5-7,0-1-14,1 3-7,-6-4-8,-1-2-1,-1-5-5,-4 0-14,-1-10-238,-20-17-513</inkml:trace>
  <inkml:trace contextRef="#ctx0" brushRef="#br0" timeOffset="56067.206">1090 6522 712,'-3'-6'132,"0"5"-36,0-6 2,0 4 2,3 2-4,-3 1-34,3 1-37,-1-1-14,1 7-11,-3-7 0,3 0-9,-2 3 7,2-2-4,-1 2 6,1 0 1,0 1 1,0 1 5,-3 2-7,6 4-51,0 7-246</inkml:trace>
  <inkml:trace contextRef="#ctx0" brushRef="#br0" timeOffset="56403.226">933 6606 588,'-1'-1'646,"1"-3"-490,-1 3-54,1-3-18,4-2-30,11-5-37,9-8-17,7 0 0,5 0-2,3 5-10,-3 6 11,-5 4 0,-3 0-1,-2 2 1,-7 2 0,0 0-1,-2 0 2,2 5-1,1-1 1,3-3 0,-3 1-35,1-5-139,6-23-153</inkml:trace>
  <inkml:trace contextRef="#ctx0" brushRef="#br0" timeOffset="56653.24">1193 6245 859,'-1'0'269,"1"2"-224,-2 2-45,2 8-30,-2 9 29,2 17 1,0 3 11,2 15-1,-4 2 4,2 0-2,-1 3 3,-5 0 1,3-6-2,0-12-1,2-3-13,2-11-114,20-2-339</inkml:trace>
  <inkml:trace contextRef="#ctx0" brushRef="#br0" timeOffset="57297.277">1705 6295 807,'2'-6'357,"-2"5"-150,1-7-144,1 8-48,-2 0-15,0 0-8,0 3-10,-2 2-6,-1 7 21,-8 16 3,-8 7 58,-9 12-13,-3 2-7,-2-9-26,7-5-2,5-6-9,3-2 0,9-5-1,2 0 0,5-3-7,2 3-1,5-7 2,1 0-7,3-8 12,3 1-1,-2-3 2,5-2 0,5-6 0,5 0 0,9-7 1,3-4 7,4 0-8,-6 1 1,-3-2 0,-5 5 0,-8 3-1,-3-1 0,-5 5 0,-8 1 1,2 0-1,-5 2 1,0 2-1,0-2 1,-4 0 0,4 2 6,-1-4 22,0 2 88,-1-2 43,-7-2 2,-3-4-114,-7-3-31,-5-1-16,-3-2 6,0-4-5,-1 2-1,0-3 0,2 2-1,2 2 1,5 6 1,4 1-2,9 2-11,3 6 5,3 0-12,1 0-27,1 6-78,2 2 44,4 3-56,8 2-110,45 7-268</inkml:trace>
  <inkml:trace contextRef="#ctx0" brushRef="#br0" timeOffset="57525.2899">1951 6422 1118,'2'0'231,"-2"0"-112,0 0-25,0-3-8,2 6-34,-4-3-35,2 0-17,0 0-12,-2 3 0,1 4-6,-5 5 17,-2 7 0,-5 8-129,-1 5-182,-25 29-325</inkml:trace>
  <inkml:trace contextRef="#ctx0" brushRef="#br0" timeOffset="57793.305">2006 6505 667,'0'0'229,"0"3"-161,0-3-50,0 4 55,-1-4 64,1 0-52,-3 0-46,3 3-34,0 1-5,0 5 0,3 8 9,-3 1-7,-3 9 10,3 2-3,-2 1 0,1-2-3,-2-3-5,3-3 8,3-1 0,0-6-9,1-2-4,2-3-74,0-6-131,4-11-337</inkml:trace>
  <inkml:trace contextRef="#ctx0" brushRef="#br0" timeOffset="58407.34">2121 6594 551,'2'-2'153,"1"0"-108,3-2-30,3-2-13,-3 1 4,-2 0-5,-4 2 0,0 3 0,0 3-1,0 1-7,-3-1 7,2 4 9,-3 7 63,3 3-12,0-1-28,1 6-20,1 0 3,0 1-14,1 1 7,0-1-1,-4-1-1,-1-2 8,-3-1-2,3-3 0,0-7 4,2-5 7,1-4 44,1-1 19,2-11-38,9-5-37,3-14-11,6-8-88,5-2-121,-1 4 82,-3 10 83,-4 9 34,-8 7 9,-2 10 1,-5-1 0,-3 4 0,2 3 1,1 2 15,2 5 31,1 5 25,2 2-20,-2 4-7,4-1-7,-5 1-11,-3-4-11,0 3 7,-2-7-4,-4 6-19,-22 27-222</inkml:trace>
  <inkml:trace contextRef="#ctx0" brushRef="#br0" timeOffset="60585.465">1398 9029 994,'-6'-7'222,"1"3"-111,-5-5-60,1 0-12,0 4 12,1 1 9,4 2-17,1 0-19,3 4-24,0-2-6,1 2-30,2 7 0,5 9 27,-2 9 3,4 12 6,-1 3 0,-1 9 6,-4 0 3,1 1-8,-3-2 9,-2-1-8,-2-4 10,0 2-12,-4-4-59,-11 65-413</inkml:trace>
  <inkml:trace contextRef="#ctx0" brushRef="#br0" timeOffset="61621.524">1039 6574 773,'-4'-7'185,"-1"3"-86,-5-2 6,1 2 0,5 2 16,2 2-35,0 0-82,2 2-4,0 8-21,4 10 15,0 9 5,7 5-8,2 4 8,2-2 0,3-9-5,-2-3 5,-3-9-5,1-3 0,-2-10 6,-2-3 14,1-11 12,-2-4-5,0-12-2,-3-9-2,-5 1 7,-4-6-5,-3 6-4,-6 0 5,0 8 7,1 5 15,2 13 40,4 4-22,2 9-60,0 13-20,-1 14 11,4 21 7,2 9 2,9-1-1,2-7 0,7-14-14,1-18 4,-1-10 10,-4-9 1,-2-10 8,0-9 4,2-11 0,-1-13-5,-3-6 2,-7-5-1,-3 6-1,-7-1 7,-7 9-4,-3 10 4,-5 6-14,-3 11 1,-4 12 0,-3 12-1,-2 11 0,2 6-9,10 3 8,3-3-5,11-2-4,8-6-7,11-6 5,7-4 6,8-3 6,8-9 0,1-13-1,0-9 1,-9-1-1,-9-6 1,-12 5 0,-10 2 12,-10 7-4,-4 3-8,-11 10 0,2 6-9,-5 6 7,4 4 1,8 3-8,6 1-29,12-4-232,43 16-70</inkml:trace>
  <inkml:trace contextRef="#ctx0" brushRef="#br0" timeOffset="62078.55">954 6008 1017,'-9'4'148,"-1"-4"-106,-10 3 15,1-2 35,0-1 32,4 0-37,3 0 3,2 0-21,5 0-36,2 3-6,3-3-22,2 0-5,1 1-24,1 1-8,5 1 2,7 1 30,11 1 6,9-10 7,6-2 7,6-7-1,-5-2-5,-5 0 1,-5 1-8,-3 4-5,-6 2 4,-9 2-5,-6 3 5,-3 4-6,-5 0 0,-2 0-1,1 1-1,0 2-5,0-2 7,3 9-8,1 2 2,4 6-102,1 9-181,6 48-382</inkml:trace>
  <inkml:trace contextRef="#ctx0" brushRef="#br0" timeOffset="62951.6">2918 6918 784,'-1'-8'514,"-1"3"-344,-1-4 1,-1 4-17,2 5 1,-1 0-31,3 0-41,0 0-40,3 0-31,-1 0-2,2 0-10,8-5-13,8-4 12,11-3 1,10-7 0,-2 1 0,-3 2 0,-6 3 1,-6 4-1,-7 3-11,0 5 11,-2-2-1,-3 6 1,-2-2-9,2 5-92,-3 3-85,6-2-117,34 11-234</inkml:trace>
  <inkml:trace contextRef="#ctx0" brushRef="#br0" timeOffset="63424.6269">3824 6912 982,'0'0'472,"0"-2"-320,0 2-71,1-2-14,-1 2-10,1 0-16,3 0-26,6-2-9,6-2-6,4 1 0,6-4 1,-3 1-1,2 3 0,-2-3 0,0 3 0,-3-2 2,1-1-1,-1 3 1,0-4 4,2 1-6,4 3-11,7-1-165,9-1-196,91-44-764</inkml:trace>
  <inkml:trace contextRef="#ctx0" brushRef="#br0" timeOffset="63747.646">5012 6791 1353,'0'-5'303,"2"-1"-192,-1-5-63,5-3-32,1 5-16,7 2-7,2 3 5,7 7-5,2 0 5,4 3 1,0 7-1,0-4-3,1-1 5,1-1 0,2-4-5,3 0-158,55-22-513</inkml:trace>
  <inkml:trace contextRef="#ctx0" brushRef="#br0" timeOffset="64568.6929">6069 6718 819,'0'0'340,"1"-2"-190,-1 2-55,2 0 13,0 0 18,-2 0-54,4-1-50,9-2-21,4-3-1,9 1 1,0-2 0,2-1 0,-1 1 0,3-2-1,3-4 0,2 5-138,52-29-522</inkml:trace>
  <inkml:trace contextRef="#ctx0" brushRef="#br0" timeOffset="64880.71">6885 6570 556,'0'-3'793,"0"3"-538,-3-4-117,6 2-61,-3-2-28,6 0-32,7 0-17,0-1-2,6-4 1,4 2-7,4 4 7,-3 0 2,2-3-2,1 6-19,2 6-253,44 0-629</inkml:trace>
  <inkml:trace contextRef="#ctx0" brushRef="#br0" timeOffset="65085.722">7523 6504 1104,'0'-2'309,"0"2"-213,0 0-78,0 0-1,0 0 38,2 0-4,-2 0-15,2-2-22,3 1-8,6-3-6,2-1 0,42-26-360</inkml:trace>
  <inkml:trace contextRef="#ctx0" brushRef="#br0" timeOffset="75984.345">12436 5292 360,'-4'0'934,"1"2"-739,-6-2-97,6 0-47,2-2 3,-1 0-12,0 1-20,1-4-2,-2 4-7,0-6-11,-2 5 4,2-5-6,-2 4 2,-1-1-1,-2 1-1,-4-1-10,-4 4-94,1 0-109,-2 0-112,0 0-25,-20-22-289</inkml:trace>
  <inkml:trace contextRef="#ctx0" brushRef="#br0" timeOffset="76283.363">12207 5153 590,'-6'-6'214,"-2"-1"-29,-8-4 29,4 1-11,1-1-88,0 7-31,7 0 6,0 2-42,4 2-30,0-2-18,2 2-10,2 2-11,5 0 10,7 2 10,13-2 1,7 0 0,13-2 0,2 0 0,6 0 1,2 0 0,-7 0 0,-6 7 4,-4-1-5,-5-1 0,-7 4 3,-3 1-2,-3-2 5,-5-1-6,-5 0 1,-4-7 7,-7 3-7,-3-3-1,-1-3-5,-7-3-79,-44-23-587</inkml:trace>
  <inkml:trace contextRef="#ctx0" brushRef="#br0" timeOffset="76666.385">12248 5222 64,'-14'0'1014,"1"2"-884,-12 4-83,4-1-23,6 5 7,5-5 19,3-2-43,5 4-7,4 4-9,1 2 8,5 9-6,1 1 7,-3 5 0,2 1 0,-1 0 1,-2 2 14,-1 6 25,-4 2 22,-6 9-2,-3 4-11,3 6-20,-1-1-8,1 4-6,1-4-15,4-4 1,2-4 7,4-5 4,1-11-6,0-10 0,-2-7-6,-2-13-1,2-3-7,-4-3-52,3-17-148,10-88-485</inkml:trace>
  <inkml:trace contextRef="#ctx0" brushRef="#br0" timeOffset="76938.4">12266 5635 1011,'0'0'345,"-1"0"-144,1 0-72,0 0-28,1 0-31,1 0-34,1 0-36,9-3-11,7-1 11,21-10 0,10-2 0,8-2 0,-3 3 1,-3 0 5,-15 5-5,-5 6 0,-8 3-1,-8 1-5,-7 4-41,-3 0-49,-6 3-97,-6 6-163,-45 32-587</inkml:trace>
  <inkml:trace contextRef="#ctx0" brushRef="#br0" timeOffset="77219.4159">12181 6208 1185,'0'0'313,"0"0"-164,0 0-70,2 0-13,-1 0-18,2-2-37,3 2-11,8-4-6,10 1 6,13-4 1,13-2 0,7-5 7,1-2 2,-1 2 1,-6-1 1,-4 3-2,-3-1-1,-4 3-9,0 1 10,-4 4-9,-6 1-2,1 2-39,-4-2-260,1-15-981</inkml:trace>
  <inkml:trace contextRef="#ctx0" brushRef="#br0" timeOffset="78371.4819">13335 5514 1153,'0'0'299,"1"0"-145,-1-2-49,1 2-6,-1 0-42,2 0-30,0 0-25,4-2-2,7 0 0,7-4 0,8-1 1,9-2 0,6 2 7,-1-2-8,9 2 1,1-3 0,-3 3 0,0 2 0,-10-2 5,-5-2-5,-17 6 5,-4-1-4,-10 2 4,-3 2-5,0 0-1,-1 0-113,-1 2-223,-28 4-798</inkml:trace>
  <inkml:trace contextRef="#ctx0" brushRef="#br0" timeOffset="78631.4969">13464 5983 1477,'0'0'216,"0"0"-170,2 0-36,-1 0-10,7 0-2,7-7 2,15 2 11,10-9 28,9 3-10,2-1-4,-4 2-8,-4 5-2,-2-2-15,-1 7 10,1-4-9,3-3 14,1 2-15,9-2-55,10 1-298,124-33-508</inkml:trace>
  <inkml:trace contextRef="#ctx0" brushRef="#br0" timeOffset="79128.525">14703 4731 1370,'-8'-7'210,"4"3"-33,-7-4-67,5 8-37,5-4 2,2 4-55,4 4-20,2-4-39,15 7 33,10-2 6,13 5 2,8-7 3,0-3-4,-7-2 5,-3-2-5,-6-2-1,-4 1 5,-5-3-4,-8 4 9,-4 1-9,-8 0 1,-4 3-2,-1 0-50,-3 0-95,0 0-88,-26 18-299</inkml:trace>
  <inkml:trace contextRef="#ctx0" brushRef="#br0" timeOffset="79389.5399">14705 4882 1206,'-4'-8'292,"1"3"-119,0-4-26,2 0-45,-1 8-30,2 1-72,3 7-14,2 9-13,5 9 26,4 16 0,2 10 1,-1 9 0,0-2 0,0 5 2,-3-3 5,1-5-1,-2-4-6,-2-12 0,-1-7-135,-3-6-177,-1-14-278</inkml:trace>
  <inkml:trace contextRef="#ctx0" brushRef="#br0" timeOffset="79602.553">14795 5112 1286,'5'-6'180,"8"-4"-130,9-9-34,11-3 23,8-3 11,5 1-14,0 6-27,-2 3 1,-5 9-4,-9 6-5,-4 7 0,-7 8-1,-9 8-122,-20 69-223</inkml:trace>
  <inkml:trace contextRef="#ctx0" brushRef="#br0" timeOffset="79789.563">14850 5415 1297,'2'-3'282,"-2"-4"-98,3-3-28,0 4-10,4-3-67,4 2-58,11 1-20,11-4 0,7 6-1,8 4-1,0 0-11,7 0-196,72-12-559</inkml:trace>
  <inkml:trace contextRef="#ctx0" brushRef="#br0" timeOffset="80110.582">15447 5298 1601,'0'2'174,"1"0"-147,4 2-27,3 2-6,6-2 6,9-1 9,8-6 3,5-1-3,-4-8-7,-4 2-1,-9-1 7,-8-1 2,-8-2-1,-9 1 9,-7-6-7,-9-1-11,-5 3-6,-7 3 6,0 3 13,7 5 24,0 0 37,6 6-56,6-2-13,6 4-5,5 4-12,0 2-39,2 10-84,2 4-202,-15 34-449</inkml:trace>
  <inkml:trace contextRef="#ctx0" brushRef="#br0" timeOffset="80457.601">14529 5773 1328,'0'0'231,"0"0"-138,0 0-67,2 0-26,7 1-11,6 4 11,13 1 12,10-1 23,14-5 17,12-1 7,7-5 4,56-14-2,18-6-10,12-5-15,-40 6-12,-3 3 5,-17-2-28,-12 4 8,-1 13 8,-49 9-16,1-4-1,0-1-8,28-6-84,-13 2-139,-2-8-374</inkml:trace>
  <inkml:trace contextRef="#ctx0" brushRef="#br0" timeOffset="80988.632">15321 5845 1486,'-7'-14'217,"3"5"-82,-7-11-49,2 4-5,-2 3 15,1 3-33,-1 6-32,-4 8-31,-9 9-6,-6 15 1,-7 13 5,1 10 0,6 6-10,8-2 9,11-2-8,11-2 2,11-10 6,9-4-5,10-11 0,11-13 7,8-13-2,6-15-16,3-11-28,-1-6 7,-11-2 26,-13 10 11,-18 6 1,-10 11 10,-14 5 58,-14 4-56,-13 8-12,-12 13-6,-8 17 6,-2 10-1,4 5-8,11 4 0,13-6 8,12-4-16,12-8 10,6-13-1,6-4-7,10-1 5,1-6 10,11-6 0,2-6 6,6-5 3,6-4 0,1-4 0,0-7 2,0-3-10,2-2-1,0 1-117,0 5-359,38-10-511</inkml:trace>
  <inkml:trace contextRef="#ctx0" brushRef="#br0" timeOffset="81404.656">15707 6288 1304,'0'0'321,"0"1"-237,0-1-84,4 2-3,1 7-8,4 5 11,7 9 23,4 7-11,1 2 9,1-1 0,-3 2-14,-4 0 2,-5 5-8,-6 3 14,-8 12 1,-7 9-1,-8 5 0,-1 0-9,-1-17 6,7-18-6,5-16 5,5-10 8,-2-16 17,6-9-24,0-15-10,10-15-1,4-12 1,8-4-2,1 1 1,4 1-1,-2 8 8,2 6-7,-3 0 25,-3 6-1,-4 10-4,-4 7-12,-6 13 3,-5 6 2,-2 7-14,0 1-7,2 5-26,3 4-25,2 7-187,-1 28-546</inkml:trace>
  <inkml:trace contextRef="#ctx0" brushRef="#br0" timeOffset="105967.06">16733 4120 759,'2'0'135,"-2"1"-121,0 3-13,1 6-1,2 2 0,-3 6 1,1-1 11,-1 7 12,0 5 24,-1-3-21,1 4-7,0 1 8,0 7 28,0 14 10,0 10-30,1 13-15,4 2-8,3 9-4,2-3-8,4-4 8,0 2-9,6 0 0,-1 12 10,11 62-9,4 26 31,-1 13 4,-12-70-14,6 1 8,-3 6-19,3 3-4,-1 1 2,-8 7-7,-9 4-1,2 1 5,2-6-6,4 11 7,-10-9-7,1-10 1,-1 6 6,-2 15-6,-4 31 11,2 23 6,0-36-3,0 13-8,0 7 11,-6-4-9,1-24-9,0 0 0,0 14 7,-2 16-7,-7-15 2,7-13-1,2 7-1,4 12 1,-2-8-1,1 1 1,-2 4 5,-1 16-6,4 16 1,-4-40 10,-2 7-10,1 5 7,-7 6-2,-7-3-6,0-4 1,-6 18-1,-1 11 1,0-26 4,-1 2-4,-1 6 4,4 2-5,-5-8-1,6 3 1,1 24 6,-7 3-5,4-43-1,-1 7 1,6-6-1,-6-3 1,8-7 0,-1-8-1,13 9 6,-5 12-5,1-5 0,-5-21 6,-2 5 7,-2 2 8,-3 14-2,-4-7 2,-3-20-8,1 0 4,-4 2-8,4-9-2,4-11-2,5-26-5,2-1-1,11-57 6,1-4-5,3-1-1,-1 44-1,2-11 1,2-13 0,0-18 1,-2-17-1,1-12 0,-2-2 0,0-10 1,0-3 5,0 0 6,0-6-12,-2-11-10,0-18-260,-24-152-567</inkml:trace>
  <inkml:trace contextRef="#ctx0" brushRef="#br0" timeOffset="112324.424">2810 11825 1416,'-4'3'163,"-2"1"-128,-9 6-28,6 7-6,-1-5-1,6 7-6,-3 2 4,-6 6 1,1 10 1,-8 8 1,-5 6 0,-5 0 7,-4-2 11,0-2 1,-2-1-4,0-4 1,-1 3-10,2-3-1,4-3 0,1-5 0,6-6-4,5-7 10,3-8-12,5-3 0,5-6 7,3-1-7,3 0 0,0-3-6,1 0 0,1-3 4,0 3 1,2-3-8,5 3 1,10-4 8,7 0 0,13-2 0,6-2 0,11 0 0,4-1 0,8-4 0,0 3 1,-1-6-1,-5 4 1,-2 2 0,-11 2 4,-10 2-5,-11 4 1,-13 2-7,-7 2 7,-7-2-1,-2 0 13,-2 4 119,-5-10 87,-4-1-82,-15-6-98,-6-4-26,-6-6-13,-3-1 6,2 1-10,2-3 10,2 2-6,2-1 0,7 2 0,4 5 2,0-2 2,5 6-3,2 0 0,5 5 0,5 5 0,2 4-1,1 0 0,3 0 0,0 0-12,0 0 2,0-4-35,3 4-78,1 0-122,6 4-131,43-4-230</inkml:trace>
  <inkml:trace contextRef="#ctx0" brushRef="#br0" timeOffset="112563.438">3344 11948 1080,'-8'-6'486,"3"6"-411,-5-4-64,3 8-11,0-1 7,-3 3-7,2 3-2,-5 8-8,-2 10-13,-9 5-107,-6 8-80,-6 9-66,-3-1-27,-45 45-254</inkml:trace>
  <inkml:trace contextRef="#ctx0" brushRef="#br0" timeOffset="112788.451">3135 12146 264,'17'-14'117,"-1"1"-12,17-9-14,-1 5 32,-8 10-46,-5 5 35,-4 6-29,-9 4-16,3 12-7,-8 9-10,-2 10 26,-4 11 16,-2 5-53,1-3-11,3-5-27,3-7 13,0-13-9,3-6-5,0-4 0,3-8 2,7-1 10,2-1-12,55-14-264</inkml:trace>
  <inkml:trace contextRef="#ctx0" brushRef="#br0" timeOffset="113141.471">3643 12287 241,'0'0'1057,"-2"3"-902,2-2-115,-1 3-20,1 4-20,-3 10 1,0 9 12,-2 14 4,-1 2-8,3-8-2,1-5-1,2-15-5,2-8-1,0-7-1,4-12 0,3-6-6,7-19-28,-2-12 1,6-3 11,-4 1 13,2 12 10,-4 13 0,-2 9 14,-4 13-14,-4 6-7,5 7 7,3 4 9,2 7 10,5 2 20,-1 8-4,3 0-14,-1 3-2,-1 1-4,0 8 9,-4-1-24,1 69-304</inkml:trace>
  <inkml:trace contextRef="#ctx0" brushRef="#br0" timeOffset="114453.5459">4472 12106 1316,'-5'-1'297,"4"-1"-156,-2-4-38,-1 2 34,4-2-38,0 6-48,0-4-33,1 4-17,2 0-1,0 0-21,8 0 10,11 0-1,11 0 12,6 0-1,6-3 1,-3-1 2,6-1-1,2-5 1,1 3 7,3-1-8,0-2 6,-7 2-6,-5-1-1,-2-1 0,-11 1 5,-2 2 1,-5-3-6,-8 4 0,-3 2-2,-5-2-82,-3 6-126,1 6-282,-20 11-169</inkml:trace>
  <inkml:trace contextRef="#ctx0" brushRef="#br0" timeOffset="114846.568">4665 12519 910,'-3'0'462,"3"0"-386,-4 0-47,4 1-19,0-1-2,3 0-7,-2 0-1,2 5-16,4-2 16,5 4 1,9 6 23,4-6 38,10-2-5,4-1-12,3-4 19,5-3 7,1-2-11,3-2-17,1-7-23,-6 1 2,-3-2-8,-3 2-1,-10 4-4,-3-2 0,-9 4-3,-6 4-4,-7 3 4,-5 0 0,0 0 3,-4 0-8,1 0-1,-5 2-147,-5 2-308,-41 13-696</inkml:trace>
  <inkml:trace contextRef="#ctx0" brushRef="#br0" timeOffset="116091.64">6089 11990 90,'9'-7'562,"-2"-1"-489,9-11-46,11 1 6,-1-4 44,5 3-5,-1 7-18,-5 2 7,-1 2 7,-2 4-2,-2 1-11,-3 3-19,4 3-19,-3 4-16,7 8 6,-1 3 7,5 5-4,-4 9 23,-4 7 14,1 2 13,-12 4 16,-1 4-8,-7 0 4,-9 6-12,-10 8 3,-8 5-17,-11 13-19,-6 1-10,-4-3-1,0-11-10,1-13 6,6-16-6,8-16 11,7-8-5,0-14 13,5-10-7,-4-11-3,3-11-9,0-13-6,11-17-21,11-10-14,8-6 23,8 8 11,0 14-7,3 17 7,-5 9-8,0 10-3,5 5 0,6 10-2,5 1 7,8 7-2,9-1 3,9 4 5,4 3 1,2-1 0,-2 2 1,-3 5-1,-10 2 0,-6 3 0,-12 3 1,-8 2-1,-5 3 1,-8 1 6,-4 3 4,-4 9 1,-5-4 1,0 1-13,-1-5-13,8-7-206,11 14-494</inkml:trace>
  <inkml:trace contextRef="#ctx0" brushRef="#br0" timeOffset="116251.649">7300 12242 1752,'-2'-6'216,"-1"5"-216,-1-8-8,4 9-169,9 2-483</inkml:trace>
  <inkml:trace contextRef="#ctx0" brushRef="#br0" timeOffset="117216.704">7837 11732 936,'0'-6'152,"-2"1"-85,-1-7 20,0 3 80,-4 4 1,1-1-48,0 4-48,-8 2-30,-5 4-18,-10 5-23,-7 10 10,-8 6-4,-1 6-6,4 1 0,3 3-1,7 0 1,7-1-2,4 0 1,7 1 0,3-1-15,8-2 15,2-2-9,9-3 8,-1-2-2,5-3 1,2-3 2,1-7 0,1 2-1,1-9 2,-2 1-1,1-3 7,0 0-6,-2-1 0,1-2-1,1-2 1,-8 2 0,-1-2-1,-2 1 2,-6 1 4,0 0 1,-2 0 4,2 0 8,-2 0 4,2 0-4,-2 0-10,1-3-9,-3 0-75,-2-33-539</inkml:trace>
  <inkml:trace contextRef="#ctx0" brushRef="#br0" timeOffset="117955.7459">7905 11755 1209,'-1'0'294,"-1"-1"-144,-3-2-7,-1-3-32,-2 5-32,-5-3-5,-1 4-43,-7 4-8,-6 7-23,-8 9 1,-6 11-1,-4 11 0,-4 4 1,-1 11 0,-1 4 3,-1 6-4,3 0 0,7 3 0,6-5-5,9-2 4,6-10 0,11-6 1,5-11-1,4-12-1,1-6 1,4-6-3,-1-1 3,2-4 2,4 0-1,5-1 0,6-1 0,4 0 1,11-3 0,3-4-1,13-3 1,4-5-1,4 1 2,7-8 4,0 3-6,5-2 0,-2 1 0,-6 1 1,-8 2 5,-9 1-6,-13 3-6,-11 2 5,-11 4 2,-7 0 0,-4 2 12,-4 0 55,-2-6 43,-6-7-48,-14-8-41,-5-7-21,-12 0-1,-2 2 0,-3 1 0,-1-1-1,2-3 1,0 1 0,5 0 6,1 3-6,3 2-1,4 4 1,1 0 0,6 4 1,4-1-1,6 7-5,6 4 5,4 2 0,6-1 6,1 2-7,0 2 1,1 0-35,5 2-19,2 6-52,8 5-59,9 11-192,65 43-336</inkml:trace>
  <inkml:trace contextRef="#ctx0" brushRef="#br0" timeOffset="118299.766">8183 12299 1269,'-1'20'111,"1"5"-77,0 22-21,1 4-13,5 0-7,4-2 7,7-1 0,-1-10 0,2-10 1,0-13-1,-3-9 14,-5-8 38,0-3 58,-2-9 1,-2-12-24,0-13-20,-3-7-13,-4-10 2,-4-1-1,-5 8-8,-7 4 4,1 11 12,-4 10-11,0 8-20,-1 2-8,1 8-14,6 4-1,2 2-9,2 6-22,9 12-170,15 83-305</inkml:trace>
  <inkml:trace contextRef="#ctx0" brushRef="#br0" timeOffset="129583.411">18288 3831 1344,'0'3'247,"0"-3"-179,0 1-40,0-1 14,0 2-1,0-2-38,-3 3-3,3 0-20,3 3-4,-2 2 17,3 1 5,2 4 2,-2-3 1,3 1 0,1 1 1,-1-4 7,1 0-9,-2 1-24,-2 0-164,-8 2-277,-50 16-246</inkml:trace>
  <inkml:trace contextRef="#ctx0" brushRef="#br0" timeOffset="130056.438">17983 4169 177,'0'0'1013,"0"-2"-873,2 2-125,0-2 12,8 1-26,8-6 35,14 0 6,15-3 8,7 1-28,5-1-12,-5 7-10,-9 3-1,-7 6-4,-9 5 4,-11 0-22,-9 7-2,-7 4 16,-15 11 9,-17 15 27,-16 14 4,-15 7 1,-6 0-22,7-6-9,11-11 14,11-14-13,13-9 5,8-17-7,7-2 6,7-10 9,3-2 27,2-3 11,0 1 20,4 1-34,1-4-39,3 2-6,10-3-13,15-3 19,10 5 16,9 5 2,2 6 2,-1 11-8,0 1-5,-4 8-6,-1 5 1,1-3-2,-1-2 6,-4-9 4,2-6 5,-4-12-15,-11-10-84,0-17-105,8-98-374</inkml:trace>
  <inkml:trace contextRef="#ctx0" brushRef="#br0" timeOffset="130297.452">18816 3647 1440,'0'0'219,"0"0"-193,0 3-26,3 4-17,5 6 0,5 12 17,5 5 13,6 4-11,2-1 7,4-4-9,4-10-33,10-12-56,7-14-97,7-11-168,92-70-439</inkml:trace>
  <inkml:trace contextRef="#ctx0" brushRef="#br0" timeOffset="130589.469">19404 3596 826,'-5'-1'483,"-2"-2"-335,-10 2-5,-1 1-38,-9 5-51,-8 9-30,-4 9-23,-7 11-1,-8 17-3,-1 5-111,-3 4-12,7-2-54,7-9 90,12-11 34,14-15 35,8-13 15,10-7 5,0-3 1,14 0 29,13-9 148,18-7-16,18-8-70,55-23-44,-78 28-20,43-14 4,-6 3-29,-8 8 14,0-1-14,-12 5 4,-11 3-6,-12 6-7,-16 2-165,-53 24-395</inkml:trace>
  <inkml:trace contextRef="#ctx0" brushRef="#br0" timeOffset="130829.483">19054 4073 1477,'-1'0'273,"1"0"-188,0 0-85,0 6-30,1 6-22,-1 21 46,2 23 6,-4 21 7,-2 66 5,-1 20-3,13-5 12,-5-106-13,2-15-8,-1-7-48,2 25-81,-1-21-59,-1-19-61,-7-26-126</inkml:trace>
  <inkml:trace contextRef="#ctx0" brushRef="#br0" timeOffset="131174.502">19153 4157 1055,'4'-6'228,"4"1"-177,10-2-45,4-3 2,5-3 16,6 2-6,4 0-6,-5 3-11,-4 4-1,-10 8-7,-5 8-29,-7 2-26,-3 13 62,-4 7 6,-4 11 54,-1 11-28,-4 10 5,4 9-22,4 5 6,2 2-12,3-6-8,2 2 11,0-14-5,0-9-6,-3-7 6,-4-7 6,-3-6-2,-1-1-5,-4-5 3,0-3-9,-3-12-20,-6-9-217,-33-53-286</inkml:trace>
  <inkml:trace contextRef="#ctx0" brushRef="#br0" timeOffset="131333.511">19103 4482 1095,'3'-8'255,"4"-2"-139,9-9-86,12-4-23,12 1-6,4 2 0,1 7 0,-4 9-1,-8 8-3,-14 18-123,-13 10-176,-53 96-219</inkml:trace>
  <inkml:trace contextRef="#ctx0" brushRef="#br0" timeOffset="131473.519">19125 4818 1045,'1'-2'309,"2"-2"-195,9-6-75,8-10-5,13-5-5,11-11-19,6-1-10,9-6-37,-2-2-131,65-69-213</inkml:trace>
  <inkml:trace contextRef="#ctx0" brushRef="#br0" timeOffset="131649.5289">19584 4231 607,'2'9'117,"1"6"-84,3 10 42,4 14 45,-4 1-31,-1 1 17,-1-4-37,0-7-31,-3-8-23,2-13-15,1-7-57,18-51-243</inkml:trace>
  <inkml:trace contextRef="#ctx0" brushRef="#br0" timeOffset="131932.546">19750 4012 546,'2'16'483,"1"7"-443,2 24 8,4 8 23,-1 10 4,3 5 0,-1 5 15,-1 3-24,1 11-27,-1 1 4,-2 2-2,-5-9-13,-4-9 34,-5-12-2,-2-12 7,-3-2-13,-3-10-28,-3-7 10,-2-4-11,3-11-7,0-8-1,7-12-17,-5-19-50,6-17-163,-7-140-254</inkml:trace>
  <inkml:trace contextRef="#ctx0" brushRef="#br0" timeOffset="132279.565">20579 4012 1570,'0'0'258,"0"0"-107,-3 0-82,3 0-31,0 0-38,0 4-12,4 4-8,3 9 19,2 3 0,1 7-41,2 5-142,-3 56-322</inkml:trace>
  <inkml:trace contextRef="#ctx0" brushRef="#br0" timeOffset="132468.576">20503 4675 1228,'2'1'189,"1"2"-188,0 0 41,4 1 77,3-1-20,6-2 16,4 1-58,9 0-19,-2 2-28,0 4-2,-1 2-8,-6 8-170,2 36-428</inkml:trace>
  <inkml:trace contextRef="#ctx0" brushRef="#br0" timeOffset="133848.655">22386 3931 1302,'0'0'256,"0"0"-116,0 0-28,0 0-14,2 0-28,-1 0-64,1-1-6,2 1-9,-2-2 8,2 2 1,7 2 6,5-1 14,12 2-1,8 0 5,8 0-10,6-2-5,5 1 6,3 0-7,-1-4-7,-1-1 12,-3-9-13,-5-1 0,-6-4 14,-11-1-14,-12 2-20,-11 5-91,-14-5-123,-63-19-615</inkml:trace>
  <inkml:trace contextRef="#ctx0" brushRef="#br0" timeOffset="134139.672">22362 4071 343,'2'0'986,"-1"0"-857,1 0-101,-1 0 14,-1 0 27,0 2-18,0-1-31,0 5-20,2 4-17,3 12 13,0 12 4,-2 16 1,-1 15 20,-5 15-8,-4 61-4,-1 18-7,11-2 7,0-116-2,1-7 2,1-9-3,4 30 2,3-20-8,-2-13 0,-4-11-17,0-7-77,-1-10-97,20-58-181</inkml:trace>
  <inkml:trace contextRef="#ctx0" brushRef="#br0" timeOffset="134367.685">22472 4498 1414,'0'0'285,"1"-2"-161,0 2-38,1-1-22,2-2-61,7-3 6,11-3-9,17-5 17,18-9-11,5-2 0,4 0-6,-6 5 9,-5 5-8,-8 3-1,-11 9-44,-8 4-88,-14 11-72,-9 8-121,-53 71-1</inkml:trace>
  <inkml:trace contextRef="#ctx0" brushRef="#br0" timeOffset="134530.694">22498 4974 936,'1'2'496,"0"-4"-443,3 2-52,0 0 19,13-4 22,11-5 21,20-5-25,15-4-38,5-6-29,1 1-263,88-28-615</inkml:trace>
  <inkml:trace contextRef="#ctx0" brushRef="#br0" timeOffset="134822.711">23143 4857 642,'0'19'119,"0"3"19,5 16-39,6-4-11,3-6 22,8-12-29,5-8-32,10-11 22,3-14 4,2-12-14,0-15-10,-5-9-9,-7-5 3,-14 0 84,-15 3-12,-11 7 9,-11 10-66,-5 8-34,-7 8-14,-6 8 3,-3 12-15,2 4 6,3 9-7,10 5 1,9 6-43,12 5-208,9 4-321,46 15-452</inkml:trace>
  <inkml:trace contextRef="#ctx0" brushRef="#br0" timeOffset="135109.727">24027 4198 1575,'0'-3'225,"2"-1"-155,-1-5-22,11 0-47,8 0 14,10-5-14,10 3 9,-3 3-9,3 1-1,-2 3 8,0 2-7,-1 2-1,-5 0 6,-4 2-6,-7 2-90,-4 6-203,-25 23-482</inkml:trace>
  <inkml:trace contextRef="#ctx0" brushRef="#br0" timeOffset="135393.744">23907 4751 966,'3'0'677,"-2"2"-656,8-2-21,0-2 0,12-3 50,11-4 64,10-7-35,6 3-17,0-3-44,-4 3 9,-2 3-18,-4-2 12,-2 8-20,-1 0 7,-4 5-7,-6 2 7,-2 1-8,-3 3 0,-4 2 1,-1 0-1,-4 1-39,-4 0-45,-1 0-38,-5-6-76,-15 0-267</inkml:trace>
  <inkml:trace contextRef="#ctx0" brushRef="#br0" timeOffset="136093.7839">25513 3695 1451,'0'-3'192,"0"3"-135,0-2-39,0 1-11,0-2-7,0 2-15,5 0-135,3-3-231,25-12-133</inkml:trace>
  <inkml:trace contextRef="#ctx0" brushRef="#br0" timeOffset="140205.019">23454 4594 195,'-1'0'283,"-2"-2"-172,-1 0-25,2 2-10,-1-1 23,2-2-37,-2 1 5,2-2 2,0 1 0,-1 0 2,-1-1-25,2 1 16,1 3-31,-2 0-25,2 0-6,-3 3-6,-1 2-6,0-1 2,-2 6 10,-3-3-1,3 2 0,2-2 0,4-4 1,-5-3 0,2 1-1,-3 3 1,-2 4 5,-5 1-5,2 0-1,1 2 0,0-4 1,1 4 0,1-6 0,4 1-1,2-2 0,-1-2 0,0 1 0,-1 4-1,-1 3 1,-4-1 1,3 5 0,-1-2-6,1 5 6,-5-1 0,-2 2-1,4-2 2,2 1-2,0-5-3,0-4 3,3 2 1,1-2-2,3-1-4,0 1-6,0 0-24,0 5-28,0-3-59,3 8-98,6 16-428</inkml:trace>
  <inkml:trace contextRef="#ctx0" brushRef="#br0" timeOffset="140510.036">25170 3686 1248,'-3'-2'199,"2"-2"-109,-3-2-55,4 6-22,2-1-13,1 1-39,3 1-235,30 10-201</inkml:trace>
  <inkml:trace contextRef="#ctx0" brushRef="#br0" timeOffset="141454.09">26123 3167 1430,'-7'-10'216,"2"8"-132,-6-13-27,3 12 10,3 1-16,-3 7-36,-8 12-15,-4 12 0,-13 12 1,-10 14 0,-7 8 0,-5-2 5,-4 6-5,0-1-1,1-3 1,12-6-1,5-10 1,14-10-1,5-7 0,9-11 0,6-6 1,-1 0-2,8-9-12,-3-1-5,6-2-1,-3-2 18,4 1-6,-2-3 7,1 2 0,-2 1 12,1-2-12,0 2-16,7 0 2,12-1 14,13 1 2,15 0 8,12 1-2,6-1-8,7 0 9,3 0-1,-2-1-8,-1-2-1,-10 0 1,-10 3 0,-17-4 1,-11 1 0,-16 3 9,-8 3-4,-4-3 72,-1 0 32,-3-3-17,-5 0-23,-5-7-23,-4-8-34,-7-3 4,-2-3-16,5-3 9,-1-1-9,1-3 0,-2-2 0,0-1-1,1-3 0,-2 0-1,1 5 1,-2 2-1,1 6-11,5 3 11,1 6 1,6 6-1,6 2 0,3 3-8,6 4-54,4 4-189,6 8 19,9 7 55,15 10-178,84 35-297</inkml:trace>
  <inkml:trace contextRef="#ctx0" brushRef="#br0" timeOffset="141814.111">26425 3615 258,'0'14'295,"0"-3"-229,-2 15-30,2 6-22,0 3-7,6-2 7,5 1-14,4-3 15,2-5 19,0-6 22,-1-11 19,-4-3 64,1-8 52,-3-3 43,-1-10-80,0-4-32,1-6-41,0-9-38,0-1-35,-3-4 1,-1-1-3,-3 5 16,-3 7-4,-3 11 33,0 8-6,-3 0-21,0 8 6,-9 2-18,-4 8-10,-11 7-4,-9 8-47,-4 10-146,-3 5-355,-78 51-255</inkml:trace>
  <inkml:trace contextRef="#ctx0" brushRef="#br0" timeOffset="142188.132">25025 4474 917,'3'-1'343,"5"-2"-275,17-7 1,12-1 69,17-8 25,7-3-17,9 4-58,1 5-44,9 3-8,52 2-20,23 4 2,10 6-3,-72 0 5,-3-2-19,-49 1 5,-2 2-5,2-3 4,37 4-4,-7-1-1,-7 1 7,-10-1-7,-7 4-1,-11-5-38,-7 2-75,-3 1-51,-10 2-98,8 17-341</inkml:trace>
  <inkml:trace contextRef="#ctx0" brushRef="#br0" timeOffset="142752.164">26135 4706 1295,'-3'-8'291,"-2"2"-114,-3-10-74,-4 9-46,-3-2-36,-10 6-19,-6 10-2,-8 9 0,-5 12-9,-1 7 8,7 2 1,8-3-9,12-8-3,11-1 4,8-8-1,11 2-12,8-5-15,18 0 20,5-7 16,10-4 16,-4-9-15,-6-5 9,-13 3-9,-13 2 11,-13 6-12,-6 2-8,-2 2 5,-11 4 3,-12 11 9,-17 14 6,-13 11-15,0 2-1,6-2 0,12-3 1,18-7-8,13-9-4,6-9 2,7 0-7,2-6 5,5 1 12,6 3 1,4-3 15,4 3 13,6 1-13,4-6 2,3 2-10,2-5-8,3-1-171,-2-1-323,51-17-409</inkml:trace>
  <inkml:trace contextRef="#ctx0" brushRef="#br0" timeOffset="143052.182">26433 5353 901,'-4'16'119,"-2"1"-67,0 13-26,2 1-5,14 1-11,2-9-4,12-7-6,2-9 6,2-12 39,2-9-3,-4-8-5,-3-5 31,-7-5 22,-8 1 24,-8-3-23,-6-2 32,-6 2-30,-7 1-31,-2 6-14,0 9-27,1 6-15,5 7-6,0 5 0,9 5-38,2 10-251,-2 49-345</inkml:trace>
  <inkml:trace contextRef="#ctx0" brushRef="#br0" timeOffset="147015.408">18291 6551 794,'-2'-4'713,"2"2"-608,-1-2-105,2 7-33,3-2 15,0 3 18,2 0 7,8 0 7,-4 6 5,6 0 1,-4 2 1,0 4-11,0 1-8,-6 6-1,-5 7 6,-6 7 14,-10 14-21,-12 8-210,-11 3-252,-87 66-301</inkml:trace>
  <inkml:trace contextRef="#ctx0" brushRef="#br0" timeOffset="147427.432">18080 7038 1078,'2'-2'294,"-2"0"-129,3-4-80,3-4-52,6-2-27,10 2-6,7 1 0,12 2 0,4 7 1,0 7-1,-5 6 0,-6 5-2,-7 2-7,-9 5-1,-6-2-11,-12 9 21,-12 5 19,-15 8 8,-14 8 1,-13 0-13,-6-4-3,2-2-1,4-11-10,11-11 9,11-8-1,8-10-3,13 0 8,7-7 19,8 0-33,-1-4-19,4 4-19,7 5 37,14 2 1,11 7 18,10 5-8,6 0 5,5 1 6,-1-2-6,7-5-6,-2-6 0,7-7 5,3-6-1,0-5-4,-1-7-9,-4-5-27,-9-2-163,68-80-353</inkml:trace>
  <inkml:trace contextRef="#ctx0" brushRef="#br0" timeOffset="147863.457">19372 6667 1547,'-1'-4'214,"1"4"-74,-3-2-95,1 4-36,2 2-9,-1-1-32,-2 6-16,-7 13 48,-12 18 11,-16 19-11,-19 15-62,-55 54-76,69-92-21,-35 34 72,11-19 35,17-20 37,15-20-18,16-8-18,18-15-78,17-10-32,14-10 101,12-6 45,10 1 15,-2 5 16,-5 9 32,-7 14 2,-8 10-4,-8 17 23,-7 5-46,-4 21 29,-6 6 10,-5 16 31,-3 8-29,-8 5-10,0 8-18,-3 3-9,-4-7-9,6-10-7,-2-16 4,6-18-15,0-16-130,1-14-175,-8-61-383</inkml:trace>
  <inkml:trace contextRef="#ctx0" brushRef="#br0" timeOffset="148089.47">19256 7089 1048,'13'-5'114,"2"-5"-69,17-4 17,7-1 38,8-1 16,7-3-26,2 0-32,3 1-28,1 0-10,1-1-8,-5 5-3,-3 0-9,-14 5 2,-10 2 4,-14 6-6,-9 2-76,-11 6-278,-67 22-254</inkml:trace>
  <inkml:trace contextRef="#ctx0" brushRef="#br0" timeOffset="148547.4959">19404 7341 1519,'-2'2'267,"1"0"-171,-1 3-83,1 12-13,-1 11-1,2 16-9,6 12 10,5 9 6,7 0-5,-3-5 4,-2-11-5,-3-16-7,-3-17-8,-3-10 13,-4-6 2,-3-15 26,3-12-26,3-21-9,4-22 0,11-15-8,10-8-16,10 11 2,4 11 14,-1 24-2,-3 18-1,-3 19 20,-5 14-13,-2 11 7,-2 11 0,-4 9 6,-5 11 9,-4 0 6,-10 8 7,-3-2 13,-7 2-7,-11 2 4,-8 1 8,-9 0-8,-4-4-11,0-9-11,2-11 5,4-17-3,6-9-12,2-13-45,4-16-225,-26-95-1035</inkml:trace>
  <inkml:trace contextRef="#ctx0" brushRef="#br0" timeOffset="148915.517">20496 6906 1666,'-4'-1'255,"2"-2"-89,-6 1-79,7 2-78,2 5-9,3 2-30,6 10 14,2 5 16,7 8 0,5 7 0,1-2-24,-5 4-141,-1 81-370</inkml:trace>
  <inkml:trace contextRef="#ctx0" brushRef="#br0" timeOffset="149104.528">20405 7602 1538,'3'0'347,"-2"0"-244,1-2-35,1 2 23,1-1-28,-2 1-63,5 0 3,10 0-3,8 3 14,6 3-14,4 4-24,-1 3-156,0 0-270,11 13-872</inkml:trace>
  <inkml:trace contextRef="#ctx0" brushRef="#br0" timeOffset="149859.571">22637 6786 1507,'-21'-3'171,"0"3"-131,-25-3-26,3 7-14,2 2 1,9 2 11,12-6 7,10 3-11,8-5-8,4 0-15,2 0-12,3-3-23,7 1 50,10 1 57,13-3 26,10-1-16,6-1-29,8-1-8,4 4-9,2 0-9,-5-3-3,0 1-9,-8-2 1,-7 4 5,-10-2-6,-7 1-13,-14 2-89,-10 1-53,-7-3 52,-47-2-271</inkml:trace>
  <inkml:trace contextRef="#ctx0" brushRef="#br0" timeOffset="150137.587">22521 6994 987,'-2'0'237,"2"0"-96,-3 0-60,6 0-44,-1 2-37,2 8-62,5 9 62,1 13 0,2 11 0,2 10 17,-5 6-5,-3 4 19,-2 3-4,-1-2 2,-6-2-7,0-4-5,-1-3-2,-1-3-3,-1-4 1,5-6-7,2-14 2,2-15-8,2-6-12,-1-3-57,1 2-127,8-9-160</inkml:trace>
  <inkml:trace contextRef="#ctx0" brushRef="#br0" timeOffset="150377.601">22556 7428 1272,'0'-6'218,"0"-1"-62,2-9-20,4 3-11,-3 0-26,7 0-56,6-1-32,12 3-11,8-2 0,6 3 2,6-2-1,3 2 6,3 0-5,-1 4-1,-3-1 4,-4 3-5,-7 8-78,-5 3-84,-9 2-142,8 36-284</inkml:trace>
  <inkml:trace contextRef="#ctx0" brushRef="#br0" timeOffset="150647.616">22607 7931 747,'-9'3'279,"6"-2"-160,-4-1 5,5-4 41,5 1 12,3-1-51,-2-2-70,4 3-56,3-4 0,6-1 31,9-2-2,8-1 1,3-1 6,9-2 4,2-1-8,6-1-5,1 2-18,5-1 6,-5-1-9,2-1-5,0-2-2,-7 0-60,-3 1-101,-6-5-324,34-44-552</inkml:trace>
  <inkml:trace contextRef="#ctx0" brushRef="#br0" timeOffset="150882.63">23666 7134 1358,'3'0'318,"-3"-2"-122,0 2-53,3-2-41,3-3-72,6-2-12,17-5-7,13-2-10,7-1 0,9-2-1,4 2 6,-4 1-5,-1-3-1,-9 5-45,-6 4-99,-14 10-171,-8 27-352</inkml:trace>
  <inkml:trace contextRef="#ctx0" brushRef="#br0" timeOffset="151092.642">23674 7595 1612,'1'-3'217,"2"2"-127,3-10 50,5-2-40,8-8-49,10-3-15,9 1-13,14-2-16,5 1-7,1 5 0,3 0-35,0 2-85,6 5-143,1-2-327,119-57-504</inkml:trace>
  <inkml:trace contextRef="#ctx0" brushRef="#br0" timeOffset="151436.661">24815 6724 1472,'-3'-2'264,"1"0"-122,-2-2-70,8 4-45,-1-1-27,5-2-32,10 3 21,10-6 11,18-2 14,10-1-5,5-3-8,-2-2 9,-3 1-2,-9 4-7,-6-2 1,-8 3-2,-6 5-66,-4-1-215,0-5-270</inkml:trace>
  <inkml:trace contextRef="#ctx0" brushRef="#br0" timeOffset="151670.675">24896 6795 1351,'-13'3'217,"3"-1"-154,-6 4-63,5 6-10,11 9-16,7 9-13,3 13 29,6 12 10,2 7 7,0 3 2,-2 1-8,-7-4 11,-3-1-1,-5-5 1,-3-1 1,-4 2 8,-6 4-21,0 1-7,0-5-167,-8 22-423</inkml:trace>
  <inkml:trace contextRef="#ctx0" brushRef="#br0" timeOffset="151867.6859">24923 7235 1274,'8'-9'261,"2"-1"-185,12-14-53,6 2 11,11 3 10,3-2-11,5-1-8,0 10-14,-3 1-4,-6 3-7,-7 8-1,-11 8 0,-2 7-175,-14 14-272,-62 77-315</inkml:trace>
  <inkml:trace contextRef="#ctx0" brushRef="#br0" timeOffset="152030.695">24821 7774 1451,'3'0'195,"0"-3"-177,5-5 76,11-4 70,10-9-49,14-5-67,18-1-34,52-19-14,-71 30-29,40-8-160,-2 7-324,78 6-392</inkml:trace>
  <inkml:trace contextRef="#ctx0" brushRef="#br0" timeOffset="152299.711">25458 7732 786,'0'28'90,"4"-2"-65,-1 23-4,8-5 50,8-15 53,-1-13 70,6-16-14,1-16 25,2-21-50,0-9-73,-6-16-41,-3 1-19,-10 3 14,-10 10 6,-9 13 65,-6 13-62,-4 12 15,-16 16-45,-7 10-12,-6 17-3,5 5-1,13-1-9,13-9-187,13-13-155,8-17-222,12-84-417</inkml:trace>
  <inkml:trace contextRef="#ctx0" brushRef="#br0" timeOffset="152961.748">24582 6456 644,'-3'-1'518,"3"-1"-298,-3 0-38,2 1 8,1 1-22,-2 0-31,2 0-58,0 0-38,2 0-41,0 0 0,2 0-53,12 0 1,8 1 52,23 1 12,17 1 3,50-3-9,13-9 3,6-13-8,-40 3 17,-59 9 14,-1 0-22,-2-2-10,32-5 1,-11-3 18,-16 11-5,-12 3-8,-12-1-6,-8 7 0,-8 4 0,4-4 13,-3 0 17,0 0 3,-3-7 11,-2-5-22,-8-8-10,-5-3-11,-6-5-1,-6-1-7,-4-1-3,3 3 10,1 0-1,10 5 1,4 8 0,8 7 0,6 5 2,5 0-2,4 2-26,6 2-55,11 3 60,9 9 21,10 4 6,4 9-1,-3 1-5,-3 4-2,-7 2 1,-3 4-5,-12 0-3,0-3 9,-4-2 0,-6-4 1,-3-2-1,-8-3 0,-11 4 3,-16 7-3,-18 9-141,-22 8-189,-182 79-435</inkml:trace>
  <inkml:trace contextRef="#ctx0" brushRef="#br0" timeOffset="153427.775">22529 6899 672,'-2'-12'455,"0"5"-235,-2-10-55,-1-2 3,5-3-33,5-1-42,1-2-39,7-3-36,-1 2-6,6 0-6,-3 3-5,-1 5 5,-3 6-5,-5 2 5,-4 7 16,-4 3 41,2 0 2,-1 0-29,-1 2-23,1-2-2,-1 0-11,1 0-6,-5 1 5,-4 9-203,-6 2-438,-36 33-237</inkml:trace>
  <inkml:trace contextRef="#ctx0" brushRef="#br0" timeOffset="154101.8139">22248 6353 861,'-2'-6'151,"1"4"7,-2-2-10,1 4-7,2 0-55,0 3-38,0-2-48,2 1-9,2 6-33,7 0 42,6 3 6,13 4 16,21-5 16,18-7 16,72-9-9,31-14-5,2-11-13,-48 11-9,-5-3-1,-10 9 11,-17-4-2,-56 15-1,-8 3-10,-2 0-1,20 0-5,-12 2-8,-13 2 0,-6-3 0,-11 1 11,-5-2 18,-2 0 68,-2-2 7,-3-5-18,-6-10-62,-2-5-16,-8-10-8,0 1-1,-4-3 0,-1 1-7,-1 0 7,-3 5-8,2 3 7,-2 3-18,-1 5 19,6 4 0,7 6 1,6 3 6,9 1-7,5 3-5,5 3-61,8 5 6,13 6 55,16 5 5,13 6 8,10-1-7,1-2 5,-5 6-6,-10-1 0,-9 1 0,-10 2 0,-10-4 0,-10 2-15,-10-6-11,-6 2 26,-9 4 32,-9 6-4,-9 6-4,-7 3-24,1-3-136,-24 54-407</inkml:trace>
  <inkml:trace contextRef="#ctx0" brushRef="#br0" timeOffset="154785.8529">26218 7145 987,'-2'-6'279,"1"5"7,-2-7-116,3 0 5,2-6-23,2 5-95,10-4-30,8 0-21,10-1-6,14 0 0,8 5-1,10 2 1,2 0 6,-2 3-6,-6-4 0,-3 4 0,-7 0 5,-6 1-5,-8-4-9,-7 0-114,-9-1-178,4-29-387</inkml:trace>
  <inkml:trace contextRef="#ctx0" brushRef="#br0" timeOffset="155026.867">26586 6689 1179,'-1'-5'529,"1"4"-406,-3-5-29,1 4-35,4 4-50,-2 0-9,4 5-45,2 13 19,3 15 25,1 19-4,-3 14 5,3 13 8,-3 64 2,-7-96-4,3 54-6,-1-5-1,-1-2-141,5-2-215,10 93-588</inkml:trace>
  <inkml:trace contextRef="#ctx0" brushRef="#br0" timeOffset="157542.01">27554 6567 824,'0'0'278,"-1"0"-130,1 0-70,0 3-16,1-3-14,1-3-32,5 3 4,3 0 11,7-4 56,5 1-7,4-4-2,9 1-12,3-7-20,5 4-14,-2-1-17,-3-1-6,1 3-9,0 2 1,0 1 11,1-1-12,-3 1-1,-5 1-26,-4 1-48,-4-1-112,-15 8-148,-35 8-414</inkml:trace>
  <inkml:trace contextRef="#ctx0" brushRef="#br0" timeOffset="157782.0239">27603 6650 120,'-1'-1'1025,"1"-2"-794,0 2-118,0 2-68,0 3-45,1 3-29,4 11 26,1 8 3,-2 14 2,-1 9 23,-1 12-11,-4 16 10,2 0 6,0 4-17,2 0-4,1 1 5,0-5-14,4 3-95,25 132-257</inkml:trace>
  <inkml:trace contextRef="#ctx0" brushRef="#br0" timeOffset="158025.038">27677 7018 1158,'-2'-4'210,"4"2"-121,-1-4-89,8 5 21,7-4 1,5 1 16,11 0-17,4 4-20,4 0 29,2 2-25,0 6-5,-2 4-6,1 6-27,-6 3-89,-10 3-67,-9 5-42,-40 69-72</inkml:trace>
  <inkml:trace contextRef="#ctx0" brushRef="#br0" timeOffset="158218.049">27571 7618 899,'0'0'312,"1"0"-130,2-3-73,7 2-71,8-1 44,15 0 31,17-2-16,8-3-5,6-3-20,0-2-29,0-2-20,0-3-11,-2-1-12,-3-4-2,-8-1-128,-8 0-170,41-43-176</inkml:trace>
  <inkml:trace contextRef="#ctx0" brushRef="#br0" timeOffset="158430.0609">28521 6438 357,'-6'-4'1272,"0"2"-1078,-6-1-74,5 3-17,1 0-43,3 1-33,0 3-26,-2 6-1,-4 6-32,2 10-112,-5 10-189,-25 66-412</inkml:trace>
  <inkml:trace contextRef="#ctx0" brushRef="#br0" timeOffset="159478.1209">27316 6329 968,'-5'-4'246,"5"1"-42,-6-7-53,-1 0-38,4 3-40,2 1-19,-1 0-22,0 3-7,4 0 7,-2 3 14,-2 0 2,2 0 2,0-1 13,-1-1 6,-1-2-35,-1-1-22,0-3-3,2-2-7,-2 2-2,0-2 0,-1 0-29,2 7-25,0-3 27,1 4 15,1 2 12,-2 0 1,2 0-1,0-2 8,0 1 13,3-4-5,1 4-16,3-8-18,10-1 18,9-1 14,15-7-7,15 6-7,57-11 0,38-2-1,0 3 2,-111 10 8,-3 1-3,-5 0-5,29-8-1,-15 4 6,-15 3 3,-14 3-3,-8 8 1,-5 1-1,-8 0 3,4 0 18,-4 1 3,0-2 9,1-3-7,-6-8-26,-1-2 3,-8-5-9,-3 1 0,-3-4-11,-3-1 1,-4 7-5,-3-5 3,2 3 6,2 4 0,1 1 6,5 4 0,6 3 2,9 3-1,6 3-1,3 0-3,3 0-27,9 7-35,10 5 49,11 7 16,12 10 1,8-2-1,1 7 0,-3-3 0,-8 0 1,-6 1-1,-5-5 0,-7 2 0,-2-3 0,-8-3 0,-2-1-5,-8 1-3,-4-5 8,-5 8 11,-11 3 4,-6 10-15,-6 9-33,0-6-212,-3 29-404</inkml:trace>
  <inkml:trace contextRef="#ctx0" brushRef="#br0" timeOffset="159887.145">28606 6453 912,'-2'0'274,"2"0"-22,-1 0-7,0 0-62,-1 2-39,0-2-42,1 1-33,-3 2-30,-1 1-39,-2 6 0,-5 3-1,-2 9-5,1 5 5,-2 5-5,3-1-42,2-1-90,-1-2-86,1-1-243,-31 25-288</inkml:trace>
  <inkml:trace contextRef="#ctx0" brushRef="#br0" timeOffset="166580.527">9054 6310 952,'-1'0'198,"1"0"-138,-2 2-59,4 0-1,-2-1-15,1 9-11,4 1 25,-4 6 0,2 3 1,-1-4 10,-2-5 35,0-3 13,-2-4 2,1 0 6,-1 2 9,1 6-28,-2 5-23,1 6-11,2 5-11,2 11 5,4 10-1,1 14-5,2 15 1,5 7 10,14 66-12,21 23 10,-37-121-10,4-6 0,8 53 1,-1-9-1,3 60 0,-10 10 10,-8 3-2,-8-122 1,-1-6-2,1-2 1,-1 32-7,-1-8 5,0-3-5,0-8 0,-1-2 0,3-4 5,0-6-6,0 2 0,3-5 0,-3-1 0,0 4 0,-3-2 1,1 5-1,-1-1 0,0-3 1,-2-7 12,1-5-12,2-9 11,0-1 4,2-8-5,0-2 16,-2-2 42,2 0 27,0 0 15,-2-2 0,1 0-6,-5-3-27,-6-8-48,-9-9-15,-5-11-14,-6-14 5,-5-6-5,-1-11 0,3-4 0,1 0-1,4 4 1,4 9 0,8 10-1,8 13 0,2 16 1,6 10-1,2 2-9,2 8-27,6 6-6,8 6 21,5 13 14,3 12 5,3 4 1,-3 7 0,-2-1 0,2 5 0,-3 0 0,1-6 0,-1-4 1,-4-5 2,6-13-1,-2-3 7,6-10-8,3-7 1,0-10 0,0-10-1,2-9 11,-2-8-10,0-9-1,0-9 6,1-12 0,-1-6-4,2-6-2,2-10-15,-1 3-144,41-121-359</inkml:trace>
  <inkml:trace contextRef="#ctx0" brushRef="#br0" timeOffset="166871.544">9907 7451 968,'-4'-1'583,"4"1"-411,4 0-98,-4 0 7,3-4 21,4-1-54,11-4-35,8-3-12,11 3 0,4 0-1,8 1 1,2 0 0,3 1 0,-6-1 0,-9 0 7,-8 2-8,-12 4 0,-9 1-51,-10 1-97,-12 1-95,-59 11-338</inkml:trace>
  <inkml:trace contextRef="#ctx0" brushRef="#br0" timeOffset="167058.555">10012 7455 665,'-4'5'246,"-1"2"-114,-3 3-54,3 3 1,0 3-17,4 9-8,1 5 18,3 8-11,0 8-7,0 9-19,-1 1-11,0 4-9,-2 1 1,1-10-5,-1-2 0,0-10-11,0-6-240,-19 19-602</inkml:trace>
  <inkml:trace contextRef="#ctx0" brushRef="#br0" timeOffset="167255.566">10058 7689 1382,'0'-2'302,"2"0"-208,2-6-67,10 1-12,4-2 5,12 2-8,7-3-6,3 6 0,2 4 0,-7 5-6,-4 9-115,-12 7-175,-15 9-67,-75 89-282</inkml:trace>
  <inkml:trace contextRef="#ctx0" brushRef="#br0" timeOffset="167404.575">9952 8144 612,'3'-2'615,"6"-1"-524,6-7-61,10-4 93,9-10 23,4 4-70,8-6-41,4-1-20,2 3-15,1 3-5,70-21-377</inkml:trace>
  <inkml:trace contextRef="#ctx0" brushRef="#br0" timeOffset="167695.5909">10558 8125 896,'3'17'136,"0"-4"-56,5 15 22,3-12 18,0-9 4,4-8-5,3-9-8,4-12-45,3-7-27,-1-9-20,2-1-11,-9 0-1,-6 5 10,-9 7 64,-10 4 66,-8 3-21,-7 8-47,-5 8-31,-7 6-28,0 10-13,4 1-7,9 5 0,9-4-60,12 5-425,14 17-1087</inkml:trace>
  <inkml:trace contextRef="#ctx0" brushRef="#br0" timeOffset="168606.643">9766 7230 1115,'0'0'279,"0"1"-191,1-1-55,4-1 5,8-1 10,12-4 10,16-1 10,15-4-11,2-1-17,7 3-8,0-4-1,7-1 14,6-3-18,-2 3-6,1-3-1,-7 3-8,-12 5-2,-12 5-8,-17 4 4,-11 0-5,-7 0 5,-10 3-5,-1-2 0,0-1 5,-1 0 7,-2-1 8,3-2 14,-4-1 10,-4-10-15,-6-4-29,-9-2-1,-5-6 0,-9 4-10,2 6 0,2 5 10,9 2 0,9 7 1,9-1-1,8 3-1,8-1-32,18-3 6,17 1 19,19 0 7,-4 6 1,4 0-1,-12 6-13,-5 6 2,-9 3 2,-10 1-2,-11 3 3,-8 2 9,-9 5 28,-5 3 21,-12 4-7,-9 12-15,-12-1 3,-13 7-30,-6 1-15,-13-2-160,-6 1-179,-174 73-474</inkml:trace>
  <inkml:trace contextRef="#ctx0" brushRef="#br0" timeOffset="169920.718">6142 8151 773,'-1'3'209,"1"-3"-124,-3 0 25,3 0 40,0 0-15,3 0-50,-3 0-17,1 0 17,-1-3 22,0 2 25,0 1 6,0-3-3,-1 0-20,-2-6-29,-7-11-50,-3-9-23,-2-11-5,-2-8-2,1-16-5,4-14 7,-3-11-7,5-4-1,2 2 1,-2 2 0,3 3 0,2 4 0,2 5 0,1 5-1,1 3 0,2 18 1,-2 12 0,1 6 0,-2 9-1,1 7 2,-2 8-2,0 5 1,1 4-1,2 0 1,0 0-1,0 0 0,0 0 0,0 0 0,0 0-1,0 0 1,0 0 0,0 0-6,-1 0 5,2 0 0,-1 0 1,0 0 0,2 0 0,-2 0-1,0 0 1,0 0-2,-2-2-4,2 2 5,0 0-8,2-1 2,-2-2 7,0-4-2,-2-1-19,4-3 6,-2-4 2,2 5 4,-2 5 8,0 1 1,0 4-1,0 0 1,-2 0-1,2 2 1,0-2 0,0 2-1,-2-1 0,1 2-5,0-2-8,-4 8 1,-1 4 7,-4 9 6,-4 7-1,2 9 0,-3 5 1,0-1 0,-2 10 1,-4 0-1,0-1 6,-3-2-5,3-11 0,5-11 0,4-11-1,6-4 1,4-10-1,2-4-13,2-2-55,3 1-133,6-12-172,58-89-464</inkml:trace>
  <inkml:trace contextRef="#ctx0" brushRef="#br0" timeOffset="170115.73">6033 6967 971,'0'-4'314,"0"2"-80,0 0-42,0 0-77,0 4-67,3 0-48,1 4-19,13 4 13,2 7 6,9 7 11,-1-1-5,3 9 0,0-1 3,-6 0 0,1 1-9,-4 2-15,1-1-221,11 17-518</inkml:trace>
  <inkml:trace contextRef="#ctx0" brushRef="#br0" timeOffset="170384.745">6508 7044 1612,'0'0'273,"0"-3"-158,0 3-58,3-1-10,5-1-22,9-5-25,17-6-1,15-9-9,11 0 10,4-2 0,-6 5 1,-8-2 0,-10 7-1,-12 4 0,-15 4 0,-9 3 0,-6 6-8,-7 3-70,-12 4-148,-80 38-380</inkml:trace>
  <inkml:trace contextRef="#ctx0" brushRef="#br0" timeOffset="170603.758">6568 7060 910,'0'3'300,"-1"4"-233,0 8-49,-1 6 38,2 8 32,2 7-1,0 8-28,3 2-23,1 5-12,-2 4-14,1-2 1,-1 0-2,1-6 1,-4-10 5,1-10-15,-2-11-6,0-6-103,0-6-197,-11-35-205</inkml:trace>
  <inkml:trace contextRef="#ctx0" brushRef="#br0" timeOffset="170767.767">6693 7316 982,'11'-4'169,"-2"-2"-98,8-4 67,2 0 19,0 3-68,1-1-49,-2 4-26,-1 4-13,-3 7 2,-5 3-3,-5 12-133,-10 13-154,-59 81-299</inkml:trace>
  <inkml:trace contextRef="#ctx0" brushRef="#br0" timeOffset="170977.779">6610 7631 849,'2'-2'520,"1"2"-427,9-7-71,10-3-1,8-2 69,10-2 0,3 2-9,1 3-18,-4 4-18,-4-4-28,-3 8-5,-5-2-3,-9 2 7,-6 1-5,-8 0-5,-5 0-6,-5-3 0,-8-8-192,-5-5-307,-56-68-528</inkml:trace>
  <inkml:trace contextRef="#ctx0" brushRef="#br0" timeOffset="171676.819">6488 6891 1234,'-14'-8'216,"4"2"-92,-10-8-32,3-3 25,3 2-57,4-4 9,4-2-20,-3 7-22,4 4-7,3 0 10,-2 4 9,3 5-8,1 1-11,0 0-2,1 0-18,-1 0-2,4 1-13,2-1-12,11 2 15,15 2 11,12-1 0,14 2 1,13-3 1,3 2 5,-4-2 0,-2 2-4,-9-1-1,-9 0-1,-3-3 1,-6 0 10,-6-3-11,-12 0 8,-13 3-7,-7 0 9,-3 0 4,0-3 7,-3 2 21,0-5 60,-7-10-62,-7-1-28,-3-9-10,-8 1-1,-5-5 4,-4 7-5,3-2 0,-2 6 0,4 3 0,8 6 0,9 3 1,6 3-1,8 2 0,1 2-9,3 2-10,5 2-10,4 3 19,12 7 9,6 2 1,4 2-1,-1 2 1,0 2-1,0 1 0,0 0 1,-2 3-1,-1-1 0,-2 2 1,-10-2-1,-5-6 0,-2 1 0,-8-5 1,-6 2 0,-9 0 9,-8 6 0,-5 3 6,-3-1-6,-2-5-9,11-1-96,5-7-436,9-6-818</inkml:trace>
  <inkml:trace contextRef="#ctx0" brushRef="#br0" timeOffset="171865.8299">7465 6905 1524,'-2'0'360,"0"0"-153,-4-3-66,-3 6-63,-1-2-43,0 3-20,0 1-14,-1 2 4,-2 3-5,-1 5-86,-30 44-386</inkml:trace>
  <inkml:trace contextRef="#ctx0" brushRef="#br0" timeOffset="180543.3259">2203 14746 1069,'-3'-1'290,"6"-2"-109,-6 3-50,6 0-17,-2-4-5,-1 4-11,1-2-17,3-2-26,4-2-28,18-7-13,10-10-13,18-7 0,5-1 0,7-1 0,3 0 0,4 5 0,-3 5 1,-12 3-1,-16 5 1,-12 5-2,-15 5-1,-8 5-105,-7 9-221,-12 6-141,-71 55-419</inkml:trace>
  <inkml:trace contextRef="#ctx0" brushRef="#br0" timeOffset="180767.3389">2312 14714 1321,'-3'0'282,"3"0"-147,-3 0-99,5 2-36,-1 4-31,4 14 2,-1 11 22,6 18 7,-2 12 2,-2 4 4,-3-3 0,0-6 1,-3-5-1,0-8 3,0-3 0,0-2 3,-2 3-12,1 4-97,2 73-404</inkml:trace>
  <inkml:trace contextRef="#ctx0" brushRef="#br0" timeOffset="180989.3509">2355 15032 1442,'0'-7'312,"0"3"-201,3-10-74,11-2-35,8-6-1,14-12 11,10-6 6,9-3 3,1 4-4,-3 2-8,-5 9-3,-4 10-5,-11 10 7,-8 12-8,-5 18-84,-10 17-138,-34 144-323</inkml:trace>
  <inkml:trace contextRef="#ctx0" brushRef="#br0" timeOffset="181196.3629">2394 15416 843,'-9'-7'844,"5"2"-676,-5-8-57,9 8-47,0 3-64,7 1-25,6-3-7,12 0 17,10-2 14,12 1 1,3 1 5,4-2 1,-2-2 8,-1-8 1,-2-1-14,-8-9-1,-1-6-261,21-103-726</inkml:trace>
  <inkml:trace contextRef="#ctx0" brushRef="#br0" timeOffset="181393.375">3125 14248 1622,'-4'0'506,"4"0"-393,-3 0-73,3 2 4,0-2-13,0 0-31,0 9-10,3 12-2,-2 20-32,-2 18-188,1 19-260,-15 110-390</inkml:trace>
  <inkml:trace contextRef="#ctx0" brushRef="#br0" timeOffset="181702.392">3676 14783 812,'0'0'838,"0"0"-724,1 2-94,5-2-19,-2 0 8,6-2-3,7-1 1,14-2 19,10-5 1,4-3-5,4-3-5,0-1-8,-5 2 7,-6-3-2,-6 9-6,-10 3-8,-11 9-216,-30 32-668</inkml:trace>
  <inkml:trace contextRef="#ctx0" brushRef="#br0" timeOffset="181947.406">3582 15170 1585,'0'0'263,"1"0"-175,1-2-52,5 2-19,8-4-17,9-1 0,12-6 26,11-3 5,7-3-8,3-3 28,0-3-14,1 4-8,-9 2-10,-4 9-11,-3 8-7,-1 8-1,-3 6 10,-5 4-10,-3-1-52,-6-4-164,9 16-374</inkml:trace>
  <inkml:trace contextRef="#ctx0" brushRef="#br0" timeOffset="192294.998">5926 13913 1409,'-7'-10'273,"2"0"-99,-3-3-57,2 4-18,1 5-12,1 4 0,2 2-30,-2 4-23,-2-4-8,-3 4 7,-9 2-9,-10 10-11,-8 7-1,-11 8-1,-3 14-11,-4 7 0,0 0 1,7 0-1,1-9 1,6-7 0,4-7 6,4-7-6,1-2 1,6-6-1,6-3 0,8-4 7,2-6-8,7 0-2,1-3 1,2 0-10,1-3-7,4 3-10,0 6-14,6 2 31,6 1 10,9 1 1,5 1-1,6-2 1,3-3 1,1 0 0,2 0-1,2-2 0,-2-4 1,3 0 0,-3-8 0,-3 0 0,2-4 0,-7-2-1,-5 1 6,-7 5-6,-7-1 0,-7 4 1,-7 1 0,-3 4 8,-3 3 3,-6-3 9,-7-4 6,-8-5-25,-11-4 4,-2 0-5,0-1 5,0 0-5,6 2 5,8-3-5,0 3-1,7-2 6,5 2-6,4 2 0,-1 3 0,3 2-1,1 2 1,3 3 0,-2 0-7,0 0 6,0 0-11,0 0 0,0 0-33,3 0-21,2 8-174,2 5-214,32 42-298</inkml:trace>
  <inkml:trace contextRef="#ctx0" brushRef="#br0" timeOffset="192538.012">6191 14177 1458,'-1'-1'243,"1"1"-156,0-3-74,1 5-13,-1-4-1,1 4-18,1 3 1,1 2 13,-2 10 5,-3 8 13,-9 5-1,-8 10-10,-13 5-2,0 2-108,-6-3-146,5-11-44,-15-4-70</inkml:trace>
  <inkml:trace contextRef="#ctx0" brushRef="#br0" timeOffset="192741.0239">6076 14361 303,'9'-9'303,"4"1"-87,4-4-68,-2 5-4,0 4 6,-6 6-34,-3 2-43,1 5-14,-2 9-19,-3 5-10,1 10-6,-3 1-9,0 6-7,0-4-1,0-3-1,3-5-5,-1-6 6,0-5-1,2-6-6,-1 0-101,15 1-170</inkml:trace>
  <inkml:trace contextRef="#ctx0" brushRef="#br0" timeOffset="193150.047">6489 14329 1269,'0'1'162,"2"1"-157,1 6-4,1 4 48,2 2 6,-2 11-4,3 3-12,0 5-12,-5 4 0,-2-2-4,-5-3-11,-2-3 4,1-9-1,1-10 2,2-5-2,3-6-15,0-11-63,0-12-144,3-17-107,4-8 41,7-4 140,0 8 133,0 11 58,0 11 128,-2 10 0,-3 4-25,0 7-14,2 2-84,-1 2-29,4 7 23,8 2 20,0 5-31,2 1-22,-2 3-9,2-2 2,-10 4-1,-1-3-2,-6-3 2,-5 0-1,-5-3-15,-8 7-94,-51 36-289</inkml:trace>
  <inkml:trace contextRef="#ctx0" brushRef="#br0" timeOffset="193669.077">5112 14924 691,'-10'-8'793,"0"5"-661,-7-6-28,7 5-23,5 1 33,5 1-12,0 2-41,0-2-37,2 2-24,-1 0-10,6 2-16,13 3 4,13 2 15,24 6 7,63 7 0,55 1 15,25-17 9,-57-11 0,16-11-16,2 3 1,-42-10-2,3 25 1,5-7-8,-20-15 0,-17 6 5,-54 7 1,-8 1 2,-3 1-1,23-8-1,-10 4 2,-12 3-1,-10 1 2,-8 4-9,-5 3-2,-4 0-38,-5 3-100,-48 10-350</inkml:trace>
  <inkml:trace contextRef="#ctx0" brushRef="#br0" timeOffset="194562.128">5997 15129 859,'-3'-7'583,"0"4"-382,-5-9-61,2 5-10,-1 4-25,-3-1-7,-1 4-55,-8 4-43,-5 6 1,-10 7-1,-8 11 0,0 4-2,-5-1 2,2 6 1,3-4 0,-1 2 0,5 1 5,3-1-6,8 2-7,5-7 7,11-3-11,6-2-8,11-3-4,10 1 5,12 3 17,16 0 1,6-4 0,13-13 0,2-11 1,0-5 1,-6-6-2,-14 0 1,-13 7 0,-15 2-1,-7 2 1,-13 2 8,-3 2 15,-5 2 3,-9 2-10,-16 15-11,-13 3-5,-8 15 0,0 0-1,3 3 1,9-3-1,9-5 0,7-4-6,12-4 4,5-3-10,7-2 0,5-6-6,5 4 5,5-1 2,3 3 1,6-4 9,7 2-1,6-7 1,1 1 0,3-5 1,-1-8 1,2-4 5,-1-6-5,-5-3 11,1-5 0,4-4-1,0-3-5,5-4-6,1-1-59,0-2-217,50-58-585</inkml:trace>
  <inkml:trace contextRef="#ctx0" brushRef="#br0" timeOffset="194922.148">6260 15771 786,'-1'13'358,"-1"-4"-242,2 18-89,4 1-17,5 7-1,4-3 3,4 1 11,2-2-2,2-3-8,1-7 2,-1-7-1,2-8 7,-1-9 22,0-11 28,-2-4 17,-1-12-17,-7-8-16,-1-10-28,-4-1-4,-4-6 26,-10 2 16,-2 8-7,-6 2 29,-2 15 5,-2 7-32,0 11-27,-5 4-20,4 12-12,-3 4-1,0 4 0,7 9-6,1 9-123,4 9-328,0 60-490</inkml:trace>
  <inkml:trace contextRef="#ctx0" brushRef="#br0" timeOffset="207265.8539">19622 9539 1260,'-8'-4'321,"2"1"-80,-7-7-64,5 6-49,5 2-55,0 4-23,3-2-36,0 0-14,2 0-12,-2 0-3,3 0 3,-2 0-9,8 2-3,11 3 24,9-4 18,10 1-18,9-2 2,5-2 5,5-6 10,7-1-17,2-9 12,0 4-6,-9 0-5,-5-3 0,-12 6 5,-9-2-5,-1 3-1,-11 3-12,-4-2-32,-4 0-82,-3 9-37,-8-3-49,-2 3-79,-41-4-885</inkml:trace>
  <inkml:trace contextRef="#ctx0" brushRef="#br0" timeOffset="207551.8709">19672 9732 1237,'-4'-4'254,"1"1"-95,-4-4-44,7 7-41,-2 0-16,2 4-23,-2-4-35,2 12-27,-4 13 16,-1 16 11,-5 18 8,5 8-2,0 1-6,0-2 1,5-5 7,0-5-8,2-1 1,1-10-1,2-4-1,0-4-89,4-7-148,-3-11-244,2-17-323</inkml:trace>
  <inkml:trace contextRef="#ctx0" brushRef="#br0" timeOffset="207800.8849">19661 10012 1270,'0'-2'234,"0"2"-114,0-1-67,1 1-31,2 0-11,4 0-11,8 0 0,10 0 24,15-3-1,7-3 1,8-1-5,-1-3-5,2-2-5,-2 1-8,-7 2 12,-7 3-7,-7 2-6,-8 2-65,-11 2-118,-8 10-338,-48 41-375</inkml:trace>
  <inkml:trace contextRef="#ctx0" brushRef="#br0" timeOffset="208040.8989">19697 10428 1251,'0'0'342,"0"0"-135,0-2-102,3 2-66,1-1-39,3 1-26,12-3 26,11-1 19,11 1 0,8-2-5,4 1-13,0-2 19,2-3-14,-1-5 6,-4 0 0,-5-4-2,-9 5-4,-2-9-6,-1 1-198,24-62-752</inkml:trace>
  <inkml:trace contextRef="#ctx0" brushRef="#br0" timeOffset="208447.922">20775 9759 1414,'-7'-5'301,"3"2"-104,-5-7-85,5 9-20,4-1-38,3 0-54,0 2-12,8 0-9,9 2 21,7-2 6,10 0-6,6-2 1,1-2 3,2 0-4,5-2 0,3-2 11,1-2-5,-4 0-4,-1-3 5,-6 2-5,-8 0 7,-7 0-9,-5 2-3,-11 2-116,-5-3-137,-20 2-399</inkml:trace>
  <inkml:trace contextRef="#ctx0" brushRef="#br0" timeOffset="208798.942">20730 10304 787,'-3'0'639,"3"0"-525,-1 0-114,2 0-9,6 0-40,7 0 49,6 0 43,8 0 37,6 0 2,2-4 31,0 3-28,-2-3-22,3 0-12,2 2-6,1 0-15,1-1-6,2 3-18,5 3 6,1-3-3,2 0-1,-5 2-2,-7-2-5,-8-2 5,-11 2-5,-9 0 5,-8-3 3,-3 3 6,-1 0 11,-2-3-4,-5-1-22,-5-3-181,-44-15-399</inkml:trace>
  <inkml:trace contextRef="#ctx0" brushRef="#br0" timeOffset="212623.161">22701 9202 649,'-3'0'80,"1"0"-58,-3 2-22,1-1-81,0 12-261</inkml:trace>
  <inkml:trace contextRef="#ctx0" brushRef="#br0" timeOffset="213665.22">23105 8851 1115,'-1'-1'288,"-1"1"-74,-1 0-100,3 1 20,-1-1 7,-1 0-56,1 0-41,-3 4-34,-4 6-4,-12 8-6,-6 11 0,-8 16-5,-7 8 5,-5 10 1,-5 13-1,-4 5 1,0 7 9,-4-4-9,0-9 0,10-12 7,4-19-2,10-14-6,13-12 0,5-6 9,9-7-7,6 0-2,2-5-1,0-5-19,2 5 11,2-1 8,-4 1 0,3 0 0,-2 0-5,4 0-8,6 1 14,6 5 0,13-4 0,11-4 0,9-4 1,7-2 0,10-1 0,-1-1 5,5-3-5,0 4-1,-3 2 1,-7 4 0,-10-3-1,-6 5 1,-11-2 0,-10 3-1,-7 0 0,-11 3-1,-2-3 1,-7 1 1,2-1 6,-1-1 44,2 1 24,-3-3-1,-2 0-17,-4-4-42,-7-6-9,-2-4-6,-7-3 1,0-3 0,-5-5 0,-2-3-1,1-1-1,3 3 1,-2-2 1,2 3 0,5 0-1,2-1 2,6 9-2,6 1 1,2 2 0,0 8 0,5-1 1,-2 7-2,2-1 1,2 2 0,0 2-1,0 0-1,0 2 1,0-2-8,-3 0-5,6 0-7,-3 0-19,3 6-49,9 2-26,3 4-99,7 8-132,42 12-499</inkml:trace>
  <inkml:trace contextRef="#ctx0" brushRef="#br0" timeOffset="-213819.395">23534 9428 693,'-2'-3'237,"0"0"-93,-2-4 42,1 1-18,-2-1 10,2 4-25,-2-3-40,3 3-25,1 0-37,-1 3-37,2 0-14,0 3-14,0-3-2,-1 6-11,1 7 12,0 6 15,0 8 1,1 5-1,1 1 0,2-2 0,2-5-1,0-4 0,1-5-13,6-5 14,0-1 0,3-6 1,8-8 9,1-3 1,-1-7-5,0-7 1,-6 1 2,-2-1 0,-2-4-1,-6 1-1,-5-3-1,-5-4 8,-1 2-1,-6 1 11,-5 1-3,-3 0 2,-6 3-7,3 3-10,-2 6-6,2 5 0,6 6-7,-2 6-4,6 10-118,2 13-202,-16 66-513</inkml:trace>
  <inkml:trace contextRef="#ctx0" brushRef="#br0" timeOffset="-212956.345">22377 10142 649,'0'0'314,"0"0"-61,-2-1-4,4 1-46,-2 0-70,2 0-64,2-2-50,16-2-19,19-6 0,19 1 0,63-8 1,13-1 0,8 2 0,-40 5 0,3-4 6,-4 0-1,-7 0-4,-55 10 5,0-5-1,-3 3 3,32-5-3,-2-2-4,-11 6-1,-7 3 8,-5-2-7,-6 0-1,-6 3 11,-9 0-12,0 0-39,-7 4-97,-6 0-151,-9-7-271</inkml:trace>
  <inkml:trace contextRef="#ctx0" brushRef="#br0" timeOffset="-212356.3109">23250 10218 1416,'-5'-4'223,"2"0"-101,-7-6-38,4 5-41,-1 0 25,0 2-29,-7-3-21,-2 9-18,-10 3-8,-9 10 8,-6 10-1,-5 7 1,0 2-5,5 1 5,7-6 0,10-2-1,9-4-8,9-2-9,10 1-7,15-3-19,12-3-16,15-6 36,6-11 23,5-7-9,-3-3 10,-5-3 8,-10-2-2,-12 4-5,-8-2 8,-12 9 17,-5 2 35,-4 2 11,-2 2-22,-9 2-37,-16 10-3,-13 13-10,-14 12-18,-9 12-9,6 2-3,10-2 29,11-6 0,13-8-14,11 1 15,8-11-8,4-3-8,7-3-1,6-3 1,7-1 7,4-1 8,7-4 1,2-4 0,-1-6 1,1-4 11,-1-2 1,-5-4 1,2-6 2,0-1-5,3-7-4,3-7-7,4-4-94,57-86-563</inkml:trace>
  <inkml:trace contextRef="#ctx0" brushRef="#br0" timeOffset="-212055.294">23466 10728 1323,'-5'14'219,"3"-1"-167,-3 12-52,5 1 0,7-4-19,7-8 3,9-5 16,2-6 3,4-7 7,1-4 14,-7-6-6,1 1-9,-11-3 9,-5-2 45,-8 4 53,-5-8-26,-8-1-20,-7-3-13,-4 5-22,-5 3-35,0 13 0,4 3-1,7 6 0,5 6-24,10 3-239,16 22-327</inkml:trace>
  <inkml:trace contextRef="#ctx0" brushRef="#br0" timeOffset="-211486.261">24493 10010 265,'-2'-4'1148,"0"4"-846,-3-2-46,4-2-46,1 1-73,1 3-76,0 0-47,3 0-14,4 0-1,12 0-9,10-3 10,13-1 6,9-6-6,2-5 0,-2-2 10,-3-5-9,-1 0 6,-6 3-6,-6-1 4,-4 6-5,-6 2 0,-6 3-6,-3 4-55,-1 2-139,19-3-384</inkml:trace>
  <inkml:trace contextRef="#ctx0" brushRef="#br0" timeOffset="-209600.153">26477 8767 1304,'-3'-4'298,"1"1"-131,-3-3-53,1 6-3,3 0-21,0 0-27,-1 0-37,2 1-26,-2-1-13,-5 8 3,-3-2 10,-4 5 6,-11 8-4,-3 4 5,-10 5-6,-4 5 7,-4 2-7,-6 4-1,3 3 1,1 0-1,5 2 1,4-4 7,11-6-8,7-4 0,6-4-6,2-6 5,8-4-5,2-10-5,3-2 10,1-4-5,-1 0-1,0 0 5,2 0-10,-2 0 2,2-1-1,-1 1-10,2 0-6,10 1 12,5 1 15,14 2 8,12 0-8,2-4 7,5-4-7,0 2 0,2-3 1,3-4-1,5-4 6,3-7-6,-7 1 2,-3-1 6,-8-3-7,-12 6 6,-6 4-7,-11 5 6,-8 5-5,-7 3 13,-2 0 26,-4 0 31,3 1 1,-4-1 0,-1-4-24,-4-2-21,0-1-26,-5-3-1,0-2 8,0 1-7,0 0-1,-3-6-1,-1 1 0,-5 0-5,-2 1-6,-4 1 4,-4 2 2,-5 4 0,1 0 0,1 4 6,8 4 0,8 0-2,10 0-20,9 3-31,2-3-65,6 1-40,0 7 41,4 1 59,8 2-31,2 5-31,7-3-70,-1 3-86,46 6-47</inkml:trace>
  <inkml:trace contextRef="#ctx0" brushRef="#br0" timeOffset="-209068.123">26737 8612 1200,'-3'-2'252,"1"0"-58,-2-6-68,-1 2-32,1-1-34,0 6-24,0-1-7,2 2-22,-2 2-7,-3 2 0,-4 7-11,-6 6 11,-9 10-1,-2 3 1,0 1 1,-2 2 0,2-3-1,3-9 9,0-1-8,4-1 1,2-6-1,4 0 1,7-2-2,-3 0-9,6-1-51,3 3-84,-2 3-105,6 0-255,1 13-87</inkml:trace>
  <inkml:trace contextRef="#ctx0" brushRef="#br0" timeOffset="-208743.104">27184 8684 1487,'-1'2'252,"1"-2"-196,0 4-56,0-4-16,0 4 0,1 3-16,-1 2 32,0 9 11,-1 5 8,-9 3-8,0 2-11,-12 5-68,-8-2-164,-4-1-125,-59 36-196</inkml:trace>
  <inkml:trace contextRef="#ctx0" brushRef="#br0" timeOffset="-208494.09">27002 8957 560,'14'-6'159,"2"3"-51,14-3 10,-5 0 29,-3 5-18,-11 1-54,-7 4-55,-2 2-19,-8 15-1,1 8 45,-8 8-3,-4 12-19,3 0-13,2 0 4,3-6-14,6-4 8,6-6-7,3-5 0,1-6-1,5-12 0,6-4 13,2-10-13,8-7-111,46-67-240</inkml:trace>
  <inkml:trace contextRef="#ctx0" brushRef="#br0" timeOffset="-208114.068">27330 9032 64,'0'0'954,"0"0"-784,0 3-170,0 0-17,0 8 17,1 3 51,-1 7 41,2 3-13,-4 4-26,2-1-1,-3 0-20,0-2-13,2-8-4,-3-1-3,4-8-10,2-4-2,0-3-32,0-2-90,7-11 43,6-14-10,4-13-4,2-8 62,-1 4 29,-3 7 2,-2 8 68,-6 10 20,2 9 14,-5 7-27,1 4-42,1 6-4,-1 11 17,-1 6 5,3 6-3,-3 6-7,1 1-11,-5 4-9,2 0 1,-4-2-2,-1 0-20,-2-1-57,-4-1-299,-18 24-760</inkml:trace>
  <inkml:trace contextRef="#ctx0" brushRef="#br0" timeOffset="-207528.035">25741 9935 483,'19'-3'277,"6"-1"-59,21-2 14,12-7-11,8-3-17,4 0-36,57-12-57,36 1-56,27 7-23,-79 11-14,5 1-8,-3 4-8,11-4 8,0-5 4,-14 2 4,-13-2-8,-9-1-1,-49 10-3,-4-4 0,-3 2-5,30-4 1,-11 3 5,-11 1-7,-14 6-71,-9 0-14,-9 8-73,-6-3-223,-37 12-286</inkml:trace>
  <inkml:trace contextRef="#ctx0" brushRef="#br0" timeOffset="-207150.013">26462 10235 1503,'-1'-3'293,"-1"3"-173,0 0-50,4-4-29,0 2-19,-1 1-22,2-3-13,3 3-97,6-3-143,40-9-355</inkml:trace>
  <inkml:trace contextRef="#ctx0" brushRef="#br0" timeOffset="-206236.9609">26670 10080 1239,'0'-1'315,"-4"1"-137,4-4-83,0 4 2,-1 2 1,1-2-16,0 2-32,-2-2-22,1 1-28,-1 3-21,-1-1 21,-4-3 9,-5 10 18,-12-1-12,-4 6-1,-3 3-1,0-3-5,4 0 1,2-3-9,0 7 0,-2 2-6,-3 6 3,5 2 3,5 0-9,7 0-2,6 1-5,8-2-10,7-1 14,4 2-9,11-5 5,11-3 16,7-4 5,7-12 10,6-5 0,-1-10-3,-5-3-6,-3-7-4,-9 3 7,-10 2-3,-9 2 3,-8 3 0,-6 2 10,-6 2 10,-2-2-29,-7-1-11,-12 2-11,-6 11 14,-5 6 8,-7 14 1,-2 13 5,2 4-6,1 5 0,7-1-3,3-2 3,10 0 0,3-4-9,10-5-3,4-1-6,5-6-5,8-1 11,2-7 0,8-3 3,-1-6 9,10-4 11,7-9 7,4-10 4,7-12-5,6-5-17,3-5-65,6-3-277,69-69-767</inkml:trace>
  <inkml:trace contextRef="#ctx0" brushRef="#br0" timeOffset="-205933.943">27116 10665 670,'-7'14'984,"-3"3"-860,-8 15-98,6 9-11,5-7-15,5-5-9,8-11-8,6-7 17,6-3 2,2-8 19,4-5-5,-1-11 2,0-4-3,-4-5-3,-3-3 3,-5-2 6,-6 3 42,-5 6-9,-5 7 39,-2 2-18,-10 1-46,-1 5-23,-6 4 0,1 4-6,0 1 0,8 5-66,6 6-298,0 12-917</inkml:trace>
  <inkml:trace contextRef="#ctx0" brushRef="#br0" timeOffset="-199853.596">12301 6896 1848,'7'6'114,"5"10"-114,16 16-36,14 14 35,15 17 0,3 0 1,2 0-1,4-3 1,0-7-1,-4-6-2,5-8 3,0-5 8,5-6-6,57-3-1,30-39 5,26-38-6,-54 0-46,-1-7-44,-15-5 43,-21 1 32,-55 35 14,-3 11 1,-7 1 0,28-9 7,-14 17-1,-9 12-6,-6 18 0,1 9 7,6 10-6,8 6 0,12 2 0,11 0-1,55 24 2,11-5 4,11-17-5,-33-43-1,7-18 1,-15-6 0,2-11 17,-8 9 23,-14 12 8,-51 10-10,0 3-22,-5 3-3,26 14-14,-8 10 0,-2 9 9,-4 6-8,5 4-1,5-2 6,8-5 1,15-13 1,60-4-7,48-43 7,23-58-1,-68 3-6,-4-9 5,-16 1-5,-20 8 10,-59 38-10,-7 9 5,-10 5-6,21-58-107</inkml:trace>
  <inkml:trace contextRef="#ctx0" brushRef="#br0" timeOffset="-198095.495">28585 9550 1150,'-13'4'211,"1"3"-119,-9 2-34,6-2 46,4 0 22,8-4 0,3-3-29,1 0-23,1-3 4,-2 2 6,2 1-12,-2 0-6,3 0-26,-3 0-17,0 0-17,2 1-6,13-2-1,17-2 1,24-4 0,66-3 0,21-5 1,-13 2 1,-99 6 5,-4 4-6,-2-4 0,22-2 0,-8-1 0,-11-2-1,-13 5-33,-5 4-122,-10 9-298,-34 36-242</inkml:trace>
  <inkml:trace contextRef="#ctx0" brushRef="#br0" timeOffset="-197760.476">28572 10214 1368,'0'2'323,"0"-2"-217,3 0-62,-2 2 38,1-2 16,-1 0-19,-1 0-38,3 0-22,0 0-18,10 0-1,10 2 0,16 3 2,10-2-1,6 1 5,2 3 0,6-6 0,-5 1 0,-2-4 2,-9-3-7,-5-4 14,-11-1-14,-3-2 8,-4 2 3,-7-3-10,-4 5-2,2 2-172,-3-19-691</inkml:trace>
  <inkml:trace contextRef="#ctx0" brushRef="#br0" timeOffset="-196968.4309">30417 8883 22,'2'1'66,"-2"1"-9,2 3 41,0-1-34,1-3-28,2 3-18,12 8-18</inkml:trace>
  <inkml:trace contextRef="#ctx0" brushRef="#br0" timeOffset="-196083.3799">30898 8470 1267,'0'-3'355,"0"-1"-139,4 0-22,-4 1-53,0 3-69,0 0-39,0 3-27,-4-2-6,2 2-12,-2 1-25,2-4-14,-4 10 39,-5 9 12,-15 14 31,-16 13-4,-10 11-7,-15 5-4,1-2-14,1 1 8,6-6-1,7 0-1,7-7-8,11-3-1,9-3-13,10-8-13,6-6-4,8-11-11,2-3 6,2-7 10,6-2 23,4 1 3,10 0 14,4-4-13,11-2 1,4-6 5,6 3 4,2 0-10,0 3 0,4 3 0,2 0 5,4 3-6,-4-2 1,-5-2 1,-5-4 4,-10-2-5,-9-5 7,-12 2 1,-9 4 22,-2 2 43,-8-2 4,0-4-5,-2-6-52,-4-5-20,-4-4-1,-4-3 1,-2-1 5,-6 3-4,6 0-1,-5-3 0,0 2 6,1 1-6,-3-1 0,3-1 0,-2 2 4,3 4-5,2 0 0,6 5-6,-2 2 6,10 6-1,2-1-8,3 7-7,2 0-29,1 0-45,2 7-150,3 7-71,9 4-193,50 39-395</inkml:trace>
  <inkml:trace contextRef="#ctx0" brushRef="#br0" timeOffset="-195761.362">31207 9032 1594,'0'0'236,"-2"0"-176,2 4-60,-1 4-10,4 7-8,4 3 9,5 9 9,10-2-5,1-6 5,4-8 11,-3-7-1,-1-4-4,-8-7 6,-3 0 14,-8-12 58,-2-5-14,-7-9-10,-6-4 9,-6 0-19,-10 3-22,-1 5-11,-3 7-3,4 10-14,6 9-1,5 6-8,6 9-40,0 13-115,1 9-100,-20 97-315</inkml:trace>
  <inkml:trace contextRef="#ctx0" brushRef="#br0" timeOffset="-195391.3409">30056 9725 1398,'-7'0'260,"3"0"-170,-4-3-11,6 3 8,4 3-12,1-3-75,6 0-24,17 1 24,29-2 11,80-6 59,64-11 1,23-5-34,-71 9-17,-10-1-5,-2 7-2,3 0-4,-12-10-3,-16 8 0,-30 2 0,-54 3 0,-2 1 0,-7 4-6,22-4-14,-19 4-34,-12 0-126,-35 1-315</inkml:trace>
  <inkml:trace contextRef="#ctx0" brushRef="#br0" timeOffset="-194581.294">30870 9894 875,'-2'-1'352,"0"-2"-157,0 0 35,-2-1-29,0-2 12,-1-1-98,2 2-20,-1 0-41,-2 4-21,-3-2-24,-6 3-9,-6 8-10,-6 7 4,-2 6 5,2 9-9,3 5 9,9 5-12,7 0-2,10-1-11,7-3 5,10-2-3,4-8 8,11-3-4,3-12-1,8-9 3,1-6-4,-4-5 10,-10 0-2,-12 2 14,-16 4 0,-4 3 7,-7 3 12,-12 0 10,-19 10-20,-20 9-1,-9 13-8,-7 4-9,10 2 9,7 3 0,15-6-12,14 0 6,9-2-12,11-6-2,8-5 8,5-3-6,7-5-4,4 1 14,14-6 8,7-2 23,9-2 2,8-12-5,-2 0-5,2-6-6,-2 0-9,-3-3-132,63-24-565</inkml:trace>
  <inkml:trace contextRef="#ctx0" brushRef="#br0" timeOffset="-194298.278">31160 10583 1132,'-10'13'240,"3"1"-141,-3 10-33,4-2 51,3-7-48,6-6-55,3-2-5,8-7 6,5 0 12,5-10 9,3-7-8,-1-1-8,-5-4 4,-10 2 16,-4 5 26,-14-3 5,-8 6 40,-11 5-71,-7 7-30,-7 4-9,-1 9-1,10 1 0,10-3-76,13-1-219,25 0-461</inkml:trace>
  <inkml:trace contextRef="#ctx0" brushRef="#br0" timeOffset="-194070.265">31539 10164 1536,'-6'-3'336,"3"6"-216,-4-2-112,0 7-8,2 6-8,1 2 0,3 2 7,1 3 2,3 0-1,0-4 7,2 2 1,2-3-8,0 1-223,4-1-920</inkml:trace>
  <inkml:trace contextRef="#ctx0" brushRef="#br0" timeOffset="-193539.235">32011 9904 448,'-6'-10'1258,"0"3"-1081,-6-5-120,0 2-37,3 5 49,-3 1-2,2 4-35,-1 8-32,-9 7-1,-2 7-1,-10 19 1,-6 7 1,1 12-1,4 5 0,3 1 0,7-1 0,15-8 0,9-12-11,13-9-6,13-16 17,13-13 0,9-8-6,9-10-13,-2-8-22,-4 0 18,-10-3 15,-11 1 9,-13 7 0,-8 9 1,-13 1 51,-6 4 12,-13 4-64,-14 9 0,-12 10-1,2 8 0,3 6-6,9 1-2,14 6-2,12-4-4,8-4-3,7-1 12,10-5-1,-1-4 6,8-5 1,4-11 6,2 0 2,-1-9 2,5-5-1,-6-3-7,2-5-2,4-5-53,0-5-224,42-50-429</inkml:trace>
  <inkml:trace contextRef="#ctx0" brushRef="#br0" timeOffset="-193104.21">32396 10434 901,'0'-2'872,"0"2"-680,2-2-137,-1 2-29,0 2-26,3 2-11,0 8-7,7 4 12,0 9 6,0 2 0,-3 6 0,1 1 0,-5-1 1,0 3-1,-4 5 0,-4 4 8,-4 4-2,-8 14 7,-7 5-5,-1-3 5,-4-6-5,2-20 1,9-20-8,2-15 10,0-14 16,7-18-21,3-23-6,7-15 10,6-10-10,10 0-1,4 3 1,8 9 0,9 5 0,3 10 0,5 5 0,-2 6 1,-2 6 0,-7 5-1,-5 9 1,-10 2-1,-9 9 1,-4 3 0,-8 4-1,-5 0-59,0 0-143,-27-7-519</inkml:trace>
  <inkml:trace contextRef="#ctx0" brushRef="#br0" timeOffset="-192495.175">31513 9577 997,'0'0'383,"0"-4"-235,-1 4-10,2-3 33,-1 3-27,3-1-49,-3 2-46,0-1-1,1 0-9,2 0-16,4 3-16,10-3-7,13 0 1,20 0 7,14 0-1,53-8 1,20-11-1,12-13 2,-59 2 8,-51 19-11,-8-2-6,-1 3 0,23-8 0,-11-2 1,-13 9-1,-12 3 1,-9 5 7,-7 0-8,-2 6-1,-1-3 1,2 0-6,0 0-12,-4 0-100,4 3-65,-2-3-63,-2 3-211,-29-3-212</inkml:trace>
  <inkml:trace contextRef="#ctx0" brushRef="#br0" timeOffset="-184001.6889">23168 10459 1022,'-8'-4'208,"0"-2"-28,-7-3-79,1-3-10,-1-5-8,3 2-13,0-4-2,2-1-19,-3-1-7,6 7 11,3 2 20,-2 6 8,6 5-24,0 1-40,0 1-17,9 7-47,12 8 35,19 15 12,23 13 0,64 42 0,38 12 1,20 2-1,-56-41-1,11-4 0,-42-10 1,-8-10 0,-51-20 6,-3 1-5,-1-2 10,36 17-11,-5-5-33,2 0-320,76-10-686</inkml:trace>
  <inkml:trace contextRef="#ctx0" brushRef="#br0" timeOffset="-183521.662">26543 10084 1391,'-8'3'466,"3"-3"-313,-3 3-74,2 12-64,4 8-15,5 18-6,8 10 6,15 13 0,12 0 2,17 6 4,11 6-6,14 11 6,47 64 0,6 27 1,-17-3-7,-86-128-85,2 4-268,70 136-532</inkml:trace>
  <inkml:trace contextRef="#ctx0" brushRef="#br0" timeOffset="-182754.618">30655 9911 1337,'-11'-24'189,"5"8"-51,-7-16-32,4 11-32,4 9-1,2 5 49,3 4-43,0 6-79,6 6-1,6 17-17,18 19 18,17 15 0,13 11 7,57 44 7,13 8-7,-4-5 4,-87-84-1,-3 2-10,0-2 0,29 38 8,-12-5-7,-5-5-1,-16 2-5,-10 0-167,-15-8-124,-66 52-638</inkml:trace>
  <inkml:trace contextRef="#ctx0" brushRef="#br0" timeOffset="-181337.537">20117 11669 1568,'-14'18'46,"-2"4"-46,-17 24-57,-3 10 56,-7 8 1,-2 10 34,-8 13 20,-47 81 2,-36 48 14,-15 24-14,44-113-19,12-14-2,11-10-7,50-62 10,11-11-10,5-11-8,-10 22-19,14-23 11,10-14 2,5-4-14,8-4 0,11-6-2,14-4 1,14-10 1,12-3 0,5-5 1,7 2-1,-1 4 1,3-1 0,2 5-1,-2 4 0,-4 5 0,-3 4 0,-6 3 1,-6-1 0,-9 1-1,-12 5 0,-9-3 0,-13 4 0,-7-2 1,-5 2 11,-2-1 75,-4-8 51,-6-10-86,-5-7-32,-8-10-14,-5 2 0,-2-5-5,-5 0 0,-4-1 0,-2 0 1,0 8-1,-2 1 5,-3 6 3,5 5-2,5 1 5,3 6-4,8 2-8,12 3 2,7 4-1,5 2-1,6 2-18,5 8-29,4 7 11,13 6-33,10 12-88,9 2-133,88 52-378</inkml:trace>
  <inkml:trace contextRef="#ctx0" brushRef="#br0" timeOffset="-180931.513">20521 12363 1493,'-1'0'310,"-1"0"-82,1 0-97,-2 3-53,1-2-30,2 2-26,-1-3-21,1 1-1,-2 11-15,-4 9 14,-7 23-28,-13 12-85,-6 7-81,-4-2 30,2-14 44,4-16-13,5-11-94,8-8 18,6-8 56,10-4 58,11-10 30,5-3 46,11-1 20,4 0 6,5 6 65,-2 8 28,0 4 7,-5 6-29,-4 13 32,-4 9 17,-10 15 5,-7 9-11,-6 9-38,-4 2-29,-5-6-28,4-9-4,4-12-7,1-11 0,6-9-14,4-9-81,11-11-163,46-52-497</inkml:trace>
  <inkml:trace contextRef="#ctx0" brushRef="#br0" timeOffset="-180563.492">20898 12824 1381,'-1'4'334,"1"-1"-253,-2 11-81,4 14 0,-2 12 21,3 12-3,0 2-3,3-3-7,4 1-2,-3-7-5,-1-1 8,-2-7-1,-4-16-1,0-3-7,0-14-31,0-10-14,6-18-69,7-18-75,5-25 15,12-19-15,3-5 114,9 3 75,4 17 23,-9 14 140,-4 20 43,-12 20-73,-8 9-86,-1 12-40,-1 11 20,-1 14 33,4 16 18,-4 13-22,5 14-31,-3 5-5,4 0-11,2 1-9,-2-10-6,3-11-117,22 27-325</inkml:trace>
  <inkml:trace contextRef="#ctx0" brushRef="#br0" timeOffset="-180299.477">21964 12266 1741,'0'7'207,"0"7"-175,0 9-32,8 7 1,6 1 0,8 2 1,10-9 7,7-3 0,4-12 3,9-12-5,8-12 1,3-5-2,4-3-6,-3-4 0,-1 5-44,-10 9-107,-9 4-89,-14 15-242,-35 33-20</inkml:trace>
  <inkml:trace contextRef="#ctx0" brushRef="#br0" timeOffset="-180067.4639">21887 13058 1522,'7'-6'276,"6"-6"-205,20-7-50,9-3 48,12-2 25,-1 10 28,7 2-23,-5 9-38,-2 5-32,-6 5-16,-4 3-5,-5-1-2,-4 8-5,-1 1-1,-3-2-6,-2-3-76,-3-7-287,8-40-816</inkml:trace>
  <inkml:trace contextRef="#ctx0" brushRef="#br0" timeOffset="-178474.373">23982 12276 1230,'-7'-15'167,"3"2"-67,-5-14-38,5 6-62,8 1-8,9-2-166,10 0-43,5 0-80,53-33-431</inkml:trace>
  <inkml:trace contextRef="#ctx0" brushRef="#br0" timeOffset="-178198.357">24190 11958 639,'-9'-2'528,"-1"0"-319,-10-1-37,-10 3-16,-2 5-12,-7 3-21,-3 7-42,0 3-25,0 7-34,2 9-13,-2 7-9,5 8-5,7 9-3,8 14-10,6 13 18,5 57-1,13-94 0,3 49-14,6-10 9,10-12-4,8-8-2,7-4 12,9-4 0,6-6-1,2-12 1,1-12 9,8-11 0,0-13-1,2-14-8,0-12-63,-3-11-129,63-89-183</inkml:trace>
  <inkml:trace contextRef="#ctx0" brushRef="#br0" timeOffset="-177905.34">25078 11903 1347,'-10'-6'646,"0"6"-481,-4-3-82,6 6-34,5 0-26,1 4-23,1 8-15,1 17 14,3 20 1,2 21 2,1 12-2,5 55-5,-3 19 5,-7-111 11,1-3-10,2 41-1,2-14 2,6-7 2,0-12-4,4-5-145,0-8-178,4-11-19,7-23-902</inkml:trace>
  <inkml:trace contextRef="#ctx0" brushRef="#br0" timeOffset="-177656.3259">25543 12385 1757,'0'2'252,"2"-2"-186,-2 4-50,2-2-4,6 2-12,13-4 7,19-3 28,18-2 11,12-11-10,4-2-16,0-5-5,-5 0-6,-10 4 0,-10 2-2,-7 5-7,-9 2-48,-9 7-228,-18 1-874</inkml:trace>
  <inkml:trace contextRef="#ctx0" brushRef="#br0" timeOffset="-176651.269">27533 12434 1253,'-3'-8'376,"-3"1"-107,-7-8-101,-2 4-63,0 3-48,-6 3-24,-1 5-20,-5 5-7,0 4-6,-3 7-1,-4 8-5,-2 9 5,-1 16 1,-3 5 0,-2 7 0,1-1 8,6-2-8,6-6 0,11-8-11,12-8-17,11-1 11,11-7 8,8-3 8,13-7 1,10-10 1,9-10 0,7-10 7,4-3-7,-1-5 1,-8 0-1,-15 3 0,-20 7 5,-14 6-6,-6 4 0,-11 8-4,-14 9 4,-18 21 12,-14 10-12,-10 16-8,7 0 8,8-5-1,16-3-10,9-14 11,15-5-11,5-15-10,8-8-7,6-4 8,10-8 20,8 1 1,10-7 7,8-7-2,3-3 0,2 0 1,-5 2-1,-1 1-6,-5-1-30,-1 2-195,35-25-482</inkml:trace>
  <inkml:trace contextRef="#ctx0" brushRef="#br0" timeOffset="-176244.245">27909 13028 1426,'0'2'168,"6"4"-153,2 2-13,4 7 8,5 3 29,2 11 11,4 5 1,-2 9-15,-1 2-17,-4 10 1,-7 4-2,-3 0 6,-12-1 0,-6-1-3,-7-6-9,-7-5-2,1-11 7,3-10-5,2-17 4,4-9-2,2-14-5,4-14-2,7-14-7,10-12-6,5-7-1,11-4 7,5-2 5,-1 3 1,-2 3 24,2 9 2,-5 11-10,-5 13-10,-2 9-11,-2 10 1,-1 1-2,-1 9-1,5 0-8,-4 3-26,1 1-101,-4 2-125,-6-1-299</inkml:trace>
  <inkml:trace contextRef="#ctx0" brushRef="#br0" timeOffset="-175616.209">26992 12375 1227,'-2'-2'282,"0"2"-81,0-3-51,0 0-23,2 3-50,0-2-44,-3 2-20,3-2-2,0 0-2,0 2-9,0-2 1,-1 2 0,-1-4 0,-5-3 8,1-1 2,-3 0 7,-1-5-5,-1-2-12,0 6 5,0 1-6,5-2 0,1 6-14,1 1 1,2-1 1,-1 3 12,3-3-8,0 4 8,0-2 0,2 1 23,-1-6 26,7 2-28,5-5-18,19-6-3,14-1-8,22-6 8,58-15 0,26-5 6,17-2-4,-58 21-1,-2 3-1,-27 2 1,-49 8 0,-3 3 5,-5 1-5,22-5 0,-12 5 0,-15 4 0,-8-4 1,-6 6-1,-5 1-1,-2 0-7,-2 0-79,-7 0-136,-47-19-518</inkml:trace>
  <inkml:trace contextRef="#ctx0" brushRef="#br0" timeOffset="-175374.195">27466 11458 1314,'0'0'273,"-1"0"-103,1 1-115,1 4-55,2 6-41,8 13 41,1 12 3,3 9 24,4 7 5,-4-3-14,3 2-8,-4-2 2,3 2 3,-2 2-6,-3 4-9,-3-2-172,9 73-392</inkml:trace>
  <inkml:trace contextRef="#ctx0" brushRef="#br0" timeOffset="-174741.1589">28888 11583 1311,'-4'-10'351,"-1"6"-107,-1-7-121,-3 7-16,5 4-47,1 10-60,6 9-14,4 26 8,11 27 6,21 77 0,19 24 1,-7 8 10,-22-46-11,-15-9 1,-11-75 8,-3-6-7,-6 0 4,-12 44 7,-19 4-10,-53 50-3,-62 10-208,-13-47-454</inkml:trace>
  <inkml:trace contextRef="#ctx0" brushRef="#br0" timeOffset="-173768.104">27369 11315 1199,'-4'0'250,"1"0"-61,-2 0-34,4 1-82,2-1-73,4 6-22,4 11-2,4 8 19,8 14 4,1 3 2,1 4-1,-4 5 8,-5 0 13,-4 4 13,-7 3 1,-3 3 7,-3 2-9,-2-4-6,0-10-15,1-10-3,2-19-8,0-8 0,2-11 13,2-2 7,-2-3 9,2-7 15,-2-12-12,0-16-26,0-16-6,-2-16-1,0-3-1,-2-3-12,1 12 2,1 10 0,1 15 11,-1 12 1,1 6-1,-1 9 1,2 3 0,0 7 8,2 3 2,-2 1-11,0-1 0,1 4-32,4 4-2,4 11 19,4 13 15,2 17 6,3 12-5,-5 5 7,-3 1 7,-6 0 6,-1-9-6,-3-9-6,0-7-8,0-11 5,1-7 0,1-2-6,2-9 2,-4-3 7,3-7-2,-3-3-1,0-3 6,-3-1 5,2-6-17,-2-9-47,0-13-284,-30-107-1141</inkml:trace>
  <inkml:trace contextRef="#ctx0" brushRef="#br0" timeOffset="-172424.027">30322 11859 1510,'-7'-8'278,"-1"5"-37,-4-7-70,0 6-48,2 6-48,-10 4-31,1 7-25,-9 13-17,-4 12-1,-5 14 1,-8 15-1,-10 17 0,-41 67 7,-17 24-8,4 8 8,81-143-7,7-7-1,2-9 0,-13 31-1,10-14 1,12-11-11,6-8-8,12-1-13,2-4 7,9-1 13,12-2 11,7-7 0,6-7 0,3-3 1,2-3 1,-2-1-1,0-2-1,1 3-1,2 0 2,7 2 0,3-2 0,4-1 1,-4 1 0,-4-4 0,-7 3-1,-6 0 2,-8-1-2,-10 0 1,-7 3-1,-11 4 1,-4-2 0,-3 3 7,0 0 2,-3-4 14,0-3 29,-7-8-26,-7-10-21,-4-7-5,-9-5 0,-4-8 0,-5-7 0,-3-6 0,-5 2 0,-3 0 5,-2 7-6,3 9 0,9 10-1,5 10 0,13 8 0,5 7 0,10 3-1,3 0 1,1 2-10,3 0 2,0 0-1,0 0-8,3 0-8,-2 0-35,2 4-119,7 6-71,10 7-28,71 40-335</inkml:trace>
  <inkml:trace contextRef="#ctx0" brushRef="#br0" timeOffset="-171953">30710 12638 1073,'-3'0'321,"-1"4"-161,-4-4-13,-1 6 9,4-2-72,-1 4-57,4 6-22,-2 3-5,4 11-6,2 5 6,1 5 0,4 4 0,5 0 0,-1-2 2,1-6-2,1-8 0,1-9 0,3-8 0,6-9 8,1-9 7,6-16 3,-1-11-3,-3-11-5,-2-1 2,-9-6 0,-4 1 8,-11 4 10,-10-4 18,-3 8 27,-8 9-15,1 10 6,-8 11-23,1 11-28,-3 7-15,3 9-1,8 8-17,7 12-68,8 12-131,16 65-578</inkml:trace>
  <inkml:trace contextRef="#ctx0" brushRef="#br0" timeOffset="-140470.199">4451 5267 315,'-11'0'121,"5"4"-88,-8-1-19,1-2-7,1 0 7,2 2 4,2-2 7,0 2-8,2 0 2,-4 1 59,-1-2 18,-1 2-12,-8 0-16,-4 1 70,-4 2-72,4 0-30,-3 3-30,0 6 9,-2 2-6,-2 8-3,1 0-5,-1 5 0,1 3-1,-3 4 0,0 7 0,2-2 1,1 6 0,2-2 6,2 2-6,6 0-2,5 2-7,3-2 2,6 4 4,2 2 1,1 8-1,0 9 2,-4 10 0,0 7 0,-2 3 0,2-3 2,-1-7-1,4-6 0,1-5-1,6-8-7,3-4-5,2-6-8,10-5 1,4 1 1,7-1 7,7 2-1,4 1 12,0 0 7,4-3-7,4-3 0,-2-5-9,5-2-6,2-4 15,7-10-20,2 1 20,7-2 18,13-10 0,62 9-18,45-12-4,-15-34-17,-73 7 21,-13-5 15,-44 14-14,-8 0 24,-4-3-25,32-6 12,-8-5 1,-8-4 4,-8 2 4,-7-10-5,-9-10 7,-4-18-2,3-70-9,-3-61-6,-13-21-5,-10 69 11,-13-10-11,2-22 11,-10 31-4,-4 25 7,12 72 1,-4 4 1,3-3-10,-23-41 5,0 2 6,-6 5 0,-2 5 8,-4 5-17,-4 3 18,-9 6-8,0 9-2,-3 8 4,-7 13-15,4 17-6,-2 19-8,-1 8 8,4 11 1,2 9 0,7 2-1,5 3-3,8 2 2,6 0 2,8 5-1,6 0 1,2-2-1,4 4-1,7-7 0,3 0-30,1-1-62,7-5-32,0 3-50,10 0-46,13 33-332</inkml:trace>
  <inkml:trace contextRef="#ctx0" brushRef="#br0" timeOffset="-128931.539">17211 14600 1059,'-4'0'18,"4"0"-18,-4 3-155,4-3 7,8-6-470</inkml:trace>
  <inkml:trace contextRef="#ctx0" brushRef="#br0" timeOffset="-128452.5119">17288 14252 628,'0'0'179,"0"0"-116,-1 0-48,1 0-6,0 0-9,1 2-133,1 13-325</inkml:trace>
  <inkml:trace contextRef="#ctx0" brushRef="#br0" timeOffset="-128106.4919">17243 14235 768,'0'-5'251,"0"4"-67,0-3-92,3-4-91,0 4 8,2-3-18,5 4-150,1 1-25,1 4-55,10 16-347</inkml:trace>
  <inkml:trace contextRef="#ctx0" brushRef="#br0" timeOffset="-127537.459">17344 14228 812,'0'0'298,"-2"0"-106,2 0-12,-2 1 2,1 0-40,-2-1-61,0 6-43,-10 4-20,-10 13-9,-9 8-8,-10 11 1,-2 5 4,3 0-5,0 2 0,6-4 5,5-4 5,3 1-11,9-10 1,3-12 0,9-5 0,4-9 0,2-5-1,0-2-13,4-2-3,-3 3-19,8-4-22,7 0 57,12 0 30,4-2-9,10 2-1,4 3-4,2 2 1,1 3-3,0 5-13,2-3 0,-2 0 20,-6 1-15,-2-3 6,-8 3-12,-5-6 8,-12-1-8,-8-1 6,-8 1 5,0 0 8,-2 1-2,0-1 32,-6-8 8,-4-6-34,-6-5-16,-4-7 2,-9-7 2,-1-1-11,-2 1 1,4 10-2,0 1-4,8 4 5,3 9 7,6 4-5,4 3 5,1-2-7,6 1 0,-1 3-2,3 0-40,0 0-121,3 7-116,-1 0-2,17 31-274</inkml:trace>
  <inkml:trace contextRef="#ctx0" brushRef="#br0" timeOffset="-127200.4399">17643 14619 672,'4'15'69,"3"-1"-50,3 17 22,1-1 16,-1 3-3,5-2 0,-3 1-11,3-5-14,-2-4-8,-2-4 10,0-6-8,-3-5-13,3-8 22,-4-10 82,1-7 25,0-13-59,-1-5-19,-3-9 17,-7 4 15,-3 1 11,-6 7 25,-6 6-6,-4 11-65,-4 5-34,-4 10-16,-3 6-7,7 2-1,8 1 0,10 1-174,11 2-304,38 29 2</inkml:trace>
  <inkml:trace contextRef="#ctx0" brushRef="#br0" timeOffset="-125974.37">18380 14519 647,'-1'3'30,"1"-1"-30,0 4-142,1 0 7,14 3-132</inkml:trace>
  <inkml:trace contextRef="#ctx0" brushRef="#br0" timeOffset="-125308.332">18888 14220 1025,'0'1'164,"0"3"-164,-2-1-6,2-1 6,-2 6 6,-6 4 75,0 7 1,-10 7 43,-8 5-14,-13 5-12,-10 9-30,-7 0-15,-1 0 4,5 0-10,3-1-12,11-4-18,8-8-12,11-4-6,11-9-30,9-8-12,11 3 11,9 2 28,10 3-5,12-5 16,7-3 8,0-2-16,1-7 21,-6-2-21,-6-4 1,-2-2 7,-9 2-3,-5 0-4,-1-4 18,-7 1 12,-5-2 5,-3 2-16,-3 3 13,-2 1 4,-2 0 4,0-3-2,-2 0-21,-3-5-6,-2-7-5,-6-6-7,-5-7 7,-5 1-7,-2 3-8,1 2 2,0 7 6,3 6-1,-2 2 2,7 2-1,-2 3 0,3 1 0,7 4 0,5 0 0,0 0 0,3 0 0,1 6-114,1 3-96,5 14-65,19 58-350</inkml:trace>
  <inkml:trace contextRef="#ctx0" brushRef="#br0" timeOffset="-124989.314">19153 14593 1659,'0'4'219,"-2"-4"-186,2 3-33,-1 0-15,0 3 15,-1 5 6,-1 11 2,-3 5-1,1 8 2,-1-1-9,2 3 1,1-3 1,0-7-1,3-1 10,0-7-5,0-3-6,0-6 0,0-4-43,2-5-61,-1-1-14,2-4 44,-3-2 55,2-5 18,-1-8-44,2-5-57,3-6-189,16-60-33</inkml:trace>
  <inkml:trace contextRef="#ctx0" brushRef="#br0" timeOffset="-124859.306">19286 14586 833,'-2'3'357,"2"-2"-233,0 0-37,-3-1 59,3 0-76,-1 2-31,1-2-39,-2 0-13,2 7-265,-26 12-392</inkml:trace>
  <inkml:trace contextRef="#ctx0" brushRef="#br0" timeOffset="-124400.28">19231 14359 1414,'0'2'162,"1"2"-143,2 1-19,3 5 0,-1 1 6,-1 1 8,0 0-5,-2-1-9,-2 3-3,-4 5 3,-7 5 21,-4 6-3,-7 2-18,-2 2-111,-3-2-51,5-5 21,8-10 77,6-8 56,8-8 2,5-2-7,4-5 13,6-4 16,6-4 46,4-1 16,-1 3-9,-4 2-29,-7 10-14,-4 6-26,-4 6-6,-4 11 6,-5 8 54,-5 16 13,-8 10-13,-2 2-22,-1 0-8,7-14 3,2-12-2,9-18-7,2-9 15,1-6 12,2-6-27,4-1-4,7-4-4,5-11-10,11-5-256,58-66-304</inkml:trace>
  <inkml:trace contextRef="#ctx0" brushRef="#br0" timeOffset="-124045.26">19505 14690 1269,'0'15'102,"-2"2"-44,2 13 22,0 3-4,0-2-14,0-1-28,0-2-13,2 2-4,-2-2-7,2-8-10,2-7 0,-3-13-51,6-7 18,0-16 14,5-15-104,10-13 22,4-8 68,2 8 32,-1 6 1,-3 15 79,-5 11 23,-6 8 21,-5 10-30,-3 2-28,-1 6-50,4 7-3,3 3 16,1 7-4,2 7-1,-1 1-10,0 3-4,-3 3-7,-2-2 5,-4-2 5,-2-4-12,-2 2-151,-6 4-458,-42 33-87</inkml:trace>
  <inkml:trace contextRef="#ctx0" brushRef="#br0" timeOffset="-123370.221">20807 14154 1727,'-2'4'171,"-3"3"-127,-5 8-22,-8 9-10,-5 7-12,-5 4 6,-3 2-5,-1 4 5,-6 2 4,-2-2-1,-4 1 2,-6-3 5,3-7 1,-1-6-8,10-4-9,8-6-2,7-9-131,13-4-188,16-32-206</inkml:trace>
  <inkml:trace contextRef="#ctx0" brushRef="#br0" timeOffset="-123166.209">20521 14464 798,'15'16'123,"-2"1"0,13 15 48,2 10 10,-2 11-20,-3 6-29,-3 4-21,-4 0-48,-4-10-17,-7-8-4,-2-8-7,-5-8-8,-2-7 1,-5-3-8,0-1-20,-4-5-81,0-3-152,-12-35-278</inkml:trace>
  <inkml:trace contextRef="#ctx0" brushRef="#br0" timeOffset="-122989.199">20857 14642 922,'15'-4'518,"1"-4"-399,22-2 2,5 5 34,5-1-31,1 0-26,2-4-41,2 2-21,3-2-30,-1-5 12,-6 0-18,-6-1-50,-13 0-43,-11 0-82,-16-22-148</inkml:trace>
  <inkml:trace contextRef="#ctx0" brushRef="#br0" timeOffset="-122738.185">21072 14300 1442,'-3'7'166,"3"7"-140,0 10-26,6 20 0,9 9 4,3 12 34,10 13-5,2 1-3,0 3-5,-2-6-7,-4-7-10,-2-12-7,-7-10 12,0-12-1,-6-7-4,-6-12-8,2-6-142,-3-10-176,2-62-211</inkml:trace>
  <inkml:trace contextRef="#ctx0" brushRef="#br0" timeOffset="-122568.175">21315 14090 1675,'-3'1'246,"3"-1"-209,0 8-37,7 6-18,2 9 17,5 10 1,8 2 7,2 3-7,3-3-15,-2 5-247,22 65-664</inkml:trace>
  <inkml:trace contextRef="#ctx0" brushRef="#br0" timeOffset="-122356.163">21759 14322 1874,'1'0'233,"-1"0"-233,4 4-42,3 6 23,10 9 19,10 11 8,8 7 4,3 5-12,-5 1-29,5 2-152,-2-8-299,48-4-542</inkml:trace>
  <inkml:trace contextRef="#ctx0" brushRef="#br0" timeOffset="-122018.144">22261 14229 1662,'-3'-8'290,"0"7"-131,-4-5-77,1 6-55,-1 3-15,-1 8-12,-9 3 0,-1 8 7,-9 9-2,-6 4-5,-7 6-35,-3-1-14,-3-3 7,1-4 12,1-7 18,5-3-9,9-5 13,8-6 8,14-4-12,9-5-48,14 1 28,13-2 32,17-4 0,15-4 51,7-3 3,2-5-18,-4 0 7,-8-2-20,-5 0-8,-12 1-5,-10 1-8,-7 4-2,-7-3-20,-4 1-160,-12-33-513</inkml:trace>
  <inkml:trace contextRef="#ctx0" brushRef="#br0" timeOffset="-121365.106">22043 14161 1451,'-5'3'172,"3"1"-148,-4 4-24,4 13-31,4 10 10,5 10 16,2 15 5,8 8 15,-4 5 6,-4-1-3,-5-1-6,-2 0 0,-4-1 0,-5-5-1,1-2 2,0-10-11,1-12-2,1-14-41,4-12-32,0-16 34,4-18-65,3-16-103,0-18 107,3-12 47,-1 3 53,-4 11 165,-5 14 76,-5 15-8,-8 12-74,0 8-117,-10 10-23,-5 13-8,-10 13-5,-5 12 1,0 10-7,10-3 0,8-3-1,11-13-11,8-10-1,9-11-20,6-8 30,13-1 3,12-6 21,9-5-21,6-11-15,0-6-51,-3 1 1,-10-1 20,-11 5 12,-9 9 2,-12 4 14,-6 7-13,-11 4-33,-12 10 63,-14 9-3,-6 7-3,-1 3 6,3-1 0,5 1 0,9-4 21,9-3 14,5-8 5,11-5-13,5-6-27,10 0 0,8 5 11,11 4 26,17-3-13,9 1-1,5-8 5,0-3-20,-4-4-5,-3-4-3,-10-8-183,41-48-272</inkml:trace>
  <inkml:trace contextRef="#ctx0" brushRef="#br0" timeOffset="-121186.096">22401 14850 1297,'-1'4'379,"-2"1"-280,-8 5-70,-2 6-2,-5 9 13,-6 3 17,-3 4-18,-3 1-18,-7-1-3,-2-2-10,-4-6-8,0-6-81,5-10-26,1-13-187,-56-70-262</inkml:trace>
  <inkml:trace contextRef="#ctx0" brushRef="#br0" timeOffset="-121045.088">21867 14932 768,'0'0'454,"0"0"-270,0 3-95,5-3-5,1 1 19,7 3 43,6-2 22,11-2-27,13-10-59,10-8-47,9-5-35,7-7-6,1-2-242,97-71-686</inkml:trace>
  <inkml:trace contextRef="#ctx0" brushRef="#br0" timeOffset="-120548.06">22820 14142 1902,'-8'-7'246,"-1"4"-184,-8-5-34,-1 13-19,2 8-9,-4 9-7,-2 9 7,3 10 1,-2 6 6,4 2-7,1-6-9,6-1 2,4-15 1,3-10-5,6-10-13,4-1-1,8-5 25,16-2-1,9-7-26,10-6-55,2-6-101,1-2-47,-11 5-62,-12-1 97,-11 13 91,-12 4 35,-11 6-130,-9 6 199,-5 4 54,-4 6 33,-4 6 43,7-1 7,0 7-5,4 5-11,4 6 20,1 9-45,1 9-19,2 2 26,-1-1-28,0-3-33,-3-5-4,-3-2 4,-2-7-5,-1 0-17,-2-13 2,2-5-13,0-14 11,0-6-20,-2-12-5,1-8-145,-2-24-147,3-18-394,-15-178-139</inkml:trace>
  <inkml:trace contextRef="#ctx0" brushRef="#br0" timeOffset="-120391.051">22592 14559 1129,'-3'1'492,"6"1"-411,3 7-80,8 13 28,5 11 35,11 15 8,4 4 12,8 9-7,10 4 25,5-1-41,5-4-35,-5-6-17,-9-4-9,-4-8-117,-11-5-162,11 14-364</inkml:trace>
  <inkml:trace contextRef="#ctx0" brushRef="#br0" timeOffset="-120000.028">23571 14125 1830,'0'-3'275,"1"0"-197,3-6-60,-4 8-18,4 1 0,-4 4-35,-4 3-14,4 15 13,-4 11 36,-3 12 6,-8 9 21,-12 4 12,-7 5-1,-9 0-17,-2-6-5,-1-3 7,7-3-23,6-7-51,9-4-92,7-9-110,4-10-215,13 3-88</inkml:trace>
  <inkml:trace contextRef="#ctx0" brushRef="#br0" timeOffset="-119766.015">23472 14485 1127,'6'8'112,"3"-1"-76,5 8 131,2 2-13,-1-3-7,5-4-1,0-2-37,13-7-32,6-6-19,7-9-28,7-2-15,1-1-9,-3 1-6,-5 8-47,-11 0-62,-12 7-67,-15-4-121,-30 15-333</inkml:trace>
  <inkml:trace contextRef="#ctx0" brushRef="#br0" timeOffset="-119473.998">23666 14300 518,'0'0'889,"0"0"-747,0 7-142,6 7 9,0 9 35,3 10 43,3 14 3,2 4-32,-5 6 7,-1 2-26,-3 5 3,-3 0-9,-6 2-11,-1 1-2,-1-2-8,-2-8-5,3-12 2,2-19-3,0-9-6,3-14-27,-1-10-25,1-15-172,-2-84-355</inkml:trace>
  <inkml:trace contextRef="#ctx0" brushRef="#br0" timeOffset="-119193.982">23714 14429 1365,'2'-5'291,"-2"3"-164,0-1-92,0 6-35,-2 7 0,1 13 28,-3 7 68,-5 14-16,-2 4-29,-4 1 0,-8 4-20,1-6-8,-2-2-7,-1-3 1,1-7-17,5-7 0,4-5-158,6-15-292,16-44-57</inkml:trace>
  <inkml:trace contextRef="#ctx0" brushRef="#br0" timeOffset="-119046.974">23859 14555 1347,'2'10'176,"5"8"-143,2 15 70,2 12 35,-3 7-31,-3-4-14,-4 1-47,2-5-25,2-7-21,0-11-34,3-3-250,7-13-295</inkml:trace>
  <inkml:trace contextRef="#ctx0" brushRef="#br0" timeOffset="-118633.95">24105 14474 1167,'-2'23'114,"-1"4"-76,-2 26 32,-1 8 59,-2-2-6,3-6-36,2-12-34,2-12-29,1-13-15,1-10 0,1-12 19,1-14 14,3-16-42,6-20-66,5-20-106,7-8-82,0 5 58,5 15 137,2 20 40,-1 26 16,-1 17 3,-3 13 25,-2 13 47,-2 4 17,-6 6 46,0 3 1,-9-3-26,-4 1-35,-3-1-17,-4-4 14,-8-1 8,-4-1-10,-11 2-10,-3-3-15,-7-1-7,-1-9-19,2-5-5,3-4-13,7-8 17,4-1-18,4-4-34,4-2-179,2-25-526</inkml:trace>
  <inkml:trace contextRef="#ctx0" brushRef="#br0" timeOffset="-118427.938">24698 14387 516,'4'17'482,"2"5"-310,8 16-16,-1 2-6,1-8-3,-2-6-37,2-7-28,-4 0-46,-3 0-12,-5-7-24,-23-1-461</inkml:trace>
  <inkml:trace contextRef="#ctx0" brushRef="#br0" timeOffset="-118241.928">24641 14977 1892,'1'3'262,"1"-2"-202,1 5 11,5 4-32,7 6-18,11 6-5,6 2-4,1-3-12,0 0-80,-4-2-303,3-7-1246</inkml:trace>
  <inkml:trace contextRef="#ctx0" brushRef="#br0" timeOffset="-106024.229">18827 15893 1249,'-8'0'213,"3"0"-130,-8 0-49,1 4-19,0 0-15,-3 6 0,2-2 15,5 2 6,-4 2-8,3-1 1,-4 8-1,0 0 8,-8 4 2,1 4-10,-5 4 1,-3 1-7,-1-3 1,2 1-7,1-5 6,0 1-7,4 0 8,-4 0-7,-1 4 0,1 0 0,1 1 14,3-3-14,3-9-1,7 1 0,2-11 2,6-3-1,2-4-1,2-1 0,0-2 0,2 1 1,-1-2 1,0 0 7,1 1-9,-2-2-17,4 1-16,7 2 12,4 5 21,9-2 9,12 0-8,8-3 0,4-1 20,5-3-12,7 0 3,-2 4-1,0 3-10,-5 2-1,-6 3 0,-9 0 0,-8 0 1,-10-1 5,-6-3-5,-2 2 5,-8-3 0,-2-3 6,-2 0 32,-2-3 37,2 3 31,-3 0-17,-2-6-22,-1-5-32,-2-9-28,-4-7-3,-2-5-9,-5-5-2,2 5-9,-9 0 3,1 7-10,-7 1 8,3 3 9,-1 6 6,1 0 8,5 3-4,6 2-8,6 3-2,4 6 0,5-1 0,1 2-1,1 0 1,2 0-1,-1-2 1,2 2-18,-2 0-20,1 0-64,2 0-174,7 8-100,29 47-78</inkml:trace>
  <inkml:trace contextRef="#ctx0" brushRef="#br0" timeOffset="-105631.2059">19170 16374 1092,'0'0'492,"-2"1"-456,-1 13-36,1 7-2,1 17 1,0 7 1,2 7 0,2-4 0,4 0 0,1-8-1,-1-12-8,1-11 2,-2-7-13,1-10-26,1-6 46,1-10 6,1-8 63,3-10-32,-5-6-1,1-1 57,-6 2-21,-6 10-12,-6 9-16,-1 4-5,-4 9-8,-2-1 1,-3 4 4,0 4-23,-3-4-4,7 8-8,0-4-1,8 0-15,5 3-256,2 4-214,21 28-14</inkml:trace>
  <inkml:trace contextRef="#ctx0" brushRef="#br0" timeOffset="-105332.189">19603 16290 1370,'0'0'228,"2"1"-201,3 1-26,3 2-1,4-1 28,6 4 19,6-1 11,3-3-8,9 4 1,4-5 27,1-2 6,-7-4-45,-5-3-21,-1 0-6,-8 3-11,4-2 4,-4 0-5,3-5-126,-2 1-230,44-31-977</inkml:trace>
  <inkml:trace contextRef="#ctx0" brushRef="#br0" timeOffset="-104633.149">20684 15856 1304,'0'0'325,"0"3"-202,0-3-99,-2 1-24,2-1-11,0 2 11,-1 2-18,-3 7 6,-6 9 12,-7 17 25,-6 14 4,-14 10-4,-2 3-5,-4 1-2,-3-5-2,5-4 4,5-8-8,10-12-6,8-4-6,9-10-6,7-7-20,8 3-5,8-1 17,6 0 14,6 1 1,5-6 0,2-2-1,3-6 1,-4-4 5,0-4-6,4 0 18,-2-4-16,2 4 13,-2-1-2,0-7 5,-4 2-1,-6-2-4,-5-1-12,-2 1 9,-8 4-4,0 1 0,-8 6-5,-1 1 29,-3 0 81,-2-4 2,-6-3-56,-2-5-36,-10-9-12,-5-3-9,-6-4 1,-4-2 6,-2 0-7,3 2-6,2 4 6,3 5-2,2 3 2,9 3 12,4 5-12,8 3-14,4 2 5,3 3 8,4 0 1,-1 0-12,5 4-42,4 8-16,8 11-25,3 5-143,8-1-291,33 18-426</inkml:trace>
  <inkml:trace contextRef="#ctx0" brushRef="#br0" timeOffset="-104213.125">21112 16050 1501,'-2'2'269,"2"0"-202,-2 0-56,0 0-11,2-2 0,-1 2-1,-2 6 2,-5 4 20,-10 17 10,-3 12-31,-7 8-113,1-2-71,3-3 40,8-9 28,6-12 34,6-6 16,13-10-23,2-10 64,8-10 25,5-3 0,3-3 0,1-3 0,-2 0 0,-8 13 40,-2 0-1,-10 9-39,-4 9 14,-2 3-14,-5 15 157,-4 8-1,-1 7-34,1 0-17,0 0-38,2-3-34,6-10-19,2-6-14,6-4-5,2-11-22,5-4-199,31-16-334</inkml:trace>
  <inkml:trace contextRef="#ctx0" brushRef="#br0" timeOffset="-103868.106">21437 16384 1554,'0'0'337,"0"1"-212,-1 1-74,1 0-33,-2 0-18,2 3-23,0 6 23,2 8 20,-1 7-2,1 6 1,-1-9-19,1 0-33,1-8-36,-3-8-40,6-7-37,1-18 83,4-19-25,5-8 13,4-16 75,-1 5 10,-3 14 104,2 14 12,-8 13-46,-1 13-56,-3 8-24,3 9 0,-1 7 28,1 3 17,0 5-19,-3-2-8,1-1-18,-5 4-26,-7 1-314,-37 56-705</inkml:trace>
  <inkml:trace contextRef="#ctx0" brushRef="#br0" timeOffset="-103258.071">19863 16765 913,'0'3'267,"-3"0"-160,0 6-31,0 2 13,-4 7-19,1-2-25,1 9-25,-1 3-7,2 1-4,-2 8-9,1-3-16,3-2-95,2-3-104,2-10-23,-1-7-552</inkml:trace>
  <inkml:trace contextRef="#ctx0" brushRef="#br0" timeOffset="-102938.052">19987 16801 1293,'-1'2'272,"1"0"-214,-2 0-58,2 1 0,3 10 0,6 10 1,6 12 12,9 11-2,1 3-5,2 1 0,-2-5-6,-4 1 0,-4-8 0,-4-7 6,-5-2 0,-2-8 0,-4-5 2,-1-8-1,-1-4 5,0-4 14,0-2 56,-5 0 56,-4 0 2,-10-4-95,-10-4-21,-9 0-24,-4-2 0,-2 2-41,6-3-44,6 6-76,-21-9-334</inkml:trace>
  <inkml:trace contextRef="#ctx0" brushRef="#br0" timeOffset="-95087.603">18222 15677 1624,'-6'0'222,"3"-2"-155,-3 2-44,1 2-17,-3 8 4,-4 2-1,-2 10 8,-6 9 7,0 6-5,-5 8 7,2 6 11,-2 5 7,0 8-4,2 5-14,2-1-10,8 3-16,11-7-7,8 3-10,17-4 8,15-6-9,18-6-52,14-14-85,128 18-175</inkml:trace>
  <inkml:trace contextRef="#ctx0" brushRef="#br0" timeOffset="-94329.56">21752 15838 262,'0'0'1168,"1"2"-1003,8-1-138,2 3-8,8 3 29,5 1 38,8 9 2,0-1 10,3 10-13,-1 1-11,-4 6-10,-11 5-26,-4 7 7,-12 17-12,-11 9-6,-6 8-8,-8 6-11,-8-3-1,1-7 1,-1-13-8,8-23-56,7-15-73,3-36-335</inkml:trace>
  <inkml:trace contextRef="#ctx0" brushRef="#br0" timeOffset="-93894.535">22530 16052 1627,'2'2'254,"-2"-2"-196,3 4-58,2 0 6,5 3-4,13 3 35,7 1 47,10 0-1,10-3-19,0-7-10,-1-1-18,-3-1-10,-3-1-11,-2 0-3,-3-2 0,-1 0-6,-5-6 0,-4 3 1,-1 1-7,-10-6-7,-3 6-40,-9 4-41,-8 2-103,-10 0-341,-60 20-719</inkml:trace>
  <inkml:trace contextRef="#ctx0" brushRef="#br0" timeOffset="-93572.5169">22593 16548 1473,'-1'4'233,"1"-4"-170,0 4-63,5 2-3,7 3 3,8 5 70,8-4 79,0 2-20,8-6-35,-1-6-22,3 0-16,3-2-2,0-2-14,5 4-16,0-4-12,-4 2-11,2 4 4,-5 4 1,-3 0-5,-7-1 1,-13-1-1,-6-4 1,-6 0-1,-4 0 0,-4-1-1,2 1-38,-7 0-69,-4 0-143,-46-12-676</inkml:trace>
  <inkml:trace contextRef="#ctx0" brushRef="#br0" timeOffset="-91966.425">24660 16801 1480,'-5'-4'224,"4"-2"-140,-8-1-48,5 3-21,-3 0 34,3 3 76,-1 0-37,-2 2-53,-4 3-19,-8 4-7,-6 10 3,-11 8-11,-2 5 8,0 2 0,2-1-2,6-3 5,3 2-11,4-1 0,8-5-1,3 2-12,8-3-12,4 0 6,4 4 6,10 5 10,2-1 2,11 3 0,7-5 4,7-10-3,6-6 0,5-16 11,0-12-3,2-7 0,-6-6-1,-9 1-7,-13 0 8,-5 12-8,-14 5 5,-5 5 5,-6 6 26,-7 0-17,-10 6 2,-13 3-21,-12 13-1,-6 9 0,-4 11 0,3 4 0,-1-3 0,7-1 5,5 1-5,6 0-1,12-8-12,6-6 7,9-6 0,8-6-6,6-2 6,4 2 5,5 1 1,2 2-6,6-3 6,0 0 10,4 1-10,1-7 6,3-2 2,2-6-1,-1-6 5,0-7-6,3-11 0,2-7 3,-1-11-9,2-4-12,-5-4-127,1 0-181,28-62-583</inkml:trace>
  <inkml:trace contextRef="#ctx0" brushRef="#br0" timeOffset="-91492.398">24884 17365 1249,'1'0'243,"7"0"-193,3 0-13,2 0 79,9 0-4,-4 6-25,6 2-18,-4 0-21,0 6-4,1 5-7,0 6 52,-6 5-38,2 5-26,-4 1-14,-9 5-10,-4 4 12,-4-1-12,-6-1 0,4-10 7,-5-7-7,5-10 0,1-7 5,3-5 12,-3-14-9,-7-12-9,0-14-6,-2-24 6,0-2-1,9 0-1,6 17-4,6 15 5,4 8-5,3 6 5,4 1-5,3 2 6,3 0 0,2-4-1,2 4 1,-1-6 0,2 1 1,1 1 0,-5 0-1,5 3 0,-5 3 1,-2 1-1,-8 5 0,-5 3-30,-7 2-52,-5 0 4,-9 0-182,-58-6-419</inkml:trace>
  <inkml:trace contextRef="#ctx0" brushRef="#br0" timeOffset="-90927.365">23944 16348 1190,'-3'-2'304,"0"0"-53,1-3-68,4 5-26,-2-3-49,3 2-45,0-2-57,11-4-4,12-8 35,17-4-2,20-4-8,10-5-15,45-5 1,-76 25 10,38-7-4,0 6-1,-6 2-12,-4 1 8,-3-1 1,-5 4-5,0-1-10,-3 1 1,-5-2 1,-6 3-2,-6-1 2,-11 0 9,-7 2-11,-11-4 0,-7 5 6,-6 0-6,-1 0 0,-1-2-9,-8-2-42,-4-3-36,-14-6-45,-8-11-152,-79-55-565</inkml:trace>
  <inkml:trace contextRef="#ctx0" brushRef="#br0" timeOffset="-90327.331">24620 15384 1472,'0'0'303,"0"-1"-146,0 1-68,0 0 10,0 0-5,-2 1-40,2 2-39,0 0-15,0 0 0,-1 5-15,1 11 15,-2 15 9,-1 19 10,2 14-4,1 1-9,0-3 0,0-10-5,0-10 5,0-7-4,-2-12-2,0-4-19,1-4-110,1-6-204,-3-19-426</inkml:trace>
  <inkml:trace contextRef="#ctx0" brushRef="#br0" timeOffset="-89351.275">26074 15710 1776,'0'-3'365,"0"3"-236,-1 0-89,1 0-26,0 3-14,-4 0-7,4 1-12,-4 9 13,-5 15 6,-11 14 27,-13 20 3,-8 11-18,-9 5 4,-4-1-5,-3 1-4,0-6 2,0 1-8,10-7 5,4-4-5,10-13 0,12-10 0,9-12-1,5-14-8,5-4 1,2-8-20,6-1-17,6-4 17,10 0 27,13-1 12,8-1 3,3 1-4,3 2-5,1 3-6,-1 8 1,-3 1 0,2 7 5,-5-4-5,-4 0-1,-5-5 8,-9 0-2,-2-6-1,-5-1-4,-1 0 6,-6-1-1,-5-2-5,-3 0 8,-3 2 3,-1 0 7,-5-11-1,-4-1-13,-7-13-5,-5-8 0,-7-6 9,-3-6-3,-1 1-6,0-2 2,1 8-2,8 6-1,2 9-11,4 7 3,1 7 9,6 1 0,5 5 0,3 2-2,3 2 2,0 0-9,0 0-24,3 6-82,2 9-31,4 12-182,25 59-582</inkml:trace>
  <inkml:trace contextRef="#ctx0" brushRef="#br0" timeOffset="-89013.2559">26313 16456 1673,'6'14'138,"-3"5"-92,3 18-27,3 15-18,0 1-1,6 9 7,4 10 1,4-8 1,0-12-8,-2-13 1,-7-20 50,-3-16 40,-3-6 20,1-11-5,4-18-34,-1-21-34,2-13-16,1-18-14,-4-3-2,-5 14-6,-1 14 1,-5 26-2,0 18 0,-5 11-31,-5 6 22,-5 3 7,-4 7 2,-4 12 0,4 3-44,0 10-114,-7 78-407</inkml:trace>
  <inkml:trace contextRef="#ctx0" brushRef="#br0" timeOffset="-74315.4149">17903 16930 1032,'-4'-10'141,"0"4"-49,-5-11 1,5 5 7,-2 2 19,3-3-4,0 5-10,2 2-6,1 4-9,0 2-15,0 0-16,0 0-34,1 0-25,1 0 0,2 0 0,8-4 2,8 1 25,9-5-12,13-6-2,3 2-5,4-3-1,0 0 1,-1 0-7,-5 5-1,0 2 0,-4 6-1,-1 2 2,2 2-1,-3 2 0,3 0 2,2 0 4,4 0-6,-6-2 0,1-4 6,-7-2-6,-3 0 0,-1-1 1,-1-1 7,0-3-8,3 2 1,-2 1 7,1 3-8,6 3 0,-1 0 1,0 2 1,2-1-1,0-1-1,-4-1 1,-1-5 7,-3 1-8,-3-3 1,-3 1-1,2 3 8,-6-1-8,1 3 0,-5 1 0,1-2-1,1 6 1,1 0 0,5 0-1,-1 3 1,4-1 0,-2 3-1,0-4 1,3 2 1,2-5-1,0 2 5,3 0-5,0-3 0,-1-3 8,1 2-8,-1-2 0,-1-3-2,-6 0 2,-3-2 2,-6 2-2,-5 5 1,-6-2 0,1 3 0,1-2-1,-1 0 1,2-2 0,8 0 0,3-5-1,2 3 1,5 2-1,-1-3 0,2 4 0,-6 3 0,2 0 0,-6 4-6,-5 2 5,3-3-7,0 2 8,3 0-1,3 8 1,1-4 0,8 11-1,4-3-11,0 4 12,2-4 1,-5-4 6,-3-5-6,-7-1-1,-5-4 2,-3 5-1,-1-4 0,3 0 5,-2 0-6,9-1 0,0 4 0,6-5 0,5 5 9,4 1-1,5 2-7,0 2-1,-6-3 2,-8-4-1,-8-1 0,-4 0 0,-5-1 0,-1 3 0,3-4 0,-5 0-1,1 0 1,0 0-1,-2-2 1,4 2-1,2-2 0,4 4 1,5-1 5,3 0-5,2 1-2,3-1 2,7 2-3,3 0-5,0-1 7,-5 1 0,-5-5 0,-8 0 0,-4 0 0,-3-3 0,0 1 1,-1-2 0,2 1 0,6 0 0,3-7 5,1 3-6,4-3 0,2-2-1,5 7 0,6 0 1,2-1 0,1 2 0,-4 1 0,-10-4 0,3 4 1,-5-1 0,-7 1 0,-3 0-1,-7 3 0,-2 0 1,-1 0-1,1 3 0,-2 0 0,7 1-2,5-1 2,5 7 1,1 0-1,3 0-39,-3 2 39,3-2 0,1-4 1,2-2-1,-1-1 0,-6-6-10,-3 0 10,-6-4-1,-5 1 1,-4-2 11,-2-1-2,-1 1 13,0 3 8,-2-1-16,2-1-13,1 1 0,5-4-1,2 3 0,0-4 0,4 3 1,-7 2 0,-1 3 0,-4 1-1,-3 0 0,-2 2-6,-1 0-24,0 0-34,-6 2-67,-42 3-179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30:25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8220 2485 313,'-15'5'99,"2"1"-63,-17 3-27,0 5-9,-1-6-13,-54 22-199</inkml:trace>
  <inkml:trace contextRef="#ctx0" brushRef="#br0" timeOffset="313.017">8137 2308 295,'-6'-2'6,"0"0"-6,-6 0-10,3 2 10,0 0 100,-1 0 28,1 2-22,1 0-43,3-2-43,1 2-20,0 1-38,-3 16-163</inkml:trace>
  <inkml:trace contextRef="#ctx0" brushRef="#br0" timeOffset="675.038">7947 2236 682,'-1'0'93,"-1"0"-66,-1 5-27,-1 9-6,0 5-1,-1 11 7,2 3 17,3 8 11,0 2 5,1-9-3,1-4-21,2-15-1,-1-4 1,2-4-3,2-6-5,6-2 0,2-2 17,5-10 0,5-8 9,1-9-7,-6-9-2,-6-1 4,-5 5 19,-8 6 31,-6 9-18,-4 4-35,1 8-7,-1 5 11,-2 5-16,1 7-7,1 7-12,2 7-55,5 3-91,6 3 23,16 52-177</inkml:trace>
  <inkml:trace contextRef="#ctx0" brushRef="#br0" timeOffset="1727.098">3726 6947 66,'-45'-18'0</inkml:trace>
  <inkml:trace contextRef="#ctx0" brushRef="#br0" timeOffset="3653.209">6351 4492 950,'-8'-15'195,"5"2"-22,-3-10-50,9 8-65,6-3-41,14 5-17,9-6 1,9 0-2,8-1 1,5 8-1,10-1 1,1 6 0,6-2 3,4 4-3,5-2 8,47 2-7,20 2 6,41 0-5,-70 4-1,-1-5 9,-2 1-9,-5-3 0,5-4 0,-8 0 6,-3 0-6,-2 7 6,4-7-7,6 4 0,-2-4 0,-5-4 0,-20 14 1,-53-4-1,-1-1 0,-2-1 6,26-2-5,-8 4 0,-4 4-1,-10 6-1,1 7-8,-8 9-27,-1 0 29,3-1 7,-6-1 1,2-6 1,-3-9 7,2 0 1,-6-5 1,2-1-4,-3-7 1,-4 1-1,1-1-7,-5-2-9,1 2-190,-38-15-440</inkml:trace>
  <inkml:trace contextRef="#ctx0" brushRef="#br0" timeOffset="6651.38">7593 6456 54,'-5'7'118,"2"-3"-97,-5 8-21,-13 9-90</inkml:trace>
  <inkml:trace contextRef="#ctx0" brushRef="#br0" timeOffset="10038.574">7943 5901 270,'-2'0'535,"2"0"-412,0 3-34,-3-3 92,-4 0 79,-5-3-100,-7 0-17,-1-3-37,-1 0-20,1 3-32,1 3-26,2 6-14,-4 9-13,-6 12 1,-8 18-2,-5 16 1,-2 14 0,-8 15-1,-3 7 1,-2-1 0,1-10 0,5-16 6,6-16-7,10-14 0,14-14 1,11-13-1,8-8-14,3-2-13,7-1 11,4 2-2,5-1 9,10-3 9,0-5 1,1 1-1,-5-2 2,1 0 4,-2-1-6,1-5 1,5 4 1,-1 1-1,5 0-1,3-1 1,3 1-1,7-1 7,-1 4-7,5-3-1,4 3 0,-4 1 1,-4 1 0,-5 0 0,-4 0 0,-6 0 0,-9 2-1,-2 2 1,-4 0-1,-5 0 0,-1 0 0,-4 0-8,-5-1 3,0 3 6,-4-4 5,0 0 28,0 0 46,-1-5 31,-8-3-35,1-5-51,-8-9-14,-6-5-9,1-3 5,-4-3-6,-2-5 1,2-5-1,-6 2 1,5 2 0,-2 6 0,1 5-1,0 8 0,-4 3-1,3 4 1,0-2 0,0 4 1,5-5 0,5 6-1,4-2 2,6 5-1,4 3-1,3 2 0,1 2-25,4 0-22,-2 0-22,2 2-15,1 2-21,4 3 39,3 6-42,3 6-12,10 4-120,57 54-141</inkml:trace>
  <inkml:trace contextRef="#ctx0" brushRef="#br0" timeOffset="10591.605">8401 6634 912,'0'4'336,"0"-4"-207,-3 1-104,3 1-25,0 7-16,1 4 10,4 13-8,2 5 8,2 2 6,7 0 0,-4-3 0,2-7-1,-1-9 1,-1 0 0,-3-8 21,0-5 24,3-5 31,0-5 22,6-13 4,4-11-30,4-10-24,2-15-27,3-2-8,-2-2 10,-10 7 1,-12 16 39,-7 9 4,-4 5-10,-9 7 6,-11 2-21,-6 5-27,-9 2 0,-7 9-9,1 9-4,6 4-2,8 4 0,7 0 0,8 7-12,4 2-11,3 7-16,7-1-21,2-4 3,2-6 2,2-1 5,1-2-29,2-3-28,1 2-61,1-1-114,23 15-28</inkml:trace>
  <inkml:trace contextRef="#ctx0" brushRef="#br0" timeOffset="13731.785">14046 4528 889,'-3'-6'241,"3"2"-28,-7-9-52,7 10-46,0-1-62,0 6-53,0 2-26,7 4-8,3 8 16,7 9 9,5 6 9,4 4 0,8 3 8,2-3-8,4-2 2,4 2 7,2-9-8,1-2 9,1-5-1,3-9 0,-2-5 2,5-5-10,-2-5 16,2-13-8,4-5 0,3-10-9,5-11 6,1-2 2,-3-5-8,-6 7 1,-10 11 0,-7 11-1,-7 15-7,-4 14-12,-5 13-5,-3 14 9,-1 9 7,-1 11 7,-1 5 0,5-8 1,-1-8 1,10-15 0,9-11 11,11-9 0,9-8 0,7-9-2,1-11-10,1-4-14,-3-14-14,0-3 17,1-3 10,-6-1-6,-5 6 7,-9 9 0,-15 12 0,-10 8-9,-12 10-7,-6 3-8,-3 7 1,2-1 7,-4 5 7,-1 6 9,0 5 0,-1 5-84,-16 71-216</inkml:trace>
  <inkml:trace contextRef="#ctx0" brushRef="#br0" timeOffset="14773.845">14395 5901 800,'0'0'300,"0"0"-155,0 0-19,-3 3 107,0 1-8,0-4-99,2 4-71,-2-4-28,3 0-27,-2 4-4,-4 6-2,-8 17 6,-13 25 9,-11 26 1,-36 75-4,-17 27-5,64-136 20,1-4-10,-18 40-10,6-15 7,13-14-8,7-13 0,9-17-2,6-7-16,6-6-16,3-2-1,8-2 20,10 7 14,8-4-5,11 0 1,7-7 5,7 0 2,5-4 4,1-2-6,0 2 1,-5-7 12,-6 7-13,-6-2 0,-6 2-1,-8 0 1,-7 4 0,-7 0-2,-12 0 1,-3 0 0,-3 2 1,0-2 24,-3-2 32,0 0 23,-8-8-19,-8-1-43,-5-4-10,-5-10-5,-6 2-1,-1-4 5,-5-1-5,-3 0 0,-2 3 4,1 1-5,5 3-1,4 3 1,6 6 0,9 4-1,8 2-5,9 5 0,2-1-4,4 2-46,-1 0-44,5 3-61,5 6 67,9 1-2,9 10-153,56 41-219</inkml:trace>
  <inkml:trace contextRef="#ctx0" brushRef="#br0" timeOffset="15000.8569">14937 6373 1309,'3'-10'205,"1"4"-58,-4-10-69,0 15-39,0 2 2,-4-1-32,1 4-9,-5 11-57,-8 10 57,-11 12 0,-9 14-18,2 1-110,4 0-83,9-10-59,8-8-9,7 9-66</inkml:trace>
  <inkml:trace contextRef="#ctx0" brushRef="#br0" timeOffset="15205.869">14897 6577 469,'16'-3'210,"2"-1"-57,21 1-65,-5 11-4,-6 1-16,-8 7-11,-8 6-5,-6 9-13,-6 5 36,-8 9 30,-2 1-12,-2 2-46,3-7-26,1-5-6,5-5-12,3-4-3,5-9-99,7-3-138,3-6-18,30-37-260</inkml:trace>
  <inkml:trace contextRef="#ctx0" brushRef="#br0" timeOffset="15585.891">15295 6653 486,'6'0'86,"3"0"-34,8 0-26,-7 14 11,0 8 55,-2 9 38,-2 9 41,-4 2-18,-4 0-24,0-2-15,-4-6-48,0-8-45,3-7-4,3-8-2,0-8-15,2-3-44,2-3-95,3-10 19,10-13 84,-1-17-75,9-10 60,1-12 51,8 3 51,1 10 64,-3 11-10,-4 16-31,-1 14-35,-4 11-20,-4 6-19,-2 10-3,-2 3 3,-3 10 10,-2 4 20,-5 6 0,-5 7-6,1-1-1,-1 2-13,2-4 5,4 1-15,1-2-58,3-6-115,1-13-154,25-29-329</inkml:trace>
  <inkml:trace contextRef="#ctx0" brushRef="#br0" timeOffset="15834.905">16065 6410 1465,'2'0'243,"-2"0"-153,0-2-78,4 2-12,9 0-2,10-2 2,20 0 7,12-6 1,8-2-7,4-2 8,-4-2-3,-5-2-5,-5 1 5,-7-2-6,-9 4 0,-9 3-9,-10 1-75,-4 5-104,-11 1-267,-35 4-240</inkml:trace>
  <inkml:trace contextRef="#ctx0" brushRef="#br0" timeOffset="16136.923">16107 6951 980,'7'6'78,"-1"-2"-51,13 2 105,5 1 79,7-4-22,7-10-30,5-2-57,5-2-37,-1 0-16,0 1-34,3-1 27,-8 3-19,-9 0-10,-6 2-2,-11 5-10,-3 1 5,-9 1-6,-4-1-1,3 0 0,-6 0 0,3 0-29,3-1-74,-3 1-38,1 0-118,-11-22-361</inkml:trace>
  <inkml:trace contextRef="#ctx0" brushRef="#br0" timeOffset="17318.99">17452 5767 964,'-11'-10'179,"0"3"26,-7-9-5,5 10-70,0 3-70,-3 8-42,-3 9-16,-4 15-1,-7 10 8,-3 16-8,-2 9 6,-2 17 16,-18 58-1,3 29 4,8-8 2,32-111-11,4 2-5,-3-2-5,-1 51-6,7-4 6,9-10-7,6-9 0,11-13 1,2-13 1,7-6 4,0-7 4,-2-8-9,0-6 0,-3-7 1,-3-2 5,0-3 4,-5-5-11,5-3-56,-3 0-56,3 0-74,1-1-171,39-16-109</inkml:trace>
  <inkml:trace contextRef="#ctx0" brushRef="#br0" timeOffset="18077.034">17759 6206 1325,'-7'-7'309,"3"0"-102,-4-5-63,2 8-62,4 4-49,0 1-33,0 2-13,1 7-22,-3 18 20,1 27 15,-2 17 1,0 19 10,1 4-5,-1 0 3,4-1 1,1-8-8,1-9 4,4-19-5,1-8 6,3-16-6,3-14-1,1-2-97,5-14-103,4-8-169,34-78-236</inkml:trace>
  <inkml:trace contextRef="#ctx0" brushRef="#br0" timeOffset="18333.048">18011 6583 1223,'5'0'191,"1"0"-95,6 0 103,3-4 37,4-1-73,7-12-55,12-6-37,6-9-32,10-7-15,1-2-14,-3-4-2,-4 9-8,-5 7-1,-1 6-6,-3 8-25,-4 6-23,-1 5-37,-2 6-49,0 2-78,-3 3-75,43 18-303</inkml:trace>
  <inkml:trace contextRef="#ctx0" brushRef="#br0" timeOffset="18950.083">19519 6600 1568,'-7'-14'253,"2"5"-85,-3-15-106,-1 9-43,-5 3-19,-8 5-21,-8 4 8,-2 9 1,-7 10 11,0 9-8,0 12 9,2 9-1,0 4-4,3 7 5,9 4 1,8-5-1,9-8-6,14-3 0,12-17-11,8-9 1,12-11-4,9-18 20,6-9 0,1-11 1,-3-7 11,-5 1-12,-9 3 1,-7 11 0,-15 7-1,-6 11-19,-9 6-44,-10 18-18,-10 15 81,-17 27 9,-10 21 0,-12 9-9,5 1 1,8-13 4,7-9-4,12-13 7,9-11 10,9-8 0,8-13-10,5-6-1,7-9 1,5-1 5,8-6 20,9-8 9,4-7-1,4-4-14,6-6-15,0-3-6,0 7-6,-3-1-162,-4 6 7,51-32-337</inkml:trace>
  <inkml:trace contextRef="#ctx0" brushRef="#br0" timeOffset="19353.107">19781 7192 1379,'0'0'201,"4"-2"-156,1-2-15,4 3 6,7 1 6,2 1-23,6 7-17,-2 6 5,4 4-7,-2 7 6,-5 3-5,-7 5 1,-7 8 7,-10 5 1,-8 5 2,-13 9-6,-2 3-6,-5-7 0,2-8-39,6-15-7,7-15 28,6-17 18,3-16 12,6-12-12,7-16-6,11-17 6,11-10 12,7-1 24,4 1 14,3 9 11,-4 5 2,-3 12-16,-8 2-19,-1 11-17,-5 10-6,-3 7-5,-4 4-59,-2 6-68,-2 3-19,1 2-83,-7 1-148,-31-5-262</inkml:trace>
  <inkml:trace contextRef="#ctx0" brushRef="#br0" timeOffset="19730.128">19037 6485 969,'16'-6'90,"4"-3"-36,24-8 98,17-6 26,10-3-34,7-5 0,42-17-43,-78 33-13,39-18-17,0 1-4,-2 1-31,-5 0-19,-7 4-10,-9 8 1,-6 2-8,-15 5 0,-7 6-1,-11 3-16,-11 3-16,-5 2-34,-7-2 13,0 0-75,-9-3-198,-54-24-524</inkml:trace>
  <inkml:trace contextRef="#ctx0" brushRef="#br0" timeOffset="19971.142">19620 5369 1302,'-1'0'186,"1"0"-171,0 2-15,3 7-45,3 13 45,5 17 64,4 15 8,0 12-6,-3 5-30,-1 3-4,-6 1-14,0 1-3,-3 2-15,-1 2-114,-12 97-502</inkml:trace>
  <inkml:trace contextRef="#ctx0" brushRef="#br0" timeOffset="20675.182">20542 5680 1204,'0'1'138,"5"10"-138,1 12-16,7 15 16,7 21 30,3 8 17,1 7 5,6 12 2,0 0 45,-2 1-15,-4 0-45,-9-6 5,-10 2 13,-13 3-15,-23 66-14,-31 33-7,-17 10-21,33-86-46,30-69-157,10-13-155,-5 34-272</inkml:trace>
  <inkml:trace contextRef="#ctx0" brushRef="#br0" timeOffset="21492.229">21579 5722 1713,'-4'0'288,"4"0"-144,-3 0-97,1 0-47,0 3-8,0 4-8,-3 8 16,-2 8 2,-10 19-1,-2 9 0,-10 17 6,-8 16-6,-14 6 10,-38 60-5,58-106-5,-29 43 5,9-13-6,11-12 0,10-17-6,12-12-8,8-11-22,11-6-19,13-5 13,4 0 21,17 4 9,13-4 11,10-5 0,13-4 0,-3-4 1,-2-7 23,-9-3 20,-7-2 5,-10 6-1,-7-2 1,-7 1-17,-9 1-11,-4 2-4,-7 5-5,-3-2-4,-1 3-1,-2 0 3,0-4 5,-2 1 5,1-12 2,-4-8-12,-3-10-8,0-9-1,-6-6 1,0-7-1,-5-3-1,1 1-9,-5 11-5,1 10 4,0 14-1,4 8 3,2 9 0,2 1 9,8 4 2,3 0-1,3-1-1,2 1-17,0 0-39,0 0-94,4 4-54,5 7 26,0 5-190,21 58-260</inkml:trace>
  <inkml:trace contextRef="#ctx0" brushRef="#br0" timeOffset="21801.247">21979 6544 730,'15'7'57,"-1"-1"-42,14 14-15,-7-7 1,-6 2 55,-7-5 34,-2-5 33,-3-1 57,-1-4 120,-2-2-5,-2-1-65,-1-8-56,-1-8-122,1-10-38,-2-6-7,1 2-6,-3 4 0,1 5 1,-5 11-2,2 2-2,-6 6-20,-6 5 4,2 9 7,-5 8-16,6 6-124,-1 7-74,-5 41-348</inkml:trace>
  <inkml:trace contextRef="#ctx0" brushRef="#br0" timeOffset="22853.307">15513 7963 1032,'-5'-10'162,"2"2"38,-4-11-97,4 9-13,-2 6-12,1 2-36,4 4-42,-2 8-22,1 7 14,0 7 8,-1 15 8,0 4 2,4 1 7,-2 2-1,0 2 1,-3 1-7,-1 2 4,2-2-8,1-1-5,4-6 7,6-10-8,4-7 2,6-5 5,7-8-7,8-5 6,6-7 0,4-2-5,-1-3 1,0-2 7,-9 5 4,-2 8-12,-8 8 0,-5 9-1,-10 9 1,-3 6 6,-3 4 1,-6 3 1,-3-5 3,-2-5 1,0-7 4,-4-1-2,-2-5-3,-4 4-12,-2 4-23,-2-1-229,-52 32-374</inkml:trace>
  <inkml:trace contextRef="#ctx0" brushRef="#br0" timeOffset="23066.3189">15361 8896 1109,'2'-5'272,"5"-6"-143,3-14-63,9-6 40,5-7 13,0 3-37,0 9-37,0 6-16,-5 2-14,2 8-15,-1 3-7,0-2-90,2 4-62,-2-1-71,34-29-223</inkml:trace>
  <inkml:trace contextRef="#ctx0" brushRef="#br0" timeOffset="23266.3299">15580 8244 1160,'1'-4'318,"2"-1"-178,5-12-41,2-2 15,2-7-30,6 3-51,0-3-21,6 3-12,3 2-13,2 2-107,6 8-81,2 6-249,53 10-40</inkml:trace>
  <inkml:trace contextRef="#ctx0" brushRef="#br0" timeOffset="23918.368">16684 8050 1501,'-13'3'183,"4"-1"-133,-12 12-38,-3 7-11,-3 11-1,-2 11 1,-2 4-1,-2 10 1,-1 3-1,2 4 6,-4 2-5,3-3 8,1-4 2,3-8-10,3-8 5,7-9-5,1-8 0,10-11 0,4-2-1,4-7 0,0 0-14,4-1-14,2 1 7,4-1 12,3 5 1,0-1 3,5-1 4,4 2 1,1-6 0,7 3 1,7-2 6,4-2-6,0 1-1,-1-1 1,-4-3 0,-2 1 0,-5-1 0,-4-1 7,-8-3 34,-7-2 27,-3 3 21,-7 1 25,0-5 25,-7-5-67,1-7-41,-4-9-23,-4-4 7,-1-3-16,1 0-3,-6-2 2,-1 3 0,0 1-8,-4 11 9,-3 2 0,2 3-1,-4 5 1,0 2 1,4 5 7,0-3-8,8 5 6,3 0-5,11-1-1,1 4-42,6 0-146,6 4-164,10 8 28,62 20-357</inkml:trace>
  <inkml:trace contextRef="#ctx0" brushRef="#br0" timeOffset="24228.385">16830 8742 492,'4'8'138,"1"-1"-11,10 11-44,-2-3-7,1 0-5,4-5 2,-3-3-10,-1 0 63,0-4-4,-1-6 46,-4 2-17,-3-3-43,-1 0-4,0-4-22,-1-5-25,2-9-27,-2-4-13,0-1-16,-6 1 8,-1 3-7,-6 1 10,-5 7-12,-5 1-6,-8 12-6,-3 10 11,-4 11-90,8-1-68,12-5-71,31-16-526</inkml:trace>
  <inkml:trace contextRef="#ctx0" brushRef="#br0" timeOffset="24505.401">17386 8384 1438,'-14'0'176,"8"0"-133,-10 0-11,12-4 10,15 1-42,7-4 0,18-2 32,17-8 30,8-2-14,-1-1-12,-5 2-6,-10 1-2,-5 2-16,-3 2-12,-7 3-19,-4 0-98,-5 4-54,-5 2-197,-7-8-290</inkml:trace>
  <inkml:trace contextRef="#ctx0" brushRef="#br0" timeOffset="24759.416">17569 7971 1137,'-2'0'153,"2"4"-114,-4 10-39,14 7-2,-2 18 2,2 11 5,6 14 34,-4 12-7,-1 13 17,0 50 19,-11-88 10,-1 47-12,-2-4-32,0 1-17,2 2-8,-2 0-9,3-7-11,0-14-140,3-16-82,4 11-146</inkml:trace>
  <inkml:trace contextRef="#ctx0" brushRef="#br0" timeOffset="24965.428">17655 8299 1393,'-8'15'171,"4"6"-144,-9 21-18,-6 15 42,1 8 7,-6 6-19,3 3-6,-4-3-7,1-3-16,1-9-10,7-2-102,-22 76-397</inkml:trace>
  <inkml:trace contextRef="#ctx0" brushRef="#br0" timeOffset="25190.44">17850 8512 1547,'8'-12'229,"4"5"-160,9-15-67,5 18 5,-3 0 2,-2 4 9,-3 8 5,-4 10-10,2 5-1,-3 14 5,5 7-7,-4 7 5,2-5-15,2-4-25,2-3-158,-3-9-134,0-11-58,11-7-89</inkml:trace>
  <inkml:trace contextRef="#ctx0" brushRef="#br0" timeOffset="25707.47">18189 8032 1715,'3'-3'229,"-1"2"-229,8-7-43,5 3 43,5-2 5,8 5-4,4 6 15,2 4 5,-4 3-12,0 5-8,-4-1 0,-8 2 0,-7-3-1,-2 7 0,-8 5 0,-9 6 0,-7 14-21,-12 8-51,-4 4-6,-2-9 37,2-4 40,6-11 1,6-9 0,8-10 0,6-7-1,10-7-33,10-2-23,15-4 40,17-5 10,8-6 7,1 6 12,-5 7 4,-12 6 8,-12 11 11,-7 5-26,-12 11 37,-10 11 41,-9 16-4,-12 9-16,-6 4-5,-6 2-37,-1-8-8,0-5-5,0-9-2,5-11-10,8-12-41,3-8-45,2-16-86,3-15-160,-26-92-256</inkml:trace>
  <inkml:trace contextRef="#ctx0" brushRef="#br0" timeOffset="26111.493">18164 8147 1330,'0'0'316,"0"0"-223,0 4-93,4 8-55,0 11 55,5 19 50,-1 10 14,-1 13 1,-3 12-7,-8 5-5,-4 10-17,-10 2-11,-6 0 2,0-5-21,2-3-6,4-13-19,7-16-98,8-16-74,5-16-164,7-20 53,2-17 77,5-24 161,6-19-55,4-18 38,8-9 66,8 0 15,7 3 24,3 11 95,2 17 122,-9 23-23,-7 18-4,-11 16-8,-4 9-50,-6 4-102,4 10-21,-5 5-11,10 8 1,5 9-11,9 1 4,8 0-16,9 3-18,9 17-108,-1 3-455,80 84 209</inkml:trace>
  <inkml:trace contextRef="#ctx0" brushRef="#br0" timeOffset="26389.5089">19131 7740 1171,'0'0'327,"0"1"-305,0 12-21,6 7-1,1 18 72,2 21 41,3 23-41,12 63-3,-5 26-36,-3 23-5,-16-71-16,-2-4-4,-4-9 7,1-64-3,1-2-12,1-5 0,-4 35-65,2-15-64,3-20-103,-7-2-272</inkml:trace>
  <inkml:trace contextRef="#ctx0" brushRef="#br0" timeOffset="26578.52">19087 8389 1398,'0'1'664,"0"-1"-544,0 3-92,0-2-28,0 1-20,2 1 8,2 4 12,2 3 2,2 8-2,8 7-18,5 1-177,0 0-260,40 23-188</inkml:trace>
  <inkml:trace contextRef="#ctx0" brushRef="#br0" timeOffset="26749.53">19338 8325 1402,'0'-3'258,"0"3"-134,2 0-124,5 3-36,1 7 5,5 6 31,2 6 16,3 11-4,-6 2 3,1 5-1,-4 1-14,-1-3-201,-16 36-755</inkml:trace>
  <inkml:trace contextRef="#ctx0" brushRef="#br0" timeOffset="27080.548">19843 8032 1711,'-2'-4'503,"1"2"-419,-4-4-27,3 8-47,-1 2-10,2 5-12,-2 10 12,3 17 6,0 16-6,4 12-26,1 3-97,0 0-72,-2-7-15,-3-13 13,0-15 11,0-15 84,0-11 75,3-9 27,5-6 32,3-2-11,8-8 43,9-1 68,8 2 0,6-2-22,7 5-20,0-5 21,-1 0-51,-4 1-24,-8-3-36,-7 3-14,-5 3-181,12-9-312</inkml:trace>
  <inkml:trace contextRef="#ctx0" brushRef="#br0" timeOffset="27284.56">20130 8090 1437,'-5'0'565,"2"1"-487,-5 9-78,5 13-8,3 16 8,1 16 0,2 14 1,5 3-1,-1 5 8,-1-2-1,-1-2-5,-2-3-1,-5-4-1,-2-6-75,-2 11-138,-26 133-864</inkml:trace>
  <inkml:trace contextRef="#ctx0" brushRef="#br0" timeOffset="27477.571">20020 8995 1605,'0'-18'285,"8"-4"-159,2-23-38,8 0-49,6 2-19,1 11 1,3 7-21,1 6-12,-4 8-2,4 8-40,-4 10-37,-9 5-77,-10 14 58,-12 15-16,-16 14-163,-101 131-355</inkml:trace>
  <inkml:trace contextRef="#ctx0" brushRef="#br0" timeOffset="27637.58">19841 9273 1389,'2'-8'492,"5"-1"-336,6-15-48,9-9-49,13-11-32,11-5 15,12 3-17,-2 4-14,-1 1-11,-5 12-69,-6 7-69,-1 6-103,-3 8 29,48-7-381</inkml:trace>
  <inkml:trace contextRef="#ctx0" brushRef="#br0" timeOffset="27870.594">20573 8447 1561,'2'-7'246,"2"-1"-170,4-8-56,5 2 7,4 1 27,1-3 21,1 4 6,8-4-21,5 0-15,3-5-26,-2 2-11,4-1-8,-7 0-27,0 3-51,-3-3-68,-4 3-89,-6-1-136,-4 8-98,-25-13-131</inkml:trace>
  <inkml:trace contextRef="#ctx0" brushRef="#br0" timeOffset="28109.607">20673 8120 1393,'0'0'295,"2"2"-211,-2-2-61,0 2-23,3 6-9,4 7 9,2 18 12,7 16 14,1 15-19,4 10-1,-5 6 2,-1 3 5,-3 3-13,-3 0 14,2 13-14,-1 0-218,-1 0 92,-2 65-488</inkml:trace>
  <inkml:trace contextRef="#ctx0" brushRef="#br0" timeOffset="28313.6189">20833 8315 642,'-5'-4'898,"1"3"-742,-2-1-106,-5 16-49,-2 15 1,-10 13 40,0 14 33,-5 7-24,1 4-15,1 1-14,-2-3-10,4-2-12,2-6-103,4-5-408,-12 19-685</inkml:trace>
  <inkml:trace contextRef="#ctx0" brushRef="#br0" timeOffset="28478.628">20884 8434 1725,'0'0'266,"0"0"-229,1 4-37,2 9-16,2 7 16,2 14 18,5 14 1,4 4-19,5 3-78,5-3-93,5-4-172,46 39-275</inkml:trace>
  <inkml:trace contextRef="#ctx0" brushRef="#br0" timeOffset="28965.656">21191 8232 1151,'0'-3'333,"0"3"-157,0-1-28,0 1-13,0 1-18,0 2-65,0-3-52,3 8-36,-3 17 25,4 16 11,1 20 1,4 21 10,-2 1-10,0 7 6,-3-7-1,0-4-6,2-8-57,-3-8-103,2-15-115,2-21-196,10-55-133</inkml:trace>
  <inkml:trace contextRef="#ctx0" brushRef="#br0" timeOffset="29333.677">21226 8146 1134,'1'-2'144,"0"2"-144,4-2-18,7 2 18,9-1 64,1-5 88,10 0-17,-3-3-42,1 1-3,-11 2-18,-2 5-39,-1 1-23,-4 1-1,2 8-9,-1 1 0,0 7 0,-1 4 0,3 6 0,-4 11 6,2 5-5,-5 11 7,1 8-2,-6 6 12,-6 9 24,-4 7 3,-3 6-25,0 2-5,-1-7-8,0-7-6,4-4-1,6-1 0,2 0-1,1-5-66,1-13-98,-3-21-123,-3-23 66,-9-45-2</inkml:trace>
  <inkml:trace contextRef="#ctx0" brushRef="#br0" timeOffset="29499.687">21366 8710 763,'0'-20'574,"3"7"-402,3-17-80,2 11-38,4 3-12,-1 5-11,0 6-17,3-1-14,0 6-14,-1 3-120,-1 4-119,-6 9 41,-6 12-23,-33 77-317</inkml:trace>
  <inkml:trace contextRef="#ctx0" brushRef="#br0" timeOffset="29790.704">21310 8929 336,'7'-3'219,"2"-5"-200,11-5-19,7-6 104,1-1-10,2 1-26,-4 11 28,-7 4-18,-6 7 3,-8 0-41,-8 7 20,-6 12 44,-9 10-31,-9 8-50,-7 11-8,-3 8-6,4-2-8,3 2 0,9-2 0,11-12-1,8-12-8,8-15-7,8-7-6,8-11 21,11-13 38,1-4-3,4-13-25,3-11-10,-2-4-123,4-8-165,53-94-257</inkml:trace>
  <inkml:trace contextRef="#ctx0" brushRef="#br0" timeOffset="30033.717">22038 7922 1550,'0'-6'248,"-2"5"-112,-7-4-56,-3 13-56,-12 9-17,-9 15 7,-4 9-2,-6 6-5,-1 6 1,0 4-8,3-4-43,4-2-68,4-5-51,5-2-60,2-9-109,8-7-20,3-14-173</inkml:trace>
  <inkml:trace contextRef="#ctx0" brushRef="#br0" timeOffset="30203.727">21651 8371 42,'17'-8'541,"2"0"-279,19-9-40,-1 11-36,-5 6-24,-3 13-18,-7 13-19,-8 14-55,-6 16-7,-8 12 8,-6 19-17,-16 60-21,-11 16-11,-3-10-13,26-109-8,1-3-1,3-6-64,-5 33-86,2-26-200,3-37-320</inkml:trace>
  <inkml:trace contextRef="#ctx0" brushRef="#br0" timeOffset="30549.747">21785 8490 1297,'2'-1'157,"3"-3"-157,4 2-6,5-2 6,7-2 43,8 0 43,10-5 1,4-4-41,4-4-26,-3-1-11,-6 3-2,-4-1-6,-10 14 28,-6 2 23,-8 4 1,-4 5-40,-1 7-7,-5 4 9,-2 12-3,-1 11-1,-3 11 2,-3 7-11,5 11-2,-4 4 11,-1 4 1,2 0-3,-3-5 19,1-8-17,-5-10-1,4-7 1,2-3-11,-1-4-132,-1-8-84,-23-10-528</inkml:trace>
  <inkml:trace contextRef="#ctx0" brushRef="#br0" timeOffset="30752.759">21858 8757 1722,'6'3'181,"5"0"-181,11 5 0,6 4 57,8 7 0,4 11 2,3 11 31,-1 8-20,1 6-22,-5 0-30,-4-3-7,-2-7 3,-7-9-14,-6-7-93,-2-12-102,-1-12-326</inkml:trace>
  <inkml:trace contextRef="#ctx0" brushRef="#br0" timeOffset="31969.828">26403 7044 232,'10'11'81,"2"-3"27,6 10-54,0 0-33,-5-2-13,-6-5-7,-1 1 7,-1-3-2,-2-1-6,-1-4-21,-6-7-54</inkml:trace>
  <inkml:trace contextRef="#ctx0" brushRef="#br0" timeOffset="34493.973">24258 4065 166,'0'0'613,"-1"0"-412,1 0-2,0-4-5,-3 4-65,3 0-96,0 4-33,0-2-34,3 2-16,0 7 28,3 9 22,3 3 0,1 9-1,-1-1 1,2-4 5,-4-3-5,1-8 0,-4-4 0,1 1 8,-2-2-8,6 0-71,-2-7-148,-1-4 12,-2-4 3,6-51-7</inkml:trace>
  <inkml:trace contextRef="#ctx0" brushRef="#br0" timeOffset="35009.002">24330 3918 812,'-1'-9'231,"2"0"-53,4-6-124,12-4-39,6 0-15,8-2-4,8-1 4,0 0 6,-3 3 9,-6 3 12,-4-2-5,-2 4 29,-4-1 11,-2 1-10,-5 6-31,-3 3-4,-1 2-17,-1 7-12,6 7-4,-1 6-11,4 11 18,-3 9 9,-1 8-9,-4 3 7,-1 4 2,-8-4 0,-8 1 23,-2-1 22,-8-3 1,-6-1-11,-4 1-10,-3-1-10,-4 0-15,-1-4-25,3-4-116,3-6-21,2-9-5,5-9 55,4-11 40,-2-12-59,4-5-44,2-9 5,0-2 101,2-1 69,6 7 231,4 3-3,9 4-106,4-4-82,19-5 7,10-4 43,10-3 13,3 0-25,-10 7-46,-7 13-17,-15 2-15,-7 12-56,-10 14-7,-9 9-41,-11 18-113,-81 114-293</inkml:trace>
  <inkml:trace contextRef="#ctx0" brushRef="#br0" timeOffset="35161.011">24410 4637 717,'20'-8'189,"6"-1"20,26-13-26,13-12-44,6-9-40,-1-5-55,-2 1-16,-15 11-28,-10 9-63,-14 9-145,-16 7-46,-23-18-281</inkml:trace>
  <inkml:trace contextRef="#ctx0" brushRef="#br0" timeOffset="35596.036">24567 3512 971,'-14'0'375,"4"4"-295,-10 9-79,2 15-1,2 17-9,3 16-1,7 17 4,11 70 6,20 28 0,9 2 1,-8-68 11,-5-4-6,-2-5 26,-10-55 7,-3 1-6,3-2-18,8 36 3,-4-20-17,-1-19 12,0-18-13,2-15 28,0-2 64,10-10 53,4-2-17,11-8-25,6-4-34,0-2-21,2-2-19,-2-2-7,1 0-10,1-4-12,-1-1 10,-4 0-10,-5 2-29,-9 4-29,-4-4-17,-7-3-27,0-13-68,-7-16-208,-4-149-359</inkml:trace>
  <inkml:trace contextRef="#ctx0" brushRef="#br0" timeOffset="35858.051">25297 3543 1234,'-1'-3'187,"-2"-1"7,3-3-77,6 3-80,11-5-13,12-5 11,17-4-7,18-1-7,56-12-6,22-5-6,3 1 3,-62 15-4,-46 12-7,-5-3 5,-3 2 1,21-8-7,-11 5-12,-17 6-64,-12 2-25,-16 4 32,-9 3-138,-103 16-405</inkml:trace>
  <inkml:trace contextRef="#ctx0" brushRef="#br0" timeOffset="36062.062">25506 3147 1227,'-2'4'195,"2"12"-183,-2 21-12,2 22 1,-1 19 65,0 2 8,-1 9-31,4-3-17,5-12-10,5-11-7,5-15-9,3-17-54,6-12-127,8-13-115,88-67 5</inkml:trace>
  <inkml:trace contextRef="#ctx0" brushRef="#br0" timeOffset="36226.072">25969 3450 864,'-8'-3'534,"-1"-1"-316,-12 1-46,-6 3-53,-7 10-47,-18 10-52,-2 15-20,-13 11-1,0 12-8,1 3-91,8-1-103,11-5-73,12-14-13,12-14 85,-4-10-86</inkml:trace>
  <inkml:trace contextRef="#ctx0" brushRef="#br0" timeOffset="36579.0919">25462 3751 546,'3'13'90,"4"4"49,5 14 22,-2 8-22,-6 4 37,-10 6-29,-10 2-23,-5 8-62,-7 6-37,-5-1-25,3-7-10,5-15-133,8-11-52,8-14-22,9-13 73,4-15 63,7-6 63,7-12 12,4-2 6,1 4 8,-2 11 66,-5 10 28,-2 12-8,-1 10-23,0 11 19,3 8 55,0 4-71,0 1-32,-2-1-14,-1-3-10,-1-3 2,-1-4-19,-1-4-1,-3-5-68,-1-4-149,-3-6-118,-3-17-26</inkml:trace>
  <inkml:trace contextRef="#ctx0" brushRef="#br0" timeOffset="36766.102">25704 4134 817,'11'-14'314,"1"2"-125,19-14-51,5 4 24,1 1-33,3 2-5,1 1-28,-1 2-40,1 5-37,-4-1-19,0 2-6,-4 10-105,-6 4-78,-7 3-57,-6 8-31,-10 2-74,-47 40 7</inkml:trace>
  <inkml:trace contextRef="#ctx0" brushRef="#br0" timeOffset="37074.1199">25973 4143 184,'-9'3'588,"3"1"-415,-10 3-68,5 0-54,3 2-14,0 4 16,-3 6 4,1 1-9,2-2-21,-4 2-3,6-10 4,0-4 17,3-5 30,3-1-28,6-4-47,6-5-113,9-8 113,10-4 19,5 0-10,-2 8 5,-6 6 22,-6 10-5,-9 2-16,-2 5-14,-4-1 0,-4 4 26,-3-2 32,-9 1 34,-2 4-11,-3 6-40,-10 1-10,-1-1-32,-4 1-100,4-7-179,5-9-54,-20-27-183</inkml:trace>
  <inkml:trace contextRef="#ctx0" brushRef="#br0" timeOffset="37270.1309">25808 4088 990,'0'-4'461,"1"2"-233,4-4-146,12-1-61,10-9-6,15-2 24,14-5 9,7-5-15,3 4-10,-2 4-13,-4 0-10,-7 6 0,-13 6-68,-10 4-14,-13 6-169,-13 4-8,-8 10-41,-47 48-3</inkml:trace>
  <inkml:trace contextRef="#ctx0" brushRef="#br0" timeOffset="37501.1449">26254 4043 165,'0'0'649,"0"0"-547,0 4-72,8 6 60,-2 4 147,3 9-36,7 8-30,-3 11-46,1 3-37,-2 8 19,-3 3-53,0 3-15,-4 1-20,-1 2-8,1-4-5,-4-6 0,-2-7-5,1-10 11,-5-8-6,2-11 5,-4-8 7,-8-10 9,-7-8-27,-8-15-36,-4-10-125,-62-117-506</inkml:trace>
  <inkml:trace contextRef="#ctx0" brushRef="#br0" timeOffset="38471.2">26952 7324 1136,'10'-19'273,"2"0"-47,4-14-62,-4 10-25,-9 11 23,-4 9-48,-5 4-69,-4 5-23,-3-3-22,-10 6-1,-12 10 1,-5 12 1,-6 7 7,-1 7-7,0 0 0,3 0 8,3 3-9,6-3-9,13-3-11,5-3-32,10-3-16,10-3 8,9-1 20,7-4 26,11-5-2,9-10 14,9-9 2,5-8 0,4-7 15,0-4 4,-13 0-4,-15 4-6,-13 8-9,-13 3-32,-6 9 14,-6 4 18,-11 20 3,-12 20-3,-11 10-43,-6 4 8,4-8 23,5-11 5,7-2 7,11-8-6,7-3 4,4-5 2,5-8-7,7-8-4,5 4 5,10-7 6,6-3 20,11-5 20,9-8 28,8-6-34,2-14-14,-1-1-11,-2-4-9,-8 6-25,-11 3-70,-7 3-76,-11 9-115,2-27-271</inkml:trace>
  <inkml:trace contextRef="#ctx0" brushRef="#br0" timeOffset="38870.2229">27180 8001 1164,'4'1'157,"-2"2"-128,8 2 112,-1 3 7,3 2-40,2 4-45,-1 4-12,-1 2-16,4 6-14,-5 6 0,0-3-8,-4 4-4,1 3 0,-6 8 0,-4 1-1,-6 1 8,-4-1-1,-5-5 0,-2-3-3,1-12-12,8-9-5,5-9 5,0-16 0,7-12-17,2-19-80,6-9 79,7-12 15,5-1 3,3 7 25,2 5 19,1 2 7,-4 8 0,-1 11-20,-8 6-16,-3 10 3,-1 4-18,-5 3 0,-2 2-6,2 2-48,0 0-33,-1 0-27,-2 2-25,-3-1-85,-30-13-25</inkml:trace>
  <inkml:trace contextRef="#ctx0" brushRef="#br0" timeOffset="39326.2489">26063 7249 898,'-2'0'190,"2"0"-55,-4-4-55,8 3 40,4-8 0,8 2 27,7-3-9,16-4-33,19-5-24,50-15-5,36-9-26,4-2-26,-40 13 7,5-5-7,-1 8-4,-10 5-1,-11 11 2,-56 7-15,-5 2 4,-5 4-10,22-3 0,-15 2 0,-12 2 0,-9-1-13,-7 3 3,-4-3 9,0 0 0,0 0-27,0 0-40,0 0-38,-4 0-40,-3 0-53,-58 7-440</inkml:trace>
  <inkml:trace contextRef="#ctx0" brushRef="#br0" timeOffset="39573.2629">26748 6089 567,'-3'-13'1031,"1"10"-853,-1-10-124,3 10-54,0 11-24,1 2 24,6 13 2,4 14 34,0 20 4,-1 25-22,-6 11 0,-2 10-4,5 1-5,14 47-9,24 10-105,-20-111-219,72 100-261</inkml:trace>
  <inkml:trace contextRef="#ctx0" brushRef="#br0" timeOffset="40198.2989">28134 6329 1608,'-8'-4'266,"3"1"-139,-11-4-40,5 14-48,-8 5-28,-5 14-11,2 13 0,-2 6-1,4 13 1,-2 10 0,-2 12 8,0 8-7,-5-2 4,1-2-5,0-5 0,1-15-7,8-13 7,5-12-27,4-10-45,7-10-20,2-9 38,3-8-13,7-2 23,8 0 44,4-1 1,9-3 0,6 0 12,2 1 9,2-1 50,-1 4-7,2 0-16,-2 0-19,-4 4 5,-3-1-23,-2 1-5,-8 0 1,-1 0-2,-8 0 2,-2 0-8,-5-4-6,-5 3 6,-1-3 3,-1 0 28,-1-3 49,-1 3 8,-3-11-20,-6-4-47,-4-10-9,-8-6-12,-3-7 0,-3-4 0,-3-12 0,-3-2 0,-1-4 0,0 8 0,5 8 0,9 15-6,5 15-3,6 7-3,8 4 3,4 3-12,4 10-149,2 9 67,10 12-59,8 16-137,61 55-396</inkml:trace>
  <inkml:trace contextRef="#ctx0" brushRef="#br0" timeOffset="40504.316">28320 7163 651,'4'14'99,"-2"-2"57,5 11-41,1 0-2,-1-1 8,5 1-40,0-1-43,3-4-16,0-7 8,2-1 9,-1-10 50,0-3 5,-1-7-16,0-2 6,0-2 3,-7-2 20,-7-3 25,-6-4-30,-1-6-59,-10-3-23,-5 2-10,-4 2-8,-1 5-1,2 7-1,6 7 0,6 2-9,8 4-143,8 13-368,16 35 60</inkml:trace>
  <inkml:trace contextRef="#ctx0" brushRef="#br0" timeOffset="43740.5009">7590 10799 1148,'-10'-12'193,"1"5"-8,-7-8-41,4 5-56,4 5-37,1 1 6,4 3-16,0-2-11,3 3-29,1 0-1,1 0-19,5 0-2,10 0 21,8-4 28,16-8 13,8 1-17,6-3 0,3 0-5,5 0-7,2 2-11,1 7 0,-8 3 10,-5 2-11,-10 3-1,-9 1 1,-7 5-1,-8-6 1,-8-1-1,-4 0 0,-7-2 0,0 2-39,-3-1-112,-5 9-115,-9 10-202,-73 50-509</inkml:trace>
  <inkml:trace contextRef="#ctx0" brushRef="#br0" timeOffset="44011.517">7571 11059 863,'-16'2'250,"4"1"-113,-14 4-77,13-1-14,7 2 17,5-4-19,4 3-43,2 12 9,1 15 47,0 13-4,-1 18 10,-2 16-14,-3 12-14,-3 4-20,-2 3-5,1 0-8,-2-12-1,3-8 10,1-16-2,4-14-9,4-14-38,0-11-143,5-13-172,25-45-156</inkml:trace>
  <inkml:trace contextRef="#ctx0" brushRef="#br0" timeOffset="44237.53">7585 11554 1256,'-3'0'287,"3"-3"-116,-3 3-117,4 0-15,1-1-2,4-1-29,11-4-8,16-8 27,12-8-4,13-4-1,7 0-21,-4 4 11,-6 2-11,-12 9 0,-13 4-1,-11 7-22,-8 11-77,-7 8-120,-53 93-338</inkml:trace>
  <inkml:trace contextRef="#ctx0" brushRef="#br0" timeOffset="44457.542">7508 12083 1374,'0'0'292,"2"0"-149,-1-3-85,7-1-28,13-5 20,10-8 31,18-9-14,7-4-31,5 0-15,3-2-12,0 3 0,2 1-9,-6 2-97,1 2-197,73-18-347</inkml:trace>
  <inkml:trace contextRef="#ctx0" brushRef="#br0" timeOffset="44761.56">8375 11877 583,'2'12'145,"2"3"-59,2 13 4,2 0-50,5-8-20,-4-6-2,7-11 31,1-3 88,4-10 46,1-12-14,1-1-64,-4-8-27,-1-1-13,-9 1 11,-6-1 11,-6 5 11,-3 1-25,-3 1 5,-8 6-30,-2 0-25,-5 8-10,-4-1-4,-1 8-8,3 4-1,3 4-1,7 4-30,7 2-91,6 4-119,5 9-91,18 38-158</inkml:trace>
  <inkml:trace contextRef="#ctx0" brushRef="#br0" timeOffset="46565.6629">14419 10932 983,'-6'-6'213,"3"2"-54,-3-2-52,2 6 10,4-2-11,0 2-8,0 0-19,0-2-14,3 2-10,0-2-25,7-2-16,10-3 1,6-5 1,9-2-4,2 2-3,6-3-3,8 4 0,3-3-5,6 3 1,-2-2 4,-3-1-5,-9 6 1,-10 0-1,-14 6-1,-11-2-26,-7 8-91,-11 6-93,-9 16-85,-91 105-337</inkml:trace>
  <inkml:trace contextRef="#ctx0" brushRef="#br0" timeOffset="46812.6769">14553 11149 817,'-2'-1'637,"2"1"-412,-3-6-129,3 9-55,-2 0-41,1 0-22,0 10-12,-3 19 34,-2 20 10,-1 20 3,-11 72 20,1 28-15,16-119-1,1-10 4,3 45-20,7-21-1,8-22-54,-1-17-74,1-15-49,-4-13-138,0-19 72,-11-86-340</inkml:trace>
  <inkml:trace contextRef="#ctx0" brushRef="#br0" timeOffset="46995.688">14480 11483 880,'2'0'197,"7"0"-163,4 0-22,14 4 59,13 0 79,10 0-29,8-9 2,5-2-37,-5 0-46,-5 2-26,-5 3-5,-12 4-9,-6 8-47,-8 13-187,-16 15-105,-74 105-555</inkml:trace>
  <inkml:trace contextRef="#ctx0" brushRef="#br0" timeOffset="47196.6989">14615 11994 1225,'-1'-1'342,"-1"-5"-123,-2 2-30,4 1-41,2 0-55,0 1-55,1 2-32,5-2 1,6 2-1,5 0-4,2 2-1,3 3-1,2-2-5,3 4-68,6-3-146,4-4-57,7-7-255,90-68-234</inkml:trace>
  <inkml:trace contextRef="#ctx0" brushRef="#br0" timeOffset="47576.7209">15310 11428 1213,'0'-3'241,"0"3"-133,0 0-64,0 0-11,1 3-19,2-3-14,3 4 0,1-1-12,-5 4-12,-3 10 2,-10 14 21,-5 11-21,-8 6-77,-3 0-6,-1-7-25,5-10 55,4-12 33,8-6 1,4-13 28,10 0-1,7-11-29,8-7 41,11-5 2,5 1 29,5-1 34,-7 9 43,-9 9-41,-5 10-50,-12 10-15,-4 18 37,-7 16 56,-6 10-37,1 13-20,-3-2-15,10-12-5,3-11-15,7-12-1,6-7-2,10-14-110,10-14-160,67-69-568</inkml:trace>
  <inkml:trace contextRef="#ctx0" brushRef="#br0" timeOffset="47796.7329">15658 11693 1302,'-2'2'249,"2"-2"-176,-1 1-73,2 7-33,1 7 20,3 6 13,-1 12 1,-3 6 9,-1 1-2,-3 1-7,-1-4 7,-1-6-8,4-2-61,-1-10-70,4-9-121,6-13-40,3-9 76,45-81-126</inkml:trace>
  <inkml:trace contextRef="#ctx0" brushRef="#br0" timeOffset="47953.742">15805 11767 310,'12'-18'296,"-5"1"71,12-11-53,-9 13-71,-4 7-123,-5 8-48,1 8-72,1 6-15,3 5 15,6 14 9,-3 9-2,0 9 5,-1 1 0,-1 4-12,-1-6-51,-6-2-169,4-8-131,2 12-204</inkml:trace>
  <inkml:trace contextRef="#ctx0" brushRef="#br0" timeOffset="48173.755">16340 11387 1409,'2'0'174,"2"0"-141,4-4-21,3 4 27,4 0 24,7-3-5,4-1-23,2 1-19,3 0-16,2-3 0,-5 2-69,1 0-111,-4 0-177,11-9-651</inkml:trace>
  <inkml:trace contextRef="#ctx0" brushRef="#br0" timeOffset="48442.7699">16145 11960 560,'2'0'333,"6"0"-252,9-2 109,7-4 59,12-1-36,7-8-76,2 0 1,7-3-48,-3-2-48,7-1-18,-3 3-11,-2 5-11,-4 0-1,-9 5 6,-7 4-7,-10 1-13,-9 3-64,-7 0-46,-5 3-18,-8 0-37,-50 10-188</inkml:trace>
  <inkml:trace contextRef="#ctx0" brushRef="#br0" timeOffset="49845.851">16600 11324 679,'-8'-5'120,"-3"1"-26,-4-7-34,-4 3-33,3 5-6,0 3-15,2 1-4,3 2 8,-2 5-10,-4-1 1,4 1 0,-1 4-1,-2-2-1,4 0-15,2-2 4,1-4 11,-2-4 1,1 0 5,2-4 10,1 0 14,1-2 44,-3 1 5,3-1-4,-2-1-50,1 1 36,-2 0-14,-1 1 25,-1 0-11,-2 3-2,2-1 4,1 2 25,3 1-24,2 0 9,3 0-21,2 0-9,0 0-29,0-4-13,2 4-12,1 0-9,6-3 4,6 3 17,6-3 21,11-4 10,4-3 7,5-2-2,5 2-8,0 3-11,0 1-5,-2 6-6,-3 0 0,-5 6 0,-6-3-5,-5 1-1,-4-2 1,-5 1 5,1 1-5,-3-3 9,-4 1-4,5 1-5,-2 0 0,-1-1 0,-2-2 8,0 0-8,-3-2 1,-4 2 4,0-3-5,0 3 5,-2 0 0,-1 0-4,0 0-2,0 0-6,0 0-42,0 0-74,0 0-122,3 3-229,3 3 241,14 19-128</inkml:trace>
  <inkml:trace contextRef="#ctx0" brushRef="#br0" timeOffset="50640.896">16359 12261 1031,'-5'-10'249,"2"1"-29,-2-12-59,3 0-64,0-2-43,4 1-10,-1 5-28,4 1-15,-1 4 0,-1 3-1,-1 5 0,-1 4-7,-2 0-1,2 0 1,1 0-2,-1 0 8,1-3 1,-1 3 1,-1 0 7,0-1 2,0 1 4,0-3-4,0-4-1,2 0-8,-2 1 0,0-6 0,2 4 7,-2 3 16,2-2 4,-1 4-1,1-4-11,3 1-16,7-4 0,3 2 6,6-6 3,4 3-9,6 3 6,5 1 0,2-1 0,2 0 8,-2-5 2,-2 3-1,-3 0-3,-5 4-4,-4 0-2,-4 3-5,-6 0-1,-2 3 1,-1 3-1,-5-3 0,-3 0 0,0 0 0,1 0 1,-4 0-1,0 0 2,0 0 4,0-3 3,0 3-3,0 0-5,0 0 10,0 0-5,0-3-6,0 3-11,3 0-76,3 0-170,5 0 8,40 3-236</inkml:trace>
  <inkml:trace contextRef="#ctx0" brushRef="#br0" timeOffset="50853.908">17464 11825 1295,'-8'-5'207,"4"4"-98,-7-3-62,1 0-29,7 0-18,3 0-56,24-16-574</inkml:trace>
  <inkml:trace contextRef="#ctx0" brushRef="#br0" timeOffset="56197.214">17615 11073 955,'-2'0'311,"2"4"-146,-2-4-45,1 0 30,-5 4 25,-1 0-28,-5 5-96,-10 7-36,-5 12-7,-7 13-8,-4 10-1,-1 16 0,0 16 1,1 10 5,-13 56-3,39-100 2,-9 50-2,4-9-2,11-15 0,6-10-6,8-13 4,6-7 1,4-10-1,2-2 2,6-4 0,4-5-6,-1-2-30,7-3-43,0-5-52,3-6-100,0-2-234,48-34-172</inkml:trace>
  <inkml:trace contextRef="#ctx0" brushRef="#br0" timeOffset="56491.2309">18030 11445 1213,'-2'1'258,"2"-1"-210,0 4-48,0 0 0,2 7 12,-2 4 52,4 11 8,-4 10-3,0 9-25,-4 3-5,1 4 1,-2 3-1,0 0-10,-1-3-17,4-7-6,0-4-6,5-3-38,3-6-143,5-9-172,32-15-125</inkml:trace>
  <inkml:trace contextRef="#ctx0" brushRef="#br0" timeOffset="56702.243">18228 11732 1269,'0'0'273,"3"0"-191,5 0-64,6 0 38,6-4 26,7 1 7,6-3 4,1-2-30,7 0-29,0-2-19,-4 2-4,-1 0-5,-2 4-6,-10 4-9,3 4-92,-3 10-92,0 5-182,28 54-231</inkml:trace>
  <inkml:trace contextRef="#ctx0" brushRef="#br0" timeOffset="57256.274">19529 11800 1577,'-12'-6'261,"-3"5"-182,-11-7-56,-7 6-16,-5 2-6,-4 6-1,-3 8 0,-1 5-5,-1 11 5,3 5 5,5-2-5,6-1-1,17-7-5,6-8-6,10-2-6,12-4 6,10 1 3,10-6 7,9-2-8,8-11-16,3-4 14,-2-4-3,-1 0 15,-8 1-1,-13 7 1,-7 1-1,-11 6-13,-7 6-16,-9 4 14,-12 13 16,-11 21 15,-15 18-15,-11 13-41,2 4 14,13-9 15,8-9-9,16-18 10,10-13-1,6-11 12,4-11 12,6-2 68,7-3 11,2-5-4,9-5-21,-1-3-30,6-7-15,1-5-21,2-6-43,2 2-154,-5-2-164,26-32-318</inkml:trace>
  <inkml:trace contextRef="#ctx0" brushRef="#br0" timeOffset="57631.296">19624 12176 315,'2'0'691,"3"1"-637,9 3-40,3 2 56,9 6 64,3 3-28,6 3-2,-2 2-14,-3 5-8,-6 2-29,-4 1-14,-10 1-14,-8 7-2,-7 11 4,-11 13 4,-10 3-10,-5 1-3,-3-8-9,-2-11-3,10-16-5,4-11 14,8-14-4,7-6 16,7-12-27,11-11-8,10-20 7,9-14 1,9-15 0,5-9 18,-2-1 33,-1 6-9,-5 9-4,-4 14-20,-11 14-9,-2 12-9,-8 14-49,-4 10-114,-1 3-101,-2 8-93,-7 27-135</inkml:trace>
  <inkml:trace contextRef="#ctx0" brushRef="#br0" timeOffset="58015.318">18850 11621 1048,'0'-3'230,"0"1"-61,4-2-28,4-5-90,16-7 47,12-7 11,13-9 16,9 3-41,8 2-36,0 2 4,4 6-1,4-4-18,0 1-9,0 2-12,-4 2-3,-7 1-8,-5 4 0,-10 3 0,-8 5-1,-10-2-29,-11 6-40,-5 1-58,-8 4-100,-6 1-92,-30 14-156</inkml:trace>
  <inkml:trace contextRef="#ctx0" brushRef="#br0" timeOffset="58249.331">19450 10570 1636,'0'0'213,"0"3"-210,0 1-3,0 6-39,6 13 39,1 19 2,3 18 38,4 15-22,-6 18-6,8 59 3,-10-103-15,4 53-90,3-10-229,24 75-469</inkml:trace>
  <inkml:trace contextRef="#ctx0" brushRef="#br0" timeOffset="58563.349">20297 11025 649,'-1'1'1199,"1"5"-1086,1 11-113,7 7-1,8 11 1,8 11 1,6 0-1,9 10 1,1 3-1,2 5 1,-10 2-1,-9 1-1,-14 8-3,-14 7 4,-18 13 21,-45 73-21,-26 32-117,-17-18-513</inkml:trace>
  <inkml:trace contextRef="#ctx0" brushRef="#br0" timeOffset="58963.372">20815 11342 1526,'3'0'214,"3"3"-188,5 1-25,6-1 25,7-1 7,6-6 42,6-1-3,9-10-12,4-3-30,2 0-9,-6 1-14,-2 0-5,-3 6-2,-9 4-12,-4 3-66,-10 4-111,-4 4-139,-21 21-243</inkml:trace>
  <inkml:trace contextRef="#ctx0" brushRef="#br0" timeOffset="59180.384">20863 11475 1557,'0'1'237,"0"-1"-183,0 0-54,4 7-43,4 14 41,1 14 2,4 9 68,2 17-34,-2 5-8,-5 7-4,-5 3-4,-3-3-1,-2-1-17,-2-6 0,-1-8-114,1-6-241,0 29-417</inkml:trace>
  <inkml:trace contextRef="#ctx0" brushRef="#br0" timeOffset="59383.396">20964 11883 1622,'0'-2'254,"0"0"-134,2-2-110,7 0-9,10-2 21,11-4 37,12-11-13,9-2-14,4-1-16,0-3-7,0 3-9,-7 6-9,-8 3-94,-9 8-118,-15 14-265,-33 39-459</inkml:trace>
  <inkml:trace contextRef="#ctx0" brushRef="#br0" timeOffset="59554.406">20960 12269 1529,'0'0'287,"0"1"-193,0-1-94,10 0 8,12 3 2,16-7 55,19-4-32,52-15-33,25-16-50,-95 20-172,-2 0-333,132-83-117</inkml:trace>
  <inkml:trace contextRef="#ctx0" brushRef="#br0" timeOffset="59824.421">21712 12146 604,'4'25'195,"-1"-1"22,-1 16 5,2-6-7,0-10-17,0-14-42,-3-7-11,1-5 10,5-9-23,2-13-66,9-13-39,4-18-18,-1-2 3,-3 4-11,-6 8 7,-5 10-8,-9 15 0,-6 9 0,-7 6-8,-9 3 8,-9 4-1,-2 7 1,-2 11-11,8 6-85,5 10-135,-14 70-324</inkml:trace>
  <inkml:trace contextRef="#ctx0" brushRef="#br0" timeOffset="66474.802">14368 12938 1276,'-7'-12'166,"3"4"-44,-2-7-7,1 9-19,5 4-52,8 4-38,8-2-5,11 2 24,14 2 15,9 3 1,2 1-5,-1 2-12,0-2 6,-1-2-15,-2-2 0,-3-4 1,-3-4-5,-2-2 4,-9-2-6,-4 0-1,-8 4-8,-12 2-117,-7 2-141,-53 37-490</inkml:trace>
  <inkml:trace contextRef="#ctx0" brushRef="#br0" timeOffset="66723.8159">14468 13106 1438,'-4'-2'252,"0"2"-117,-1 0-87,1 11-45,-1 12-3,-3 26-1,-3 16 0,3 18 1,5 2 8,3-4-8,3-8 0,0-9 0,2-7-1,4-10 1,0-8-1,-2-4-77,-1-2-82,0-7-185,-3-10 0,-10-22-432</inkml:trace>
  <inkml:trace contextRef="#ctx0" brushRef="#br0" timeOffset="67076.836">14419 13662 833,'2'-13'250,"0"2"-44,11-13-61,6 1-31,8-1-10,7-1-20,11 3-15,1 6-32,2 2-17,-3 7-13,-7 7-7,-8 12-6,-9 7-23,-11 9-53,-10 13-7,-13 14-16,-14 10-54,-10 2-73,-6-3 7,-2-9 105,2-15 75,7-17 45,6-14 57,6-9 55,9 0 37,9-3 91,5 3-114,4 0-126,9 3 0,6 3 57,10 6 56,8-5-20,3 0 4,2-3-44,1-4-28,2 0-10,-1-4-15,0-6-39,5-6-186,69-58-456</inkml:trace>
  <inkml:trace contextRef="#ctx0" brushRef="#br0" timeOffset="67272.847">15267 12876 1598,'-8'-2'268,"2"1"-70,-6 1-118,-2 3-52,-2 12-19,2 7-9,0 9-1,1 14-8,10 10-27,3 15-184,8 9-237,10 118-305</inkml:trace>
  <inkml:trace contextRef="#ctx0" brushRef="#br0" timeOffset="67827.879">15735 13518 1204,'-1'0'273,"-2"-2"-96,2 0-53,1 2-17,0 0-29,0 0-27,0-1-23,1 2-14,-1-1-13,0 0-1,0 0 0,6 2-18,7-4 9,9 2 9,13-4 0,8 1 5,6-1-4,-3-2 3,-1-4-3,-3 2 4,-7-2-4,-5 0 0,-7 3-1,-1 4-106,7 27-421</inkml:trace>
  <inkml:trace contextRef="#ctx0" brushRef="#br0" timeOffset="68046.8919">15674 14056 1661,'1'-2'288,"-1"0"-186,11-4-93,13-9 0,13-6 21,12-6 0,8 2-6,2 2-11,4 7-7,6 1 0,4 2-6,53 8-43,-84 12-230,39 3-66,86-22-666</inkml:trace>
  <inkml:trace contextRef="#ctx0" brushRef="#br0" timeOffset="68277.905">16773 13297 1594,'0'0'203,"4"0"-181,6 0-22,11 3 0,8 2 6,5-3 30,9-2 21,5-2-10,1-3 1,4-2-26,-5 1-8,-5-2-7,-5 3-7,-8-5-28,-4 5-131,-6-2-140,-13 10-287</inkml:trace>
  <inkml:trace contextRef="#ctx0" brushRef="#br0" timeOffset="68493.9169">16757 13542 1300,'-3'0'296,"3"0"-182,-3 0-114,8 4-77,4 4 77,3 11 36,2 7 12,6 7-19,-1 12 2,1 10-8,-7 6-10,-6 5 4,-4 0-1,-6-1-16,-4-1-13,-2-4-106,-5-5-119,1-10-124,-24 10-313</inkml:trace>
  <inkml:trace contextRef="#ctx0" brushRef="#br0" timeOffset="68647.9259">16796 13900 1094,'13'-23'268,"-1"2"-44,18-20-104,6 7-32,7 5-22,2 6-27,-2 1-6,-1 8-15,-5 2-9,-2 8-9,-8 16-140,-13 13-347,-42 103-335</inkml:trace>
  <inkml:trace contextRef="#ctx0" brushRef="#br0" timeOffset="68812.935">16775 14338 562,'-3'0'1132,"3"0"-883,-4-2-189,9 2-48,6-4-6,16-3 63,13-11 6,15-6-37,5-1-19,4-8-19,-3-2-49,-1-1-233,68-73-476</inkml:trace>
  <inkml:trace contextRef="#ctx0" brushRef="#br0" timeOffset="68992.9459">17623 13616 1713,'-2'-2'293,"2"2"-136,-4-1-64,3 2-43,0 1-34,-1 0-16,-7 12-12,-8 16-128,-13 27-103,-6 17-139,-2 10-168,-46 93-185</inkml:trace>
  <inkml:trace contextRef="#ctx0" brushRef="#br0" timeOffset="69167.9559">17378 14050 628,'16'-19'159,"1"1"-70,14-18 68,3 5 64,-1 14-73,-7 8-28,-8 11-21,-8 6-6,4 8-34,-10 9 5,-1 9 11,-2 7-37,-3 16-34,-2-2-4,2 3-286,-18 58-448</inkml:trace>
  <inkml:trace contextRef="#ctx0" brushRef="#br0" timeOffset="69518.976">17951 14004 1836,'0'1'237,"0"1"-222,-2 4-15,4 11-48,0 14 48,0 17 15,6 7-2,2-3-4,2-3-9,0-4-34,-2-3-71,-6-14 28,0-11 77,-3-17 2,2-10-2,2-19-90,9-19-122,5-14 61,6-5 145,-1 11 6,2 16 142,-10 19-8,4 15-41,-6 9 0,0 11 7,3 8 2,-2 5-36,2 10-36,2-1-16,2-3-1,0 2-13,0-1-69,-4 3-156,0 85-316</inkml:trace>
  <inkml:trace contextRef="#ctx0" brushRef="#br0" timeOffset="70833.051">24669 11235 1477,'-3'-1'246,"1"-1"-119,-4 0-82,5 0-22,-1 0-5,1 2-12,1-1-6,0-2-14,3 3-32,0 0-178,3 3-280,20 17 239</inkml:trace>
  <inkml:trace contextRef="#ctx0" brushRef="#br0" timeOffset="74630.268">26543 11675 1099,'-3'-2'464,"1"-2"-217,-2-10-61,-5-9-31,-2-5-53,-6-3-56,-3 4-17,-10 1-17,-7 7-7,-11 5-4,-10 8 0,-6 16-1,-3 17 0,1 16 0,6 10 0,2 6 6,12 6-6,10-6-1,11-1-8,14-9 8,11-1-6,15 0-5,7 1 10,12-5-7,9-5 9,9-7 0,4-15 0,1-3 0,1-12 0,-8-9 7,-12-6-5,-9 1 5,-13 1-5,-8 7 8,-11 2 4,-6 2-14,-16 3-11,-17 15-16,-16 12-13,-5 13 2,6 8 10,15 0 16,15-2 6,10-6-6,8 1 1,6-9 10,3-8-9,5-5 4,3-3 6,10-2 1,7-3 17,11-6 6,10-5 1,6-9-4,2-8-6,3-4-15,-2-4-34,-2 5-196,60-44-424</inkml:trace>
  <inkml:trace contextRef="#ctx0" brushRef="#br0" timeOffset="75027.291">26599 12261 884,'9'-2'306,"1"2"-239,14 0-44,6 6 76,-3 2 67,-3 9-41,-6 2-62,-3 8-8,-6 12-2,-5 12 23,-10 6-23,-7 5-22,-5-6-7,-1-5-9,1-9-7,1-12 1,5-9-5,5-11-4,1-4-25,5-6-1,1-3 2,2-10-10,6-12-1,4-12 29,3-15 6,5-9 6,6-9 37,4-4 14,4 3 18,-1 7-7,9 8-28,8 8-14,4 9-14,6 5-5,0 7-1,-5 1-6,-7 11-38,-7 1-63,-13 6-116,-11 6-88,-14 2-246,-52 8-97</inkml:trace>
  <inkml:trace contextRef="#ctx0" brushRef="#br0" timeOffset="75389.311">25564 11342 309,'15'-7'1225,"6"-2"-1083,28-7-97,60-4 51,34-5 50,5 5-17,-43-3-60,0 5-26,-3 3-7,2 7-25,-20-6 5,-48 10-2,-7 0-8,-1 0-6,25-2 1,-16 2-1,-13 1-24,-11 1-76,-7 2-122,-10 0-132,-45-14-478</inkml:trace>
  <inkml:trace contextRef="#ctx0" brushRef="#br0" timeOffset="75593.323">26262 10340 1704,'2'4'161,"2"7"-161,4 11-12,5 16 12,-1 13 4,0 15 11,0 18-3,6 69-3,-2 35-9,1 9-166,-7-99-361</inkml:trace>
  <inkml:trace contextRef="#ctx0" brushRef="#br0" timeOffset="75870.339">27520 10532 1725,'0'0'209,"0"2"-163,0-1-46,0 2-11,10 4 11,16 3 6,15 2 59,24 4-22,8-9-16,4-1 3,-1-8-16,-9-5-1,-7 1-2,-11-5-2,-13 2-9,-12 4-95,-13 0-217,-52-20-670</inkml:trace>
  <inkml:trace contextRef="#ctx0" brushRef="#br0" timeOffset="76094.352">27480 10728 1568,'0'11'238,"0"0"-227,3 20-10,2 16-1,1 19 46,4 9-1,-1 5 8,1-1-23,-3 4-20,-2-7 20,-4 1-6,-2-2-9,-4-11-1,-2-3-14,-6-11-30,-1-5-135,5-9-294,-23-6-293</inkml:trace>
  <inkml:trace contextRef="#ctx0" brushRef="#br0" timeOffset="76268.3619">27533 11364 1407,'3'-10'324,"6"4"-167,9-16-47,4 5 10,13-5-23,8-1-44,5 1-25,4 0-16,3 5-6,-2 8-6,-4 9-25,0 11-123,-7 12-136,-2 71-383</inkml:trace>
  <inkml:trace contextRef="#ctx0" brushRef="#br0" timeOffset="76457.373">27330 11842 1445,'-11'-4'487,"8"4"-327,-8-4-71,7 4-31,11 0-19,2 0-28,13 0-10,17 2 23,21 0-8,55-2-4,21 4-12,-98-1-44,-3-6-154,39-1-121,78-18-378</inkml:trace>
  <inkml:trace contextRef="#ctx0" brushRef="#br0" timeOffset="76734.389">28182 11755 1563,'0'26'138,"-1"4"-113,1 24-14,1 9-11,4-8 36,7 0 30,1-10 25,5-9-46,5-13-22,3-14 5,-2-12 40,8-20-7,-3-15-19,0-14-15,-5-6-10,-12-4-7,-8 6-2,-8 4 23,-7 15 19,-8 12-10,-5 16-16,-9 13-22,-6 16-2,0 13-1,3 6-33,11 12-169,-6 66-667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32:53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17937 6951 747,'-1'-1'302,"-2"-2"-46,1-3-26,0 0-26,-3-11-50,0 5-46,1-2-18,2 5-42,1 6-33,1 3-15,0 0 0,6 3-19,12-2 17,17 2 2,15 2 0,14 2 1,9-4 0,5 0 13,4-2-13,49-7-2,40-8 0,40-5 0,-83 5 1,0 5 0,-4 4 1,0 4-1,-3 1 0,-10 6 1,-13 0 0,3-6 1,-1-7-2,4-7 1,0-3-1,-6 3 0,-10-4 1,3 5 0,-3 1 1,-2 4-1,7 2 1,4-1-1,6 20-1,0-17-2,6-11 2,-1-1 1,6 0-1,7-5 0,-7 9-1,-7 19 1,3-24-15,-4 10 14,-3 5 1,-6-3 8,-1 5-8,-8-1-7,1-3 6,-7 1-12,5 25 13,-47-19-18,0-2 8,1-1 10,36 3 2,-2-2-2,0 1 0,-1 2 2,-7-1-2,-1 4 0,-7-1 0,-2 3-1,-6 1 1,0 0-1,-2-2 0,-3 6 0,-1-2-5,-3 2 6,4 3 0,-1 4-21,2-5 20,0 5-8,3-9 9,-2 8 0,0 0 0,0 15-2,2 6-31,-5 1 33,0-3 1,-9-10 5,-8-8-6,-4-7 1,-9 0-1,-4-10 1,0 2 6,-2 0-7,-4-3-13,-1 3-46,-11-2-245,-73-30-627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33:02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31376 5543 150,'-4'-3'514,"1"-1"-376,-7 2-42,3-4-31,1-2-16,2 4-17,-3 2-19,4-2-4,2 4-8,-2 0 0,3 0-1,0 0-8,0 2 8,0-2 14,0 0 46,0 0 75,0 0 57,0-2-20,3 2-23,-2 0-70,6-2-73,5 2-4,12-2 11,7 2-12,10 0 12,-1 2-11,0 2 7,-10-2-3,-7 2-5,-9-2 5,-3 0 2,-6-2-7,0 3 0,0-3 0,3 3 6,2-2 1,10-1-2,0 2-5,0-2 1,3 3 4,-4-2-6,0-1 0,-6 1 1,-6-1 1,-2-1 4,-4 1-6,-1 0 8,0 0 2,0 0-2,0 0 2,0 0-9,2 0-1,0-1-55,5-2-20,0 1-5,4-2-25,-4-3-22,-1 1-8,1-4 40,-3 2 7,-5-7-106,-22-33-511</inkml:trace>
  <inkml:trace contextRef="#ctx0" brushRef="#br0" timeOffset="428.024">31659 5160 1038,'0'4'151,"0"2"-150,1 13 0,1 11 13,2 11 52,-2 14 18,2 5-2,-2 2 10,-2 1-31,0-2-5,-3-8-19,0 0-14,0-8-7,-4 0-1,2-2-3,-3 2 0,4-6 2,1-4-14,6-9-43,1-10-47,3-4-109,3-12-85,48-75 29</inkml:trace>
  <inkml:trace contextRef="#ctx0" brushRef="#br0" timeOffset="1066.061">32315 5115 1176,'-3'-3'201,"3"3"-26,-3-4-56,1 4 11,0 0-10,-2 4-51,-5 3-49,-6 6-14,-5 12 1,-7 7-6,-6 5 0,-1 11 7,1-3-8,0 7 2,0 1-2,3 7 1,1 6 0,4-1 8,2 0-9,3-8-6,10-5-11,1-11-8,9-8 7,6-6-2,6-9-10,7-4 15,11-6 8,8-7 7,5-4 10,1-6-1,-3-2 6,-5-1-3,-6 5 2,-8 1 7,-4 4-2,-5 0-2,-4 2-5,-3 0-5,1 0-5,-2 0-2,3 2 1,-4-2 8,1 2-3,-1-2 2,-2-2 2,-2 2 10,0-2 46,-5-6 16,1-3-40,-7-12-21,-7-6-13,0-5-7,-6-3 11,1 4-11,-5 3 0,-2 1-1,4 6-7,0-1 7,7 3 0,2 7 0,6 1-5,5 3-6,1 5 4,1 1-1,1 1-11,3 3-41,0 1-78,7 4-117,2 4-93,38 31-125</inkml:trace>
  <inkml:trace contextRef="#ctx0" brushRef="#br0" timeOffset="1391.079">32490 5835 975,'0'10'181,"1"5"-175,2 14 60,1 8 21,3 7-18,4-2-28,5-4-17,3-5-15,3-10 39,1-14 6,0-12 4,-2-8 49,-4-6-14,-3-6-24,-4-3-17,-8-7 13,-4-2-19,-8-8-11,-6 2-1,-6 2-1,-4 7-6,-8 6-14,-4 14-13,-1 11-6,1 11-2,4 9 7,9 10-116,4 15-159,15 97-209</inkml:trace>
  <inkml:trace contextRef="#ctx0" brushRef="#br0" timeOffset="2231.127">31972 11797 618,'-3'3'166,"1"-3"-79,-2 0 12,2 3 42,2-3-18,-3 1-48,3-1 9,0 2 38,0-2 2,0 1 31,0-1 31,3 0-32,-3 0-71,2-1-53,2 2-24,9 3-2,12-4 29,12 0-7,11-7-11,-2 0 4,-1-3-19,-6-4 0,-6 4-22,1-2-55,-1 1-151,-3 3-281,24-47-618</inkml:trace>
  <inkml:trace contextRef="#ctx0" brushRef="#br0" timeOffset="2875.1639">32880 11356 1290,'-1'1'232,"1"2"-152,-2 1-49,0-1 49,0 1-2,-1 8-29,-3 8 11,-3 9 2,-9 14-10,-1 10-22,-14 9-12,-6 9-4,-7 10-5,-8 5 0,-1 1-8,7-8 8,5-12-9,13-9 0,8-16 0,10-16 0,8-13-12,8-3-18,9 0 8,8 5 2,11-2 20,8-2 2,2-4-2,7 0-2,-1 0-2,-1-6 4,-3-1 40,-4-5 17,0-5 11,-6 5-22,-2-5-23,-5 5-16,-11-1 11,-7 2-4,-5 3-5,-2-2 1,-4 3 28,1 0 4,-6-7 21,-2-9-35,-8-12-17,-5-7-11,-1-2 0,-2-1 2,1 3-1,2 4 0,2 5 0,1 3 0,0 2-1,1 5 0,1 1 1,1 4-1,5-1 0,1 6 0,3-2-7,2 5 6,4 3 1,1 0-8,0 0-56,1 0-26,-1-1-24,5 3-60,5 10-48,5 5 16,10 11-145,46 43-638</inkml:trace>
  <inkml:trace contextRef="#ctx0" brushRef="#br0" timeOffset="3227.1839">33133 12246 1661,'-2'15'276,"2"-6"-227,0 11-41,2 2 14,1 1 16,1 5-4,4 3-8,-1-5-16,6-2-1,0-5-1,4-8 16,-2-4-12,4-5 12,-2-14 1,-2-4 20,4-17 8,-3-6-20,-5-8-9,-2-2-11,-7 4-2,-7 3 17,-6 9-5,-3 8-5,-4 8-9,-3 12-8,-3 5-1,2 12-1,5-2-1,6 12-40,8-3-49,6 12-17,4 5-87,3 1-146,14 37-347</inkml:trace>
  <inkml:trace contextRef="#ctx0" brushRef="#br0" timeOffset="15107.864">27812 5786 474,'-3'-1'159,"2"1"-27,-1-2-25,-1 0-20,2 0-2,-2-1-1,1 1-10,-3 1-34,-1-5 4,0-1 16,-1 2 19,4 1-34,0 4-16,-1 0-16,1-1 4,-1-2 17,-1-3-4,2 6 0,-4-1 6,4 1-10,0 0-11,-1 0-8,-3 0-1,0 4-5,1-1 0,-4 1 0,1 0 0,-5 1 0,1-2 0,1 1 1,-3 2-1,3-3 5,3 2 0,0-3 9,4-2-6,-1 2-8,2-1-1,-1 3-1,-1 2-5,1 0 0,0 4 6,2-4 0,-3-2 0,-3 4 1,2-3 5,-1 4-5,-2-2 5,-1 2-6,-5 1 6,2 1 0,0-2 6,-5 1-12,3 2 2,0-2 4,3-1 6,-2 4-11,-2 0 1,-10 5-1,-2 3 11,-4 5-3,1-2-3,6 3-6,0-1 6,5-1-5,0 1-1,3-3 1,2-6 1,5-1-2,2-3 1,-1 3-1,1 0-1,-1 3 1,1 6-8,-2 2 7,-3 2 0,1 4 0,0-5-1,1-1 2,-1 1-1,4-3-5,-2 5 6,4-3-1,-5 4-8,5 5 1,-1 1 8,2 0-2,2-2-7,1 5 9,0-3-1,-2 1 1,2-1 0,2-6-1,-2 0-7,3-7 8,-2 0 0,2-5-6,0 3 6,0-5-1,2 1 1,-1 3-2,1-6 2,-2 2-1,1-1 0,1 1 0,3 1 1,-4-2 0,0-3 0,1-1 0,0-2 0,-1-3 0,-1-2 0,2-1 0,0 1 0,-2-3 0,0 2 0,0-2 0,0-2 0,0 2 0,0-2 0,0-2 9,0 2 2,3-2 1,-3 2 1,1 0-7,-1-1-6,2-4-54,-2-6-94,5-58-370</inkml:trace>
  <inkml:trace contextRef="#ctx0" brushRef="#br0" timeOffset="18216.041">26935 5725 488,'0'-3'228,"0"-1"-85,-2-6-40,2 4 22,0 2 8,-2 2-38,2 2-16,-1 0-23,-1 2-35,0 2-21,1-2-27,1 2 0,-1 6 24,2 0 3,2 3 9,-1 9 30,1 10 36,-1 3-21,-2 10-23,0 4-4,0 11 2,-4 9 13,-2 12-11,-3-1-4,1 2-4,0-11-4,1-8-7,1-8 2,3-9-5,0 2-3,3-1 3,-3 4-8,2-3 7,1 4-1,1 5-6,-1-5 5,3 3-4,-3-2 7,2-7-8,-2-1 0,0-5-1,0-4 1,0 2-1,0-6 10,0-2-10,1-1-1,1-4 1,-1-5-1,1-2 0,-1-2-5,1-1 6,-2 2 1,1-2 1,1 4 4,-2 0-5,1 1 0,1 2 1,0 4-1,-2-2-1,4 3 0,-3-1 0,2-3-8,0 2-2,0-1 4,3 1 5,0-3 0,1-2-5,1-3 6,0-2 1,1 0-1,4-4 8,-3 4-7,4-4 6,2-4 4,0 2 1,1 0-3,4 0-8,-1-2 5,0 7-5,-1-5 1,2 1-1,-6 2 0,2-4 0,-1 2 0,-1-2-1,6-1 6,0-3-4,3 0-2,0 0 1,6-3-1,0 1 1,0-1 0,-1 2 0,-2 0 0,-3 1 0,0 0 0,0-2 0,-4 0-1,3 0 1,-5 1 0,1 1-1,3-2 1,-4 5-1,5-4 0,-1 2 1,2-1 0,3-1-1,-3-1 2,-2 0-2,0 1 1,1-2-1,-1 1 0,4 2-1,2-2 1,-1 0 0,3 0 1,2-4 0,1 0 0,6-2 0,2 0-1,1 0 1,-3 2 0,-1-2 0,-3 0 6,0 3-5,-5-4-4,-3 2-1,-2-1 3,-3-1 8,1 0-8,-4 1 0,2 0 0,1-4-1,1 1 1,2-2 0,2-3 0,3 3 0,-2 1 0,2 2 0,0 2 0,-4-4 0,2 4 0,-2-2 1,-3 0-1,2-1 1,-1-3-1,3-1 0,1 2 1,0-4 0,4 1 0,-4 1 1,-7 2-2,0 3 0,-9 3 0,-1 0 0,-7 2 0,2-2 0,-3 3 0,-3 0 0,-3 0-1,3 3 0,0-3 0,0 0 1,0 0-1,0 0 1,3 0-1,-3 0-7,1 0 7,2 1 1,-3-1 1,2-1-1,-2 1 2,1 0-1,-1 0 0,3 0 0,-3-3 5,0 3-6,0 0 2,3-1 4,-2 1-6,-1 0 6,0 0 5,0 0-11,0-2 6,0 2 4,0 0 11,0-2 8,0 1-7,0-5-5,1-1-11,-1 0-5,4 1-1,-2-4 1,2 0-1,-1 1 6,0-5-6,0 3-1,0-2 1,0-7 1,-3 0 0,-3-2 0,0-4 5,0-6-5,0-3 1,3-2-1,-3-7 7,3-1-7,0-4 4,0 0-5,-1-2 1,-2-1 0,-1 0-1,-3-2 1,1-4-1,-3 4 8,-1-2 5,-2-2-7,6-1 2,0-2-7,3 6-1,-2 3 1,2 2 0,1 5-1,-1 6 1,3-3 0,-2 4-1,1 2 1,-2-1 5,-2 0-5,-1 3-1,1-4 0,1 2 1,1-1 0,-1-1-1,-1-2 0,1-2 1,-1 1-1,1-2 1,-3-2-1,0 3-6,-2 3 6,0 0 0,-1 5 0,3 7 1,-2-1-1,3 1 0,1 5 0,2 2 0,2 2 0,1 4 0,0 4 2,0 2-1,0 4 0,-2 3-1,2 2-27,-3 1 1,-1-2 10,4 4-4,-3-1 20,0-2 5,-1 1 5,-5 0 2,-5 3 2,-4 5-13,-5 0-1,0-4 0,-4 8 2,-3-6-2,-3 3 1,-3 0 7,-5-1-7,0-5 4,0 1-5,5-2 1,1-4-1,3-2 8,2-2-2,2-2-6,3-2 1,3-1-1,0 2 2,4 0-2,2 1 1,-1 0 0,1-2 0,-1 2-1,-5 0 0,1 2 0,-6-2 0,1 3 0,-2-1 0,-3 0 0,-4 4 0,0-2 1,-1 4 0,2-2-1,3 1 0,-1-1 0,2 0 0,2 0 1,1-1 1,-3-1-2,6 2 2,-1-2-1,3 0-1,1 0 0,4 2 0,-1-1 1,3 1-1,2-3 1,-2 3 0,2-2 0,-2 2 0,-1 0-1,-1-2 0,-1 2 1,0-2-1,-1 1 0,-2-2 1,1 0-1,-2-1 1,3 4-1,-2-1 0,0 1 0,1 0 0,1-1 1,1-2-1,3 0 1,0 0 0,2 2 0,1-3-1,3 2 0,0 0 0,-4-2 0,1 2 0,0-4 0,2 4 0,2 2 1,3 0-1,-1 0 2,-1 0-2,-2 0-1,-3 0 0,0 2 1,0 2 0,-1-2 5,0-2-5,0 0 1,3 0 1,1-2-1,0-2 1,5 2 4,-3 2-5,5 0 0,0-1 0,2 1-1,0 0-12,2 1-11,-1 1-70,4 6-34,2 1 29,2 6-47,1 6-104,28 28-236</inkml:trace>
  <inkml:trace contextRef="#ctx0" brushRef="#br0" timeOffset="19597.12">27328 5343 735,'-4'-4'141,"-1"0"-33,-6-3 0,-2 1 58,1 0-64,1 2-36,-2 0 9,2 1-1,4-2-23,-2 3-12,2 0-2,-3 0-14,2 2-13,0 2-2,-2 2-8,-6 4 1,-1 6-1,-2 5-1,-3-3 1,-3 6 0,3 0 0,-4-3 1,2 5-1,1-3 0,6-2 0,-3-1-6,6-2-3,3 1 8,3-2 1,-1 0-10,4-3-2,2 7 3,0 0 3,3 2-3,0 0-5,3-4 1,2-1-22,1 0 34,3 0 1,1-4 0,-2 4 1,2-3 1,5 0 5,0 3 2,4 0-9,6 1 1,7 2 6,5-6 5,4 1-11,3-2 11,5-9 10,4-5-2,0-3-8,1-4-2,-3-1-1,-2 1-1,-3 3-1,0-2-6,2 6 0,0 4 1,1 0 3,-1 6-5,-6-2 0,4-2 0,-1 2 1,-2-2 0,-4-1 0,-3-3 5,-6-3-5,-2 3 0,3-4 0,-4 2 1,4 1-1,4-2 0,4 3 1,4-4-1,3 0 8,-3-1-8,-2-4 6,-7 3-6,-7-1 0,-4-3 8,-6-2 0,-1 2 0,-1 1-1,5-5 5,1-3-2,4-3-10,3 2 0,2 2 0,2-3 0,-3 5 0,-2 1 0,-3 3 0,-10 2 0,-2 4 0,-8 1 5,-4 0 3,0 3 48,0-7 43,0 0-37,-2-6-40,1-8-14,-2-3-3,-2-1-1,-3-4-5,-1 0-1,-6-1-10,0-1-4,-8 1-3,-4 0 0,-7 0 18,-9 3 17,-12-2-1,-8 4-7,-7 2-9,-6 3 1,3-1 5,-1 3 3,6-1-7,7 4-1,7 0 0,5 6-1,5 3 1,4-1-1,2 7-5,2-1 5,3 1 0,1 4 0,-3 0 0,-4 2 0,-1 1 1,-2-1 1,-3 4-1,2-3-1,-3 2 1,-1 6-1,-2-3 0,4 4 0,1-3 0,5 1 1,6-3 0,5-4 0,2-1 0,7 0-1,1 0 0,4 1-14,3 3-79,0 16-129,-2 13-64,-10 119-168</inkml:trace>
  <inkml:trace contextRef="#ctx0" brushRef="#br0" timeOffset="21623.236">27410 7639 321,'-8'-3'644,"1"3"-511,-8-4 22,0 3-1,1-5-47,-2-4-43,0 3 5,-2-1-31,1-1-22,1 1-5,-1-1-10,-1 4 8,2 1-3,0 2-5,1 0 5,-2 2 8,4 2-4,2-2 17,-2 4-3,1-2-6,2 3-4,-2-2-13,-1 4 1,2 0-1,0-2 0,0 4 0,-3-2 1,1 6-2,2 1 0,-1 1 0,0-2-1,3 7 0,-1-3 1,1 4-6,2-2 6,2 4-1,3-4-1,-2 1-7,1 0 2,3 1 6,3-5-7,1 7 8,0 1-2,4 1-5,6 1 6,0 2 0,8-2-5,1 0 6,4-6 0,2 3 0,-2-2 0,3-6 9,1 0-9,0-3 1,5-2 0,1 2 5,4-4 0,5-5-6,2 3 1,5-2 5,4 2-5,2-2 0,-3 1 1,-3-2-2,-9-5 2,-7-2 4,-4-3-6,0-1 1,0 1 0,-1-3 0,-2 1 7,3-2-7,-2 0 0,-1 1 0,-3 1 0,-3 1 0,-5 2-1,-1 2 1,1 0-1,1-3 0,2 0 1,7-2 0,1 1 0,1-6 0,5 2 7,0-3-8,1 5 0,2-1 1,-5 0-1,2 0-1,-3 3 0,-4 0-6,0 2 6,-9-1 1,0 0 1,1-6 1,0 1-1,4-6 0,5 3-1,3-4 1,-2 0 0,3-2-1,-4 3 0,-6 0 1,-1 5 0,-9 2 0,-2 1 8,-6 5-8,0-3 5,1-3-5,3 0 0,3-4 0,5-2-1,1-2 0,1 2 0,-3 0-1,-3 5 1,-2-1 0,-5 6 1,-2 5-1,-2 1 0,-3 1 1,-3 0 8,-1-3 60,0 0 33,-3-5-65,-3-3-20,-3 0-5,2-4-3,-1 4-3,1-3-5,-5-3 1,-2 4 5,-3-3-7,-1 4 0,-5-2 1,-10 3 2,-8 6-3,-7-4 0,-5 2 11,-4 4-10,9-4 5,4-2 3,6-2 9,6 2-7,-1 2-2,4-1-9,3 0 0,1 5 0,-3 0-1,-1 7-1,-4 2 1,-6 4 1,1-1 0,-1 0 1,6 2-1,1-1 0,1-1 0,1 4 0,0-5 0,-1 1 1,5 3-1,-2-5 5,0 2-5,2-2 0,-2-1 0,-5-2 0,-2 2 0,1 0 1,1-2-1,4 0 1,5-2-1,3 1 1,1 0-1,2-2 1,2 1-1,-1-1 0,2 3 0,2 0 0,1-1 1,2 0 0,-1-2-1,2 2 0,4 1 1,5-4 0,-3 3-1,5-3 0,-1 0 0,3 0 0,0-3-8,1 3-106,4 6-166,5-1-28,33 16-203</inkml:trace>
  <inkml:trace contextRef="#ctx0" brushRef="#br0" timeOffset="26558.5189">3580 3112 1242,'-10'-14'536,"2"4"-466,-13-12-44,9 11-11,-1-1-15,1 3 9,4-1-9,0-4 0,6 6-13,4 4-196,28-2-514</inkml:trace>
  <inkml:trace contextRef="#ctx0" brushRef="#br0" timeOffset="27601.578">4037 2596 658,'-6'0'171,"-2"2"-65,-11 0 41,-2 3 26,0 1 28,-3-5-14,0 2-58,1-2-54,4 2-31,-4-2-29,2 6-5,3 3-4,-4 0-5,4 6-1,-1 0 0,3 7-8,0 6 1,3-3-4,2 7 5,3-2-9,4 1 14,2 6-8,4 2 0,2 5 8,4 12 1,3 8 7,3 4-6,3 4 7,-1-8-2,1-7-5,-2-6 6,-2-2 5,3-3-4,0 0 4,-2-1-6,3-5 0,0-1-5,-4 0 6,1-3 6,-3-2-12,-2-3 7,0 2-7,-1 2 16,-1 7-10,-1 4 8,1 4 0,-6-6 3,1-2-9,-2-7-7,-2-3 8,1 0-1,-2-7 2,0-3-5,2-5 1,-1-4 5,-1 3-1,2-6-4,-2 2 7,-1 1 1,0-5 4,-2 5 8,-1-4 6,-2 2 0,1 2-7,-2-3 1,-6 7 4,0-3-10,-2 4-6,-4-4-3,3 0 0,0-3-4,-1-2-8,3 0 9,3-8-3,-3 2 0,0-4 0,-3 0 8,-6-10-4,-4-3-4,-7-3-6,2-6 0,-2 3-1,1 1 0,6-4-8,6 6 8,3-5-18,3-2-58,3 1-119,6-8-130,24-87-447</inkml:trace>
  <inkml:trace contextRef="#ctx0" brushRef="#br0" timeOffset="28285.617">3655 3450 88,'-5'-3'1031,"0"3"-788,-5-4-33,0 0-45,-2 2-36,3 0-34,-2 1-44,3 1-21,2 0-3,1 1-15,-3 4-12,0 6-8,-4 11-7,0 7 13,3 5 2,-1 6-6,0 2 6,4-1-1,3-2 3,3-3-2,3 4 0,8 1-2,7 1 1,4 5-1,10 2 2,6-6-2,6-2 2,5-9 1,5-11 5,4-13 1,3-8 2,3-18 0,-3-9 0,-1-7 3,-8-9 6,-8-5 23,-10-3 13,-11-1-6,-8-6 13,-8 3-19,-7 0-4,-8-6-11,-10 0-9,-7-1-12,-9 5-5,-7 5 7,-6 8-7,2 6-2,-1 9 1,4 7-1,1 6 1,0 5-1,8 7-5,2 4 6,4 8 0,3 3 0,-2 5-1,3 6-8,0 6-4,5-1-13,-1 8-16,8 6-31,6 11-64,10 10-80,9 12-134,59 114-297</inkml:trace>
  <inkml:trace contextRef="#ctx0" brushRef="#br0" timeOffset="28838.649">4404 4094 950,'-1'-3'318,"-3"0"-55,2-3-29,-5-2-45,-3 3-48,-1-4-44,-5 2-47,-1 5-32,-2 4-18,-6 5 0,1 4 0,0 4 0,2 1-6,7 6 0,-2 5-3,1 13 7,4 0 1,5-1-7,2-3 8,8-5-2,5-4 1,6-1-5,7-1 6,8-5 0,7 0-1,5-8 0,1-2 1,0-5-2,-8-2 2,-3 1-1,-13-1-5,-4 3-3,-6-2 8,-4 2 1,-4-2-1,-4 5 1,-4 5 12,-12 8 12,-10 7 2,-10 4-14,-7-6 0,0-4-11,4-12-1,5-12-57,6-17-138,-22-115-638</inkml:trace>
  <inkml:trace contextRef="#ctx0" brushRef="#br0" timeOffset="29449.684">4525 3385 1118,'-4'-6'255,"3"2"-33,-2-4-34,1 4-64,2 1-25,2 3-57,-1 0-42,7 0-1,10 0-4,12-3 5,12 3 9,7-7 0,5 4 1,0-1 5,0-2-1,-6 0-7,3 0-5,-5 1 4,2 1-5,-5 0 5,-3-3-1,-5 0-5,-7 5-45,-8-2-33,-7 2-72,-9 2-83,-7 2 1,-58 15-50</inkml:trace>
  <inkml:trace contextRef="#ctx0" brushRef="#br0" timeOffset="29755.702">4763 3405 878,'0'1'233,"0"-1"-124,0 0 16,2 0 14,-2 0-22,0 0-54,0 3-40,0 0-23,1 6-12,1 13 12,-1 9 38,4 11 4,0 8-15,-1 5-6,3 2-8,2 2-7,-1-1 0,-2-2-4,4-9 4,-3-2 1,-2-6-1,-3-6-5,2-9 5,-2-6-4,1-4-2,1-6-111,-4-3-180,3-3-75</inkml:trace>
  <inkml:trace contextRef="#ctx0" brushRef="#br0" timeOffset="29974.714">4863 3812 1300,'0'0'330,"2"-4"-205,2 0-85,5-4-13,9 1 8,10-8 4,7 4-14,4-2-14,5 0-11,-5 6 2,-1 2-1,-4 4-1,-4 3-48,-4 6-114,-11 13-181,-36 61-161</inkml:trace>
  <inkml:trace contextRef="#ctx0" brushRef="#br0" timeOffset="30190.726">4865 4174 1087,'2'-1'656,"0"-2"-503,2-3-91,10-7-32,9 1 3,8-3 6,10 3-14,8 2-5,4-2-11,1 4-2,-2 5 2,-1-2-8,-1 4 0,-7 1-1,-12 1-77,-5 5-80,-13 2-211,-5-2 26</inkml:trace>
  <inkml:trace contextRef="#ctx0" brushRef="#br0" timeOffset="30837.763">4483 3050 1262,'-7'-7'364,"4"5"-178,-1-3-106,4 5-55,7-2-7,7 2-16,14 0 25,22-1 18,57-2 15,23 3-24,-92 3-14,3-3-13,37 1 3,-1 5 0,-5 1-4,-4 1-7,-11 0 5,-9-4-5,-14 3 0,-7-5-1,-12 0 1,-4 1-1,-3-6 6,-5 3 11,-3 0-8,0-2 4,-3 0 11,-5-5 32,-3-5-32,-7-7-18,-7-7-6,-8 1-1,-6 3 0,-3-1 1,3 4 0,0 0 1,6 2 0,8 5 7,8 4-8,11 2 0,4 0-10,4 3 8,0 0-8,4 3 2,7 0 7,9 0-5,3 4 4,10 11-7,1 10 3,8 11 5,3 10 0,3 8 0,1 5 1,-2 0 0,-6-6 0,-7-4 5,-13-11-5,-6-11-1,-9-2-5,-9-9-5,-8 6 11,-7-6 12,-10 8-12,-6-4-11,-7-2-161,-41 31-327</inkml:trace>
  <inkml:trace contextRef="#ctx0" brushRef="#br0" timeOffset="31049.776">5848 3667 1664,'0'0'212,"1"3"-164,-1 0-39,2 0-3,1 1 7,-2 1-5,3 0-1,2 3 2,2 4-1,4 2-1,3-2-7,6 7-136,53 2-494</inkml:trace>
  <inkml:trace contextRef="#ctx0" brushRef="#br0" timeOffset="31401.796">6537 3447 1465,'-13'-23'630,"-3"4"-495,-12-26-86,-6 4-26,-2 2-10,-4 8-7,0 4-5,0 17-1,7 16-8,6 16-2,4 11-4,6 13-1,0 11 9,5 10 6,3 6 0,5 6 0,1-1 0,7-1 6,5-9-6,1-9 0,10-8 0,-5-13 0,6-12-1,0-12 1,0-14 8,4-16-6,7-17 7,0-18-9,7-18-34,-5-9-58,2-15-115,15-67-127,4-106-358</inkml:trace>
  <inkml:trace contextRef="#ctx0" brushRef="#br0" timeOffset="31564.805">6558 2457 1498,'-8'0'246,"3"6"-167,-6 13-79,-4 22-18,-6 24 18,-8 72 6,11 59 36,17 47-9,4-88-9,7-27-12,7-9 0,7-15-12,-6-56-171,30 53-494</inkml:trace>
  <inkml:trace contextRef="#ctx0" brushRef="#br0" timeOffset="31924.826">7164 3171 1669,'-3'-14'227,"-3"4"-152,-9-12-45,-4 15 0,-11 11-11,-8 23-18,-5 16 5,1 14-6,6 6-8,12-4-1,10-5-4,11 1 4,7-4 3,13-8-6,5-2-33,12-3-15,8-6 16,4-5 22,5-2 11,-1-2 10,-4-2 1,-14-4 33,-6-3 15,-13-1 27,-10-7 3,-6 3 18,-12 2 24,-15 2-34,-17 5-50,-16 6-23,-13-2-13,-2-1-8,7-10-61,11-5-100,-61-48-425</inkml:trace>
  <inkml:trace contextRef="#ctx0" brushRef="#br0" timeOffset="32481.857">6709 2910 1622,'0'-8'225,"4"-2"-157,-1-8-52,15 9 1,5 1-16,15 4 17,12 8 20,12 2 28,6 1-6,1-1-15,2-3-14,-7-2-4,2-1-10,-3 0-10,-1-1-5,-6 1 4,-3-5 0,-10 0-5,-5-3 5,-8-3-4,-13 4 7,-3 3 0,-12-4 10,-9-5 16,-5-3-11,-12-12-17,-12 1-7,-10 0-1,-6 2-7,-2 5 8,4 2 0,8 4-1,10 5-2,10 6-3,10 2 6,9 2-26,9 9-11,12 3 23,7 8 14,14 6 0,9 2 1,-1 0-1,0 1 1,-8 1-1,-2 5 1,-7 2-1,0 3 0,-6 8 0,-4 0 0,-6 2-1,-1-2 1,-11-1 0,-4-3 0,-9 1 1,-2-3 0,-6 1-1,-8 2-39,-3 1-165,-38 69-366</inkml:trace>
  <inkml:trace contextRef="#ctx0" brushRef="#br0" timeOffset="32715.871">8065 3535 1409,'33'-4'178,"1"-2"-32,30-10 29,2-3-20,-2-2-55,5-5-22,11-2-24,74-30-16,44-9-19,-54 48-8,-116 21-10,-4-2-1,-9 0 0,16 0-40,-17 0-79,-16 6-179,-89 42-217</inkml:trace>
  <inkml:trace contextRef="#ctx0" brushRef="#br0" timeOffset="32955.885">8128 3928 1776,'6'-2'294,"7"2"-220,18-4-19,16-3 38,17-6-13,57-14-28,17-1-17,-2 12-13,-106 20-7,0 1-14,-3-2 0,24 3 5,-7-2-6,-8 0 0,-9 2-13,-7-3-73,-7 1-191,-21-17-674</inkml:trace>
  <inkml:trace contextRef="#ctx0" brushRef="#br0" timeOffset="37912.168">10021 2712 1146,'-3'0'168,"3"0"-105,-3 0-63,3 0-47,2 0-71,1-1-80,19-15-352</inkml:trace>
  <inkml:trace contextRef="#ctx0" brushRef="#br0" timeOffset="38572.206">10416 2124 805,'-12'-4'595,"3"0"-466,-10-2-54,0 6-23,-1 6 5,-4 3-28,-2 13-19,-1 5-4,-3 8-4,-1 6-1,5 7 0,2 5-1,5 2 0,4 2-6,5-1 4,5-1-11,6-2 4,7 2 3,7 6-3,1-2 9,8-4 0,1-3 0,7-11 0,4-6 12,4-12 2,9-13 14,5-16 10,5-18 7,-2-14-6,-1-14-5,-5-6-7,-7-3-6,-7-6-3,-3 2-6,-5-2-3,-11 2 6,-8 3 2,-10 5 1,-15 4 22,-7 6-2,-12 8-14,-9 1-2,-7 14-13,-6 5-8,-3 12-1,2 8-2,2 9-4,11 12 0,8 1 0,8 9-51,6 6-118,8 1-65,-1 60-229</inkml:trace>
  <inkml:trace contextRef="#ctx0" brushRef="#br0" timeOffset="38806.219">10406 2549 1113,'9'11'82,"0"4"-50,12 10 32,6 6 104,5 5-28,4-1-59,-3 0-29,0-2-26,-3 5-8,-5-10-8,-1 2 2,-8-4-4,-2-3-7,-7-1-1,-4 2-25,-6 0-71,-4-1-71,-10 3-80,-34 6-513</inkml:trace>
  <inkml:trace contextRef="#ctx0" brushRef="#br0" timeOffset="39178.24">9487 1949 997,'-3'-2'206,"-3"0"28,-4 0-122,4 4-43,3-2 8,1 2 11,4-2-4,-1 0-43,2-2-41,2 2-17,11 0 17,11 2 50,22 0 14,14-1-26,10 2-19,0-2-13,1 2-5,-10-3 5,-7 0 2,-9-3-8,-12 2-20,-14-2-134,-14 3-137,-16 3 48,-81 16-74</inkml:trace>
  <inkml:trace contextRef="#ctx0" brushRef="#br0" timeOffset="39621.2659">9479 2116 896,'0'-2'309,"0"2"-167,4 0-80,-3-2-20,2 2-42,1 2-8,5 4 8,8 7 50,7 4 32,11 3-13,6 2-31,2 0-13,-1 3-8,-5-1-1,-7 1-14,-3-3 4,-10 2 3,-5 1-2,-5-4-6,-10 3 10,-11 5 5,-11 4-14,-17 6-2,-14 5-23,-11 3 10,-2 0 2,3-4 11,6-5-1,16-12 1,19-9 0,12-10 1,10-7 23,13 0-24,10-4 0,17 1 52,17-4 47,59-6-24,19 7-28,-91 6-20,-3 0-12,32 2 1,-9 2-10,-13 3 0,-13-1-5,-11 3-1,-7-2 0,-6 3-134,-5 6-104,-16 35-140</inkml:trace>
  <inkml:trace contextRef="#ctx0" brushRef="#br0" timeOffset="40125.2949">9270 3776 521,'-6'-10'907,"4"3"-612,-3-9-142,5 7-54,9 1-43,17-3-43,21-4-7,71-11 24,55-1 3,39 5-3,-69 9-7,-10-3-10,2 2 1,9 16-5,8 9-8,-7-10 0,-17 12 10,-10 2-2,-9-2-9,-10 9 0,-13 3 0,-58-17-49,-8 2-134,29 28-383</inkml:trace>
  <inkml:trace contextRef="#ctx0" brushRef="#br0" timeOffset="40683.327">10152 4053 1430,'4'-7'255,"1"2"-155,1-11-4,-1 7 45,-5 5 20,-2-3-52,-4 4-55,-6-3-41,-8 6-13,-10 9-7,-9 7 7,-12 13 0,-6 3-1,5 2 1,12-7-1,15-3-9,16-9-22,13 1-25,14 0 39,16-1 13,15-5 5,12-10 1,2-10 0,-2-5 5,-10-1-5,-15 4 0,-15 6 1,-15 5-1,-6 1-1,-9 7-1,-16 13 1,-14 10 1,-19 13-1,-4 6 0,-2-1 0,9-2-1,11-4 0,10-6-1,12-1-7,7 0-6,11 1 0,7-1-10,10 0 17,12 1 8,13-3 0,14-11 1,8-10 5,3-12 3,1-12 1,-4-4-4,-4-1-6,-5-5-97,59-33-404</inkml:trace>
  <inkml:trace contextRef="#ctx0" brushRef="#br0" timeOffset="40981.344">10432 4790 1172,'4'12'128,"2"-6"-44,7 8 33,10 3-6,6-13 69,10-7-47,8-9-77,7-8-19,4-8 1,2-5 20,-13 5-23,-14-1-11,-19 6 9,-14-1 36,-11-4-33,-15-3-27,-11 4-9,-8 11 1,-8 10-1,-1 16-6,4 8 6,7 1 0,13 4-1,14-2-20,16 3-96,15 2-185,73 17-387</inkml:trace>
  <inkml:trace contextRef="#ctx0" brushRef="#br0" timeOffset="46183.6409">11373 2702 556,'-4'0'839,"0"0"-728,0 0-78,2 0-24,0 0 0,-2 0-2,-2-7-5,-1 2 10,4 0-12,0-4-65,4 0-196,4-28-747</inkml:trace>
  <inkml:trace contextRef="#ctx0" brushRef="#br0" timeOffset="46345.65">11322 2767 1248,'-2'2'0,"4"2"-68,-4 13-541</inkml:trace>
  <inkml:trace contextRef="#ctx0" brushRef="#br0" timeOffset="46496.659">11307 2791 1130,'0'0'0,"8"5"-61</inkml:trace>
  <inkml:trace contextRef="#ctx0" brushRef="#br0" timeOffset="46653.668">11341 2796 1225,'-2'2'160,"0"2"-160,0 3-21,13 20-358</inkml:trace>
  <inkml:trace contextRef="#ctx0" brushRef="#br0" timeOffset="46790.676">11561 2931 1174,'-3'2'141,"1"2"-141,-4 28-259</inkml:trace>
  <inkml:trace contextRef="#ctx0" brushRef="#br0" timeOffset="46917.683">11558 2870 763,'-12'12'0,"-40"37"-104</inkml:trace>
  <inkml:trace contextRef="#ctx0" brushRef="#br0" timeOffset="47076.6919">11655 2802 1304,'-9'0'159,"-2"0"-107,-7-4-22,3 4 5,1 4-35,8-4-113,2-6-403</inkml:trace>
  <inkml:trace contextRef="#ctx0" brushRef="#br0" timeOffset="63965.658">12224 3425 1090,'-9'-7'159,"1"1"-58,-6-4-47,-2 2 12,5 2 21,4 4-6,2 1-23,1 1-10,0 0-1,4 0-31,0 1-16,0 1 1,0 0-2,0-2-9,4 0 0,-4 0-5,7-2-11,5 0 26,16-4 87,19-3 1,14-9-25,60-13-31,-79 21-22,43-17 7,-6-1-8,-6 2-9,-8 7 0,-15 5 0,-14 14-6,-9 10-10,-10 1 2,-5 1 4,-1 6-43,-7-1-41,-7 7-79,-52 57-197</inkml:trace>
  <inkml:trace contextRef="#ctx0" brushRef="#br0" timeOffset="64332.679">12053 4191 1118,'-1'0'260,"1"0"-181,0 1-53,1-1 2,2 0 38,6-1 5,7-2-53,19-1 114,20-4-14,66-11-49,34-3-33,-6-8-3,-64 19-19,-45 5 5,-4 2-4,-3 2-15,30-1 2,-13 0 4,-11 3 1,-10 0-5,-12 0-1,-8 0 5,-6 0-6,-4 3-1,-1-3 1,1-3-23,-2 3-95,1-7-110,1-60-1188</inkml:trace>
  <inkml:trace contextRef="#ctx0" brushRef="#br0" timeOffset="64918.713">14396 2400 1283,'-4'-2'213,"4"2"-93,-3 0-87,3 0-33,0 0 0,0 0-15,3 0-90,5 2-214,5 2 61,17-6-500</inkml:trace>
  <inkml:trace contextRef="#ctx0" brushRef="#br0" timeOffset="65909.769">14413 2047 969,'-3'0'311,"-1"-2"-133,1 2-23,-5 0-56,-2 2-41,-5-2-22,-3 7-13,-6 6-10,-4 2-12,-2 5 0,0-1 1,2 7 4,4 1-6,-3 5 0,8 5-1,1 8 0,1 1 0,7 6-1,0-1 1,8 0-5,6-2-3,10-4 0,5-3-3,5-2-2,8 1 14,5-5 0,9-7 9,11-9 15,5-12 81,10-18-42,3-13-7,-4-17-19,-5-10 8,-6-9-12,-8-7 0,-9-3-13,-10-6-11,-6 2-9,-13 3 0,-12 9 1,-14 2 11,-12 14 14,-8 7-7,-10 5-4,-8 14-7,-5 3-7,-2 10-1,1 6 0,2 8-1,8 3 1,2 3-1,10 4-1,4 2-8,-2 5-4,2 5-59,1 5-106,3 4-124,-27 70-302</inkml:trace>
  <inkml:trace contextRef="#ctx0" brushRef="#br0" timeOffset="66165.784">14425 2490 992,'2'5'117,"6"0"-93,3 7 21,7 0 114,6 5-18,4-1-54,11 2 0,4 1 0,1 3-40,3 2-25,-5-4 13,-5 2-22,-5 4-4,-4-7-3,-6 5-5,-2 4 1,-8-2 10,-1 4-12,3-2-12,1-3-177,52-1-263</inkml:trace>
  <inkml:trace contextRef="#ctx0" brushRef="#br0" timeOffset="66538.805">15114 2594 1200,'-1'0'299,"2"2"-251,1 10-48,1 2-6,7 11 5,1 8 1,8 5 0,0-5 1,7-2-1,-2-11-17,3-12 2,1-6 15,-4-5 10,-3-4 25,-9-5 14,-6-2 44,-8-2 6,-5-3-69,-5-6 23,-8-1-11,-3 0-15,-7 2-8,-5 3-11,-2 7-1,1 5-7,6 9-1,7 4-10,9 4-4,8-1-216,12 2-150,39 10-98</inkml:trace>
  <inkml:trace contextRef="#ctx0" brushRef="#br0" timeOffset="66788.82">15848 2392 1452,'0'0'350,"0"0"-188,-1 0-108,4 0-30,0 0-24,3 0-60,12-2 39,13-2 21,17-2 42,19-5-20,10-3 1,0-4-10,-8 6-13,-13-2-9,-10 7-138,-11-1-214,-10-27-637</inkml:trace>
  <inkml:trace contextRef="#ctx0" brushRef="#br0" timeOffset="67008.832">16011 2136 1536,'0'3'221,"2"1"-197,1 16-24,-2 9-2,4 18 1,-1 16 1,2 9 0,0 9 0,1-1 0,1 4 0,7-12-75,3 2-417,48 63-276</inkml:trace>
  <inkml:trace contextRef="#ctx0" brushRef="#br0" timeOffset="67449.857">16894 2067 1708,'-17'-13'237,"7"4"-179,-16-12-41,6 13-16,2 7-1,2 7-15,10 14-13,3 9-2,8 17 12,3 12 8,10 11 10,0 3 1,2-1-1,0-8 1,-5-17-1,3-15-10,-1-8-19,7-15-28,5-11 57,17-16 100,8-16-35,11-16-26,1-12-30,-4-8 9,-10 3 3,-16 1-17,-12 1 8,-13 2-12,-19 4 1,-8 1 31,-16 8-16,-11 2-11,-11 10-4,-11 7-1,-6 12 16,3 13-16,-1 9 0,6 14-2,3 12-7,7 12-6,5 11-85,8 10-196,-24 129-201</inkml:trace>
  <inkml:trace contextRef="#ctx0" brushRef="#br0" timeOffset="67684.871">16999 2351 1578,'0'0'284,"0"3"-176,0-2-53,0-1-16,1 2-39,4 4-31,8 3 1,7 9 30,14 7 0,9 7 6,1-1 0,0 0-5,-6 1 11,-4 1-1,-6 1-11,0-1-44,1 1-151,36 42-363</inkml:trace>
  <inkml:trace contextRef="#ctx0" brushRef="#br0" timeOffset="67916.884">17842 1945 1851,'0'-2'234,"0"0"-151,-2 1-82,2 1-1,-1 3-42,-1 11-33,1 9 62,-3 16 11,-3 14-23,-11 11-89,-7 6-32,-11 4-122,-2 0-22,-48 62-259</inkml:trace>
  <inkml:trace contextRef="#ctx0" brushRef="#br0" timeOffset="68125.8959">17633 2392 821,'8'-6'172,"3"2"-112,8-4-39,0 8 2,1 11-16,-5 6-7,-1 14 20,-5 6 44,2 8 16,-2 0-7,-5-5-26,2-9-8,-2-2-20,2-9 2,-2-5 2,2-1 2,3-5-25,6-3-177,35-22-395</inkml:trace>
  <inkml:trace contextRef="#ctx0" brushRef="#br0" timeOffset="68507.9179">18185 2347 1794,'0'0'211,"0"7"-209,3 3-2,-6 8-6,3 9 6,-4 11 0,1 3 6,2 5-6,-4 0 2,1-2 5,0-8-7,-2-10 1,6-14 6,0-8-7,4-8 0,4-12-28,7-15-2,9-12 10,6-20 20,6-4 8,-4 1-8,-2 14 0,-10 19 22,-6 14 77,-8 13-33,-6 8-66,0 5-24,4 11 9,4 4 15,1 7 8,1 9 7,3-5 4,-4 2-4,2 2-2,0-3-13,2 1-152,-4 10-185,-5 75-166</inkml:trace>
  <inkml:trace contextRef="#ctx0" brushRef="#br0" timeOffset="68889.9399">17754 2027 1500,'0'-2'276,"0"1"-123,0-2-99,0 3-27,0 3-21,0 0-6,4 7-21,-3 0 3,4 8 13,-1 5 5,-2 5 6,-2 3 2,-6 8-8,-10 4-102,-9 6-224,-82 81-194</inkml:trace>
  <inkml:trace contextRef="#ctx0" brushRef="#br0" timeOffset="69191.957">17519 2434 150,'6'-9'1151,"2"-7"-957,8-8-92,9-4 3,1-2-8,11 5-8,-4 11-29,0 4-11,-3 10-49,-4 10-4,-4 6 4,-8 9 9,-5 6-8,-6 13 1,-8 15 7,-8 9 7,-10 17 5,-3 1-12,4-2-3,10-11 0,7-18-6,7-12-7,5-19-4,3-10 4,3-11 7,6-11 37,11-13 38,7-13-31,5-9-44,3-6-86,-7 4-208,21-62-646</inkml:trace>
  <inkml:trace contextRef="#ctx0" brushRef="#br0" timeOffset="70054.0059">14400 3453 1241,'-8'-2'190,"-2"-2"-98,-4 0-10,5 1 11,2 2-7,6 1-46,2 0-40,6 4-9,7 4-34,16 11 32,19 7 11,66 28 17,55 5 19,60-15 10,-57-24 7,22-13-10,39-20-10,31-18 15,8-10 8,20-7-32,-22 3 9,-3 8-18,-37 12-6,-29 9-3,-7 10-6,-53 22 0,-21-10 0,-20 1 0,-61-4 0,-11 0 0,-7 1-6,20 3 2,-19-2-71,-15-1-69,-13 2-96,-76 5-27</inkml:trace>
  <inkml:trace contextRef="#ctx0" brushRef="#br0" timeOffset="70655.041">16395 3866 884,'8'-13'486,"-2"0"-348,5-9-7,-3 6-13,-8 6 2,-7 3 42,-3 1-94,-8 1-62,-10 4-6,-11 7 0,-12 7 0,-6 13 1,-4 5 7,8 6-7,9 5-1,7 6-1,7 1 1,12 5-1,5-2-10,7-3 5,12-4-3,10-3-5,11-11-2,12-7-8,14-9 15,9-7 9,8-8 27,-4-8-27,-5-1 3,-17-9-3,-13 4 9,-17 6 4,-12 1 11,-5 6-23,-10 2 16,-16 9-17,-20 13-42,-56 39 21,62-30 19,-37 37-11,13-3 2,17-1 10,14-2 0,14-10 0,12-8-8,10-12-9,13-4-6,10-10 4,17-2 9,11-8 10,13-6 2,9-12 17,5-8-18,5-5-130,45-35-211,28-44-534</inkml:trace>
  <inkml:trace contextRef="#ctx0" brushRef="#br0" timeOffset="70933.057">16654 4888 1316,'1'13'144,"3"-4"-111,2 10-27,11-9 31,11-13 127,16-14-35,19-14-56,10-21-38,3-11-19,-4-8 10,-16 3-19,-18 14 1,-21 11-7,-19 18 23,-22 5 39,-21 18-40,-22 16-22,-62 39 10,86-26-11,-39 26-1,22-1 0,22-6-1,21-7-145,41 48-413</inkml:trace>
  <inkml:trace contextRef="#ctx0" brushRef="#br0" timeOffset="86811.965">19001 3294 1508,'-3'-4'182,"1"2"-115,-4-4-28,3 4-19,-1-2 29,1 3 20,2-1 17,1 0-20,0 2-35,1 0-7,-1 2-23,2-2-1,1 2-16,10 2 14,12 2 2,10-1 9,8 3-3,5-4-5,0 3 0,3-7 8,3-1-7,-1-9-1,1 6 6,-7-4-7,-2 1 1,-6 1 1,-2-1-1,-1 1 0,-4-1 5,1 1-6,-1 2-18,-4-4-28,-6 3-43,-7-1-10,-4 1-48,-16-6-210</inkml:trace>
  <inkml:trace contextRef="#ctx0" brushRef="#br0" timeOffset="87156.985">18990 4105 1461,'2'0'183,"-1"0"-154,5-3-28,10 3 27,6-4 59,10-6-12,8 2-21,6 1-4,6-1-19,2 0 14,1 2-16,0 2-10,2-2-1,10-6-3,0 2 0,1-4-14,-8 3 6,-15 3-7,-15 4 0,-10 2 7,-9 1-7,-6 1-10,-5-3-80,-3 3-111,-48-19-463</inkml:trace>
  <inkml:trace contextRef="#ctx0" brushRef="#br0" timeOffset="89119.097">21381 1953 922,'-8'-8'275,"4"3"-49,-8-11-92,-3 4-4,1 2-25,1 4-18,1 4-40,-1 4-31,-1 10-16,-2 3-13,-4 15-5,-1 9 4,-1 12 7,6 8 5,2 4 1,1 8-4,4 1 5,4-2 0,6-1-2,7-7 2,9-5-6,5-3 6,9-3 0,4-10 6,8-6 5,2-12 5,3-13 1,1-11 5,-1-13-1,-1-16 6,0-11-6,3-10 5,-2-10-7,-8-6-2,-6-1-8,-6-9-3,-12 2-5,-7 5 5,-11 2-5,-10 9-1,-6 11-1,-7 7-6,-5 3-3,-7 8 10,1 4 1,-5 5-1,0 7 0,-2 5 1,4 5-1,-3 4 0,2 8 0,-5 3 0,2 8-6,6 7-4,4 9-28,10 8-106,6 5-102,9 7-237,-7 66-390</inkml:trace>
  <inkml:trace contextRef="#ctx0" brushRef="#br0" timeOffset="89351.11">21439 2259 912,'3'-2'376,"0"2"-241,7-2-109,2 6-7,4 3 14,3 7 17,0 4 13,2 9-11,1 2 16,-3-1-20,0 9-17,-2-1 1,2 1-11,0-2-8,3 4 2,2 0 2,2-3-17,4-1-108,1-2-236,44 5-400</inkml:trace>
  <inkml:trace contextRef="#ctx0" brushRef="#br0" timeOffset="89687.129">22141 2535 607,'2'22'101,"-1"-4"19,4 16-5,-1-2-32,5-4 19,2-9 34,4-2-32,3-7-29,3-5 0,-2-7-20,5-5 67,0-9-25,-3 0-40,-5-6 0,-5-5-9,-6-3 3,-7-6-27,-5-5-7,-5-1-17,-4 2 1,-6 8 7,-5 9 18,1 9-17,-3 11-8,-4 4 12,0 11-13,-1 10-1,4 11-105,9 9-188,-1 67-286</inkml:trace>
  <inkml:trace contextRef="#ctx0" brushRef="#br0" timeOffset="90433.172">22932 1741 1384,'-3'0'261,"0"0"-162,0 0-99,-1 16-66,-4 9 58,-4 20 8,-5 22 23,5 19 4,-9 67-6,-3 20 1,-15 11-5,5-72 13,-3-5 3,-4 0-20,1 6 1,-15 15-13,11-4 11,36-79-12,6-14-27,2-9-106,4 23-77,16-22-134,78-25-618</inkml:trace>
  <inkml:trace contextRef="#ctx0" brushRef="#br0" timeOffset="90934.201">23499 2147 1507,'-9'-12'222,"-1"-2"-122,-11-5-53,-7 1-20,-4 10 15,1 11-26,-4 6-16,6 13-18,1 15 8,8 8 4,2 13 6,2 6-1,8 0 1,7-5-8,4-4 8,7-10 0,12-7 0,5-13-1,8-10-9,4-11-1,5-11 11,-2-7-1,-3-5 1,-5-6 0,-10-2 1,-6 2 5,-12 5 6,-8 7 27,-5 1-10,-11 12-29,-10 12-12,-12 14 3,-8 14 8,3 11 1,7 6-15,12-2-4,14-6 8,10-5-4,5-11 14,8-7 1,2-6 0,9-6 23,4-6-8,7-8 10,5-8-1,4-7-6,3-7-18,0-4-61,-1 0-149,60-61-153</inkml:trace>
  <inkml:trace contextRef="#ctx0" brushRef="#br0" timeOffset="91324.223">23923 2511 1554,'1'1'165,"1"2"-165,0 3-8,0 7-8,4 7 16,2 11 31,4 6-11,0 10-8,2 8-2,-8 9 2,-2 7-3,-5-1-7,-5-3 14,-4-8-4,0-12-6,-3-8 6,-1-5-3,6-14 5,1-13 23,-1-17 13,1-18-49,3-15 12,7-12-12,10-7 0,9-5 0,14 4-1,6-1-2,7 1 2,-1 6 1,2 10 15,-10 6 22,-3 13-11,-7 7-14,-10 9-7,-2 5-6,-4 8-44,-5 9-64,-2 5-57,-7 10-184,-38 57-234</inkml:trace>
  <inkml:trace contextRef="#ctx0" brushRef="#br0" timeOffset="91866.254">20611 4186 1209,'-2'-6'300,"-2"0"-78,2-7-64,-1-1-31,3 7-29,5-2-38,10-4-41,13-3-18,27-2 7,66-13-7,70 3 0,78 15 0,-62 16 11,14 6-11,20 2 9,3-12-9,-14-14 7,10 5-7,-29 30-1,-13-14 9,-5-20-8,-27-1-1,-39 1 0,-23 1-3,-70 9-3,-9-1-1,-9-2-5,16 1-27,-24-2-65,-16-1-179,-113-31-1210</inkml:trace>
  <inkml:trace contextRef="#ctx0" brushRef="#br0" timeOffset="92428.2859">22438 4406 1428,'4'-17'175,"0"-2"-119,0-17-37,-2 7 64,-5 3 16,-9 4-33,-9 4-32,-10 8-22,-9 10 2,-11 11-14,-14 16 0,-6 18 0,-2 10 0,4 3 0,6 6 0,16 0-9,14-1 0,15 5-2,15-5-2,10-2 13,14-8 0,14-13 20,14-13-2,14-15 1,9-11 1,5-9-11,4-11 3,-9-7-5,-10-2 5,-16-3-3,-24 8-1,-13 5 8,-18 6-16,-19 12-44,-17 14 34,-18 18 8,-57 54 2,82-53-9,-36 36 3,16-3 4,17-8 1,19-6-6,13-10-1,14-9 2,15-5 6,15-11 16,12-8 23,15-12-19,14-15-20,54-26-5,25-10-119,13 9-80,-129 26-285,57-49-391</inkml:trace>
  <inkml:trace contextRef="#ctx0" brushRef="#br0" timeOffset="92698.302">22753 5208 1015,'-4'27'123,"0"-1"-69,-1 19 21,8-8 30,9-19 34,11-10 1,11-20-29,10-14-24,11-9-51,2-12-21,-5-10-9,-5-1 4,-13 0-1,-15 10 42,-19 8 48,-15 11 12,-7 11-33,-17 18-46,-7 14-22,-11 12-8,2 14-1,7-1-1,13 3-36,16 3-247,12 43-622</inkml:trace>
  <inkml:trace contextRef="#ctx0" brushRef="#br0" timeOffset="96422.515">4374 6002 964,'-9'-6'194,"-1"2"23,-7-8-44,1 5-85,-2-3-29,0 0-28,-2 2-2,-2-6 14,0 5-4,1-1 0,1 6 11,4-4-4,4 6-16,-1 2-13,2 2-11,1 6-6,-4 3-12,0 4 3,3 8 0,-2-1 8,5 4-8,2-3 1,2 0-14,2 3 7,4 5 4,6 8 5,0 14 6,3 8 0,2 7 0,0 2 1,4-2 6,-2 0 5,1 9 5,-2 0 1,0 7 1,2-4-1,-2 6-10,-2 0 2,0-5 10,0 3 4,-4 0-8,-4-4 4,1 1 4,-5-4-8,-3-3 19,0-5-16,-2-2 5,-3 0-7,-2-5-5,-3-3-3,1-8-9,-5-4 8,1-9 10,-2-4-5,-1-4-4,-1-1 3,-1-5 2,1-7-2,-3 2-3,-1-8 1,-4 1 2,-5-5 0,-1-7-4,-5-4-7,-4-7 8,-2-8-8,-5-9-1,3-7-11,1-13-35,9-14-64,13-25-172,21-243-474</inkml:trace>
  <inkml:trace contextRef="#ctx0" brushRef="#br0" timeOffset="96879.541">3743 6850 906,'-8'10'275,"4"3"-209,-7 13-66,8 7-7,0 8 4,6 0 3,9 8 13,6 6-4,10 6 20,7-5 1,7 1 4,5-6-7,4-10 11,9-9 8,7-10 14,9-21 11,-1-16-5,5-14-17,-5-12-8,-5-8 2,-12-9 19,-10-3-8,-13 4 18,-20 5 31,-16 4-5,-17 0-43,-14 2-25,-16-6-9,-9 3-10,-11-2-5,0 6 0,-1 5-6,2 12 2,9 4-1,6 12-1,9 6 6,8 6-6,4 6 0,3 9-6,4 9 0,-1 9 5,2 7-8,4 5-27,9 4-99,8 3-105,11 0-108,53 64-175</inkml:trace>
  <inkml:trace contextRef="#ctx0" brushRef="#br0" timeOffset="97572.58">4850 7443 1256,'-7'-5'344,"0"-1"-116,-12-2-38,-1 2-62,-11 3-93,-5 6-35,-2 10 0,-3 7 5,4 12-4,3 1-1,7 2 0,11 6-15,8-1-3,8 2 4,9 2-1,11 1-3,10-2 0,10-4 9,12-7 8,4-9-11,1-7 10,-8-6 1,-7-2 0,-15 2-1,-10-4-5,-10 0-5,-7-2 12,-3-3 44,-6 5 30,-13 6-13,-18 5-32,-16 5-16,-13-1-13,2-10-62,6-12-4,13-22-117,-32-142-554</inkml:trace>
  <inkml:trace contextRef="#ctx0" brushRef="#br0" timeOffset="97821.595">5315 6589 1519,'3'1'163,"3"1"-140,6 2-23,8 0 2,12 1 25,10-5 24,17-5 4,9-5-10,5-3-18,-3-3-15,-6 4 2,-13-3-4,-12 7-9,-17 4-1,-9 1-8,-15 6-190,-65 22-451</inkml:trace>
  <inkml:trace contextRef="#ctx0" brushRef="#br0" timeOffset="98037.607">5311 6886 1482,'3'0'290,"-3"5"-275,4 6-15,4 9 0,4 15 52,6 10 25,-2 12-32,0 6-21,-6 7-2,0-5-5,-6 0-11,-1-10 7,0-16-13,-3-9-80,0-9-160,-4-11-420</inkml:trace>
  <inkml:trace contextRef="#ctx0" brushRef="#br0" timeOffset="98233.618">5450 7090 1442,'1'-6'354,"5"-1"-225,10-10-89,6 2-1,10 1-3,10 1-19,2 1-17,6 6 9,-2 5-9,1 4-1,-11 5-36,-9 10-122,-17 7-216,-79 85-483</inkml:trace>
  <inkml:trace contextRef="#ctx0" brushRef="#br0" timeOffset="98444.63">5324 7681 1718,'6'-4'273,"6"-8"-195,12-9-10,12-8 5,13 0-25,11 3-21,5-3-13,7 6-5,8 5-8,-6 5 0,-1 3-1,-9 3-5,-9 1-37,-13-1-36,-14-1-87,-16-9-84,-41-56-478</inkml:trace>
  <inkml:trace contextRef="#ctx0" brushRef="#br0" timeOffset="99043.665">4780 6439 1703,'-7'-5'198,"5"1"-36,-4-4-152,24 5-10,15-8 0,26-8 2,70-33 23,60-11 10,6 34-17,-77 20-3,-19 17 1,-13 7-2,2 6 1,-47-10-3,-2 0-11,-1-1 7,40 10-7,-8-5 8,-9-3-8,-15-4 0,-16-8 6,-16 0 5,-7-4 5,-5-4 5,-4-15 2,-3-13-16,-2-17-8,-7-10 0,-5-1-1,-8 5 1,-5 4-2,-7 13 1,-1 8 1,2 12 0,9 8 0,9 7 5,7 5-5,10 2-6,7 8-21,11 4 5,9 15 16,16 12 6,7 6 0,5 0 0,-6 6 0,-7 2 0,-8-6-1,-6 0 1,-6-6 0,-5-1 1,-8-3 7,-4-6-7,-9 1 23,-8 2-10,-11 8-2,-13 7-2,-14 10-10,-3 0-11,7-4-53,13-15-74,19-6-153,13 41-387</inkml:trace>
  <inkml:trace contextRef="#ctx0" brushRef="#br0" timeOffset="99256.677">6747 6861 1710,'-1'4'189,"0"-2"-153,-1 5-23,-4 3 103,-1 1 22,-1 0-62,5-2-61,5 5-4,9-3-11,4 8-33,14 2-158,4 4-88,62 21-489</inkml:trace>
  <inkml:trace contextRef="#ctx0" brushRef="#br0" timeOffset="99578.695">7298 6944 1585,'-4'-19'305,"1"-1"-155,-6-22-96,-3-1-8,-6 3-5,-5 5-17,-2 6-24,-3 9-12,1 10 11,-1 14-21,-4 12 22,-1 17 0,7 14-1,6 13-17,8 12 12,8 10-3,4 4 9,4-1 6,5-7-6,0-15-17,6-15 17,3-3 1,3-12-1,-2-14-11,5-11-50,1-27 7,5-19-45,8-21-189,63-156-320</inkml:trace>
  <inkml:trace contextRef="#ctx0" brushRef="#br0" timeOffset="99772.7059">7450 5812 1822,'-6'-7'277,"2"7"-217,-5 7-60,-3 25-3,-12 32-12,-29 105 15,0 99 0,32 9 1,24-101 5,11-7-5,7-30-1,13-11-53,20-19-190,-23-44-537</inkml:trace>
  <inkml:trace contextRef="#ctx0" brushRef="#br0" timeOffset="100124.726">8061 6653 1883,'-9'-7'261,"-5"2"-212,-17-2-35,-9 18-20,-14 17 12,-6 19-3,7 16-3,11 1-21,13 4 20,22-6 1,13-5-12,14-5-4,10-9-4,11-11-4,7-4 0,5-12 11,-2 1 12,-6-8-1,-9 5-7,-11-3 9,-6 4 2,-10-2 5,-6-1 16,-6 4-5,-7 0 22,-19 9 13,-15 6-28,-18 9-25,-63 30-25,85-52-77,-36 14-2,11-16-116,-46-71-480</inkml:trace>
  <inkml:trace contextRef="#ctx0" brushRef="#br0" timeOffset="100672.758">7607 6274 1872,'0'0'243,"0"-1"-177,0 1-53,0 1-13,9 2-19,10 8 3,14-3 16,18 4 20,8-1-1,9 1-8,2 1-1,-1 6-9,-2 2 0,-2-1 5,-6-2 0,-4-4-4,-6-3-1,-7-8 1,-8-6 5,-6-6 5,-11-3 11,-4-4 29,-10-9 10,-6-9-25,-7-11-17,-13-4-13,-11-2-6,-10 1-1,-3 2 0,0 1-10,8 8-2,9 7 3,10 12-6,10 7 6,7 13-9,6 10-24,4 7 22,7 11 11,3 6 8,8 3 2,1 0-1,7 0 0,2 6 0,1 2 7,0 6-6,-4 4 0,2 0 4,-8 2-4,-4-8 4,-4 0-5,-9 2 1,-12-6 0,-14 4 0,-12 0-1,-8 2-12,-5-10-265,-54-5-906</inkml:trace>
  <inkml:trace contextRef="#ctx0" brushRef="#br0" timeOffset="101378.798">9165 6957 1643,'-9'0'314,"4"0"-194,-5-2-83,6 4-22,5 0 3,2 0-18,10 0 2,19 2 13,20-4 51,60-6-11,31-19-22,8-3-6,-43 3-18,-5-5 0,0 5 0,-64 11-3,-6 0-5,-1 1 7,24-7 2,-18 3-9,-12 6-1,-17 6-34,-11 5-80,-12 4-172,-103 41-843</inkml:trace>
  <inkml:trace contextRef="#ctx0" brushRef="#br0" timeOffset="101686.8159">9195 7567 856,'-3'2'682,"3"-1"-604,-2 2-78,4-2-31,9 2 31,11-3 145,19 3 32,17-6 14,11-9-62,9-7-57,0-2-18,45-10-24,20 0-2,12-1 2,-69 12-6,-50 10-13,-3 1-10,-3 3 7,33-7-8,-8 0 1,-11 3 7,-9-1-7,-8 1-1,-13 5-33,-7 1-49,-5 4-130,-28 0-302</inkml:trace>
  <inkml:trace contextRef="#ctx0" brushRef="#br0" timeOffset="102729.875">12055 6276 1384,'-8'-7'242,"3"-1"-44,-7-8-81,4 6-26,-2 3-25,4-3-13,4 6-31,0 4-5,2-2-17,0 6-16,-3 2-8,0 15 7,-5 13 16,1 21-5,-2 12 6,9 1 1,2 0-1,11 2-1,10-8 1,9-11 0,11-12 7,7-16 4,11-17 1,3-21 1,7-21 5,1-24 0,-4-15 2,-4-17 5,21-69-7,-17-29-9,-30 16-1,-40 130-2,-7 5 7,-1 9 17,-16-35 3,-8 20-15,-10 14-1,-9 10-10,-8 21-7,-9 21-1,-5 13 0,1 25-1,9 3-8,16 7-28,12 2-89,18-1-52,13-1-272,18 59-657</inkml:trace>
  <inkml:trace contextRef="#ctx0" brushRef="#br0" timeOffset="102955.888">12388 6245 1769,'-1'0'326,"1"2"-229,-1 1-97,2 6-19,7 8-3,9 13 22,10 9 16,11 6 5,8-3-3,3-4-6,5 0-4,-2-2-7,-3-6 13,-4-6-14,-9-2-39,-9-1-76,-15-5-115,-14 7-125,-67 31-202</inkml:trace>
  <inkml:trace contextRef="#ctx0" brushRef="#br0" timeOffset="103261.9059">11406 6880 1507,'-13'0'195,"4"3"-141,-5-3-54,11 1-6,13 7-35,16 0 41,27 0 159,69-4 44,63-24-41,26-11-72,-75 16-32,13 0-22,22-2-18,-10 3-12,-18 1 5,-2 0-4,-8 2 0,-8-2-7,-19 2-33,-14-4-16,-56 9-34,-6 3-77,-8 0-113,14-1-237,-49 41-136</inkml:trace>
  <inkml:trace contextRef="#ctx0" brushRef="#br0" timeOffset="104366.969">11881 7192 744,'-1'-9'731,"-2"0"-545,-3-10-28,0 3-58,-3 7-29,-7 1-26,-3 4 0,-6 8-21,-4 8-18,-5 10-5,-6 11 15,0 6-16,3 10 0,3 2-1,8 7 1,5 2-8,10-4 7,7-7 0,12-5-5,8-10 6,12-9 9,10-12-1,11-10-2,3-10 4,8-9 1,-5 0-10,-7-5 7,-11 6-7,-13 3 0,-11 6 1,-11 3-1,-4 6-1,-4 0-6,-17 9 6,-13 10 0,-15 11-6,-8 10 5,-1-1-1,9-3 2,6-4-1,13-7 1,8-7 16,7-9 13,11-2-10,5-8-8,2-2-11,2 0-10,4 4 7,3 2 3,4 1 18,2 5 3,4-8 15,4 0 9,0 2-9,3-6-9,-1 4-12,-1-4-14,-5 2 9,-1 0-8,-5-2 4,-5 0-6,-4 0 0,-3 0 0,0 0 0,-2 1 1,-2-1 1,2 3-1,-1-3 1,1 0-1,0 0 0,0 1-1,0-2 0,1 1 0,1 1 0,3 3 1,2-2 0,-4 1 0,0-3 4,0 1-5,-2-1 1,-1 2 0,0-2-1,0 2 0,2-2-4,0 1 3,2 2 2,3-2 6,4 2-6,-3 1 0,-2 2-1,2-6 1,-3 4-1,-2-2 1,0 0 0,-1-2 0,-2 0-1,0 0 0,0 0 0,1 0 0,5 0 0,1-2 0,9-4-27,4-5-17,0-1-67,6-8-69,-2-4-103,21-41-326</inkml:trace>
  <inkml:trace contextRef="#ctx0" brushRef="#br0" timeOffset="104674.9869">12032 7785 586,'1'8'263,"2"5"-151,2 11 46,3 7-16,-1 4 43,8-5-35,-1-7-62,5-5-22,6-10 6,3-6 17,-1-6-13,1-12-22,0-6-19,-4-1-13,-5-3 11,-7 1 6,-6 2 2,-9-3-4,-6 0-10,-10-1-7,-3 2 1,-5 7-15,-1 10 5,1 8-11,4 8-1,7 4-1,5-4-22,8 3-136,10-2-142,6-2-232,50-16-267</inkml:trace>
  <inkml:trace contextRef="#ctx0" brushRef="#br0" timeOffset="105155.014">12823 7090 1596,'-3'-13'268,"-3"-1"-106,-5-11 2,-5 5-46,-2 4-67,0 8-45,-6 10-6,-2 12-3,-7 16 3,-3 15 6,0 9-6,7 7 0,10-4-1,12-2 0,8-12-1,6-4-10,10-11 2,11-11 1,8-11-12,9-8 4,7-10 5,5-11-13,-5-2 1,-5-5 15,-17 5 8,-10 9 1,-16 4 1,-6 6-1,-10 4-9,-14 6-42,-11 16 26,-11 17 24,-6 15-8,1 12 9,8 3 8,11-3 14,11-1-13,14-12 15,6-5-12,9-10-1,7-10-5,6-9 12,6-7 4,9-12 1,2-11-7,6-5-13,1-4-3,1-5-57,0 4-159,-2 1-114,37-41-422</inkml:trace>
  <inkml:trace contextRef="#ctx0" brushRef="#br0" timeOffset="105568.038">13122 7512 1528,'2'0'223,"1"2"-209,7 0-14,3 10-17,6-1 17,1 10 41,3 3 22,-2 4-18,-4 4-10,-7 1-1,-6 6 4,-4 4 5,-7 2-5,-5 7-16,0-4-7,-1-2-4,-4-6-11,5-12-6,5-7 6,1-15 16,1-12-16,2-7 0,0-8-22,6-11 10,5-11 10,7-12 2,11-12 0,-1-3 15,4-3 17,-2 3 10,-2 7-3,-3 11 0,-6 15-20,-3 10 1,-4 12-13,-4 6-6,-4 7-1,1 2-17,1 4-27,3 3-8,0 0-40,5 3-73,-2-3-114,-3 0-214,-12-8-505</inkml:trace>
  <inkml:trace contextRef="#ctx0" brushRef="#br0" timeOffset="113068.467">14127 6512 1344,'-15'0'160,"1"0"-53,-13 0 31,7 0-15,9 0 51,5 0-29,5 0-43,2 0-52,1 0-32,2 0-18,11 0-6,12-8 6,18 0 7,16 1-5,6-3 9,5-2-10,-2 8 5,-5 0-6,-5 4-1,-11 1-8,-6 2-48,-8 4-108,-13 6-179,-23 38-394</inkml:trace>
  <inkml:trace contextRef="#ctx0" brushRef="#br0" timeOffset="113285.479">14025 7226 1412,'0'0'267,"0"2"-249,9 0 9,10-1-15,13-1 117,19-1 33,10-7-48,12-9-49,46-11-20,5-15-24,1-5-20,-41 15 0,-47 14-1,1 3-67,2 0-151,155-80-438</inkml:trace>
  <inkml:trace contextRef="#ctx0" brushRef="#br0" timeOffset="113758.506">15750 5855 1029,'-10'-8'593,"0"5"-402,-9-11-113,-2 10-17,-4 7 4,-3 3-20,-4 14-26,1 8-11,3 11-8,4 10-10,10 15 2,7 13-2,11 61 10,7-92 6,12 44-4,7-13 8,11-24 1,4-16 2,5-11 16,2-21-14,1-9 10,5-19-1,11-12-6,1-17 11,-6-12-5,-2-10-6,-17-1-5,-15-5 8,-15 9 0,-18 2-13,-18 2 2,-12 1-10,-10 9 0,-6 6 0,-5 15 8,1 10-7,0 14-1,1 12 0,-2 15 0,3 18-29,-5 19-100,2 18-27,4 9-91,9 1-212,14-6 108,20 41-365</inkml:trace>
  <inkml:trace contextRef="#ctx0" brushRef="#br0" timeOffset="113963.518">15650 6184 637,'5'-1'255,"3"2"-83,6 5-26,7 6 88,4 14 1,2 13-67,1 13-16,4 3-71,4 5 4,-2-8-35,0-7-11,2-6-14,1-8-11,-1-6-2,-1-5 0,-7-5-12,-7 1-9,-5-4-108,-10 1-147,-15 1-191,-82 23-195</inkml:trace>
  <inkml:trace contextRef="#ctx0" brushRef="#br0" timeOffset="114254.535">15045 7032 1494,'-25'-1'261,"5"-1"-88,-19-5-10,13 7-26,14-4-49,9 0-70,10 4-18,16-2-7,22-2 7,74-10 28,65-19 8,25 0-10,-77 19-2,-11 5-5,5 9-5,10-6-14,1 3 2,-4 2 4,-25-3-5,-18 8 1,-51 0-2,-5-3-18,-7 7-51,28 9-141,-15 3-173,-29 49-312</inkml:trace>
  <inkml:trace contextRef="#ctx0" brushRef="#br0" timeOffset="114929.573">15769 7318 1347,'2'-16'279,"-1"4"-109,2-11-28,-1 9 1,-2 6-28,-2 4-44,1 7-71,-5-2-3,-5 7 3,-11 10 8,-8 7-1,-8 14 2,-3 1-3,7 1-6,4 0 1,8-2-1,2 1 0,10 1-20,7-4 13,9-4-5,7-3 6,16-8 6,8-10 7,10-7 2,4-7-3,-4-8 3,-4-1-2,-8-5-5,-10 6 4,-11 4-5,-8 2 7,-4 2-2,-4 2 3,0 2-9,-6 2-21,-8 9 19,-14 12 2,-13 14 1,-11 17-1,-4 9 1,1-2-1,7-2 10,6-12-10,13-4 0,7 0-8,9-4 1,7-2-2,5-1 3,5-5 6,5 2 0,4-5 7,5-7-6,2-4 16,6-5 4,3-6 18,6-6-8,4-4-1,4-4 9,1-1-13,-3-5-10,2 2-5,-1 0-2,-1-3-8,-2 1 5,1-2-5,-5 1 6,-1-5-7,-11 0 0,0-4-43,-9 4-49,-7-9-131,-43-43-796</inkml:trace>
  <inkml:trace contextRef="#ctx0" brushRef="#br0" timeOffset="121454.9459">4443 9671 331,'0'0'140,"3"0"-127,-2 2-13,5 2 0,0-4-8,1 3 8,0-3 2,4 0 13,-2 0-3,0 1-12,14 7-59</inkml:trace>
  <inkml:trace contextRef="#ctx0" brushRef="#br0" timeOffset="123436.06">4371 9432 595,'0'-16'157,"2"1"-68,-1-19 37,-1-5 27,-1-2 33,-3 3 33,-2 4-51,-4 9 6,1 6-50,-5 8-56,-5 6-33,-4 3-34,-7 8-1,-4 5 1,-6 12-1,0 0 1,3 6 9,3-3-10,8-3 1,7-2-2,0 2-4,3 0-3,3 12-2,3 10 2,2 4-1,5 3 9,4 1-1,2-3-5,5 1 6,1 4 0,1 2 10,3 5-2,-3 7-8,8 8 16,-3 8 8,4 4-12,-1 5 2,-2-11-5,2 1-8,-8-9 13,1-1-8,-1 3 1,-2 0 19,0 4-5,-4 4-3,-1-1-2,-4-1-10,-5-4 9,-3-3-1,-6-2-7,0-3 1,-3-3-7,-2-5 11,-2-8-11,-2-10 13,5-9 7,-5-15 12,0-5-2,-6-10-2,-6-3-11,-6-8-8,-4-9-2,-3-2-8,3-10-5,-2-7-10,6-4-39,2-8-14,4-4-85,5-10-172,-21-125-521</inkml:trace>
  <inkml:trace contextRef="#ctx0" brushRef="#br0" timeOffset="123892.086">3650 10326 1216,'-2'-1'194,"0"2"-106,1-1-47,1 2 10,0-2-13,0 4-38,1 4-32,5 13 28,3 17 4,3 17 24,5 13 7,7 6 1,7 3-17,12-5 0,7-8 4,10-14 1,2-14 8,0-17 8,-7-17-10,-5-22 55,-3-17 18,-3-21-35,-6-19-5,-2-9-23,-8-10-11,-8 3-2,-13 1 13,-10 8 0,-12 8-2,-15 7-1,-11 12-19,-10 8-2,-12 11-2,-5 14-5,-4 17-4,0 14-1,8 16 0,9 10 0,6 8-6,17 7 6,13 2-42,9 7-35,20 0-35,12 0-107,20 2-90,130 55-302</inkml:trace>
  <inkml:trace contextRef="#ctx0" brushRef="#br0" timeOffset="124290.109">5114 9649 1641,'-12'-8'270,"0"6"-97,-11-9-110,1 15-42,-5 3-8,-2 15-1,-2 17 0,-6 24-11,-21 74 0,2 62-1,15 17 1,30-76 0,12-14 0,11 2-1,10-2-2,5-12 2,10-4 0,-20-75-21,3-3-69,6-3-40,25 20-26,23-15-298,52-16-95,60-93 97</inkml:trace>
  <inkml:trace contextRef="#ctx0" brushRef="#br0" timeOffset="125335.168">5889 9961 840,'0'-4'303,"-4"0"-102,0-7 19,-1-1 1,-1-3-35,-1-4-44,1 2-34,-2-2-43,2 7-31,-4-2 1,4 6-10,0 4-7,-1 0-16,-7 4 4,-4 4 2,-6 0-7,-8 8-1,0 5 3,1-1-3,4 6 0,4-3 0,7-3 0,6 4-4,2-7-4,5 10-2,4 5 8,5 9 2,8 1 0,1 7 0,6-8 0,3-2 0,4-4 0,2-5 0,0-3-1,4-4 2,2-4-1,0-1 1,2-5 5,-6 4-6,-2-6 0,-5-2 2,-9-4-2,-5 2 1,-7-3 0,-4 0 6,0 0-5,-1 1-2,-2-1 0,0 2-9,-9 5-8,-9 6 17,-16 10 10,-14 16-2,-4 10-7,-1 6 7,9-2-8,10-4 0,10-4-6,12-9-8,9-3 7,3-7-1,6-3 7,3 1 1,4-3-1,4 1 1,4-4 0,0-1 14,6-3 2,2-5 2,4-1-1,0-6-5,0-4-2,-2-7-1,2 0-3,3-8 2,-2-1-8,8-6-18,-2-8-60,8-7-113,73-105-360</inkml:trace>
  <inkml:trace contextRef="#ctx0" brushRef="#br0" timeOffset="125732.191">6476 10125 1025,'-7'-5'975,"2"0"-816,-4-8-106,0 5-28,5 1 14,1 1 2,1 5-13,4 1-28,3 1-9,6 2 0,14 0 9,10 0 2,14-3 7,2 0-9,0-3 8,-2-4 2,1 2-2,-3-3-7,0-5-1,-6 1 1,-7-2 0,-6 6-1,-5-2-12,-11 5-22,-4-3-35,-6 7-29,-8-1-71,-46 2-540</inkml:trace>
  <inkml:trace contextRef="#ctx0" brushRef="#br0" timeOffset="125986.205">6488 10239 1550,'-3'0'282,"3"0"-169,-3 1-65,3-1-5,3 4-28,1 12-7,5 4 14,4 18 35,6 10-27,-4 6-12,2 6-1,-2-2-4,-6 1-5,-3 5 1,-4-3 0,-2 0 0,-3-2-9,-2-14-46,2-6-78,0-17-113,3-13-295,3-57-105</inkml:trace>
  <inkml:trace contextRef="#ctx0" brushRef="#br0" timeOffset="126183.217">6558 10545 1575,'0'-3'312,"0"3"-194,8-7-101,8 2 7,15-5 36,13-6-9,12 1-24,4-1-15,-2 3-11,-4 2 9,-9 0-4,-10 5-6,-8 4-14,-16 4-124,-11 8-159,-15 15-59,-105 81-776</inkml:trace>
  <inkml:trace contextRef="#ctx0" brushRef="#br0" timeOffset="126394.229">6446 11015 1417,'2'0'351,"0"0"-255,1 0-48,7-1 48,12-4 2,15-7 1,13-5-35,14-2-23,6-6-23,-6 1-8,-4 3-1,-9 0-3,-7 6-6,-8 8-61,-6 5 37,-9 4-122,-9-2-80,-3-2-65,-7-23-275</inkml:trace>
  <inkml:trace contextRef="#ctx0" brushRef="#br0" timeOffset="127001.264">6383 9632 752,'-7'0'790,"6"0"-637,-7-6-86,6 6 5,6 0-4,0 0-25,15 2-19,9-2 84,18 0 0,16-3-57,7-6-10,8 3-17,1 0-9,3 4-14,-2 6 11,-5 4-12,-7 6 0,-1-1-1,-11 1 1,-8-4 1,-10-8 0,-18 1 7,-5-6-1,-10 2 10,-4 0-4,-4-7 5,-2-8-9,-8-9-9,-7-11-1,-13-5-10,-6-3 4,-8 0 2,3 9 5,-3 6 0,4 9 1,6 3-1,7 6 6,10 2-4,11 3-2,7 4 0,6 2-21,12 4 9,10 5 6,14 5 5,12 7 0,2 2 0,-4 2 1,-2 2-1,-10 1 1,-3 1 1,-7 1 5,-1 3-6,-10 1 2,0 2 4,-8 2-6,-7 7 0,-7-3-8,-13 9-52,-6-2-55,-10 6-116,-80 72-366</inkml:trace>
  <inkml:trace contextRef="#ctx0" brushRef="#br0" timeOffset="127300.281">7476 9622 1512,'4'10'153,"2"3"-153,5 15 0,3 17 24,2 4 78,4 9 20,1 4-37,8 5-41,-3-1-10,-2-2-11,-1 0-7,-10-2 8,-4 1 9,-8 0-7,-11 7-4,-5 5 4,-15 4-17,-3 10 3,1-10-11,3-3-1,6-16-112,4-24-149,0-14-201,-33-38-467</inkml:trace>
  <inkml:trace contextRef="#ctx0" brushRef="#br0" timeOffset="127558.295">8339 10075 996,'-4'-2'1227,"1"0"-1074,-3 0-120,5 4-30,-1 2-3,1 2-11,2 7 10,1 5 0,3 8 1,2-7 1,1 4-1,-1-3 0,-1-2-28,-2-1-86,-1-3-220,-12 10-508</inkml:trace>
  <inkml:trace contextRef="#ctx0" brushRef="#br0" timeOffset="127902.315">8818 10049 1517,'-4'-23'123,"-9"3"-123,-4-21 0,-2 8 66,-1 9 51,1 3-43,2 13-7,3 4-35,-1 8-17,-3 2-9,4 5-6,-2 9-9,2 13-6,1 12 7,0 16 8,4 16 0,-2 3 1,8 7 0,0-9-1,3-7 0,3-19-1,3-17-4,5-15 5,4-19 16,7-15 29,9-22-45,8-19-64,7-23-149,-1-8-164,67-185-529</inkml:trace>
  <inkml:trace contextRef="#ctx0" brushRef="#br0" timeOffset="128096.326">8982 9215 1132,'-11'52'135,"-15"132"-75,-1 10 78,11-69 35,13-2-29,4 0-74,9-7-29,4-16-25,-2-55-2,1-10-14,3-3-131,18 28-333,78 39-686</inkml:trace>
  <inkml:trace contextRef="#ctx0" brushRef="#br0" timeOffset="128442.346">9633 9726 1542,'-13'0'202,"-4"6"-143,-16 0-43,-10 19 10,-9 14 31,-2 15 1,4 12-14,9-1-19,13 2-10,19-9-13,10-3-2,13-8 8,13-4 10,13-7-18,8-7-5,7-6-43,0-2 23,-10-2 14,-9-4 4,-14 0-11,-10 0 18,-7-3 15,-11 6 88,-9 3 32,-11 1-45,-10 3-46,-13-1-28,1 1 2,-2-6-18,-4-3-36,3-6-106,-4-8-197,-75-47-522</inkml:trace>
  <inkml:trace contextRef="#ctx0" brushRef="#br0" timeOffset="128998.378">9169 9483 1783,'0'1'260,"1"-1"-209,2 3-51,10 1 0,9 0 38,17-8 20,13 3-11,11-6-25,5 1-16,5 2 2,-3 4 1,-3 4-2,-1 2 1,-6-2-2,-3 4-6,-9-4 0,-8-3 6,-11 1-5,-11-2 0,-9 0 0,-7 0 5,-6 0 11,0-3 41,-5-9-14,-8-8-32,-3-9-6,-10-7-6,-2-6-8,-3 2-15,1-1-1,-1 6 3,1 3 14,1 9 1,11 4 6,4 9 0,10 5 0,6 3 1,4 2-1,9 6-22,14 5 10,14 13 12,12 12 0,7 7 0,1 4 0,-10 3 0,-8-4-1,-13 3-4,-14-5 5,-9-2 21,-9 3 23,-6 0-14,-9 7-11,-7-4-5,-5 5 4,-6 1-18,-5-8-34,-3 1-113,-59 28-713</inkml:trace>
  <inkml:trace contextRef="#ctx0" brushRef="#br0" timeOffset="129517.408">10594 10035 1444,'-3'-7'593,"3"7"-444,0-4-104,3 2-33,10 0 3,27-6 28,59-14 25,68-19-20,27 0-20,-69 12-11,-23 5-17,-7-1 12,-56 17-4,-3-2-8,-12 4-8,28-4-61,-21 7-52,-19 9-254,-57 40-423</inkml:trace>
  <inkml:trace contextRef="#ctx0" brushRef="#br0" timeOffset="129726.42">10818 10466 1888,'4'4'228,"6"3"-210,6 3-6,16-1 50,14-1 31,13-6-6,53-4-41,16-3-22,-87 2-12,3 1-12,95-3-16,30-11-62,44-16-201,-80-6-698</inkml:trace>
  <inkml:trace contextRef="#ctx0" brushRef="#br0" timeOffset="130131.4429">12786 9616 1825,'-14'16'0,"-1"1"-79,-16 25 17,-5 18 59,0 17 3,-11 72 74,28 31 16,19 7-9,5-138-8,1-6 5,2-6-16,11 38-16,6-22-19,5-12 2,13-22 1,8-15 1,15-20-8,51-48-13,19-48-2,-7-33-8,-92 90-18,57-113-8,-57 47 5,-29-4 0,-27-2 14,-24 13 7,13 65 21,-4-4 21,-3 10-2,-30-37-17,-11 22-16,2 32-7,0 33 0,1 34-6,4 30 4,-28 74-23,13 37-116,25 12-210,27-93-461</inkml:trace>
  <inkml:trace contextRef="#ctx0" brushRef="#br0" timeOffset="130375.457">12857 9977 1937,'3'-4'230,"3"4"-190,5 0-40,-1 14-37,3 11 37,7 18 72,2 22 2,7 10-5,4 3-29,1-7-25,3-11-4,0-8-1,1-8 1,-3-9-2,-5-6-9,-6-6 0,-6-5-13,-5-7-54,-7-1-86,-7 2-455</inkml:trace>
  <inkml:trace contextRef="#ctx0" brushRef="#br0" timeOffset="130778.48">13626 10677 840,'7'16'301,"-4"-3"-58,4 13-16,-1-8-29,-4-7-39,2-3-78,4-4-30,4-2-5,8-6-1,9-8-15,8-5-6,6-13-13,-2-7-11,-1-8-17,-7 0-14,-8-2 4,-13-1 3,-12 0 21,-10 2 3,-14 7 57,-5 8 10,-5 11-32,-3 14-23,-3 10-11,2 13-1,4 10 0,7 9-94,8 6-226,-1 67-476</inkml:trace>
  <inkml:trace contextRef="#ctx0" brushRef="#br0" timeOffset="132954.604">12942 6283 381,'-3'6'321,"0"0"-176,-3 5-49,0 2 17,2-3 25,-1-5-32,3 1-26,2-2-11,0-3-38,2-1-13,-2 0 2,2-1 2,-2 1 1,3-3-4,-3 3-2,0 0 4,-3 3 21,3-3 13,-2-3-11,2 6-13,0-3-2,0 0-11,0 0-9,0-3-8,0 3 0,0 0 0,0 0 5,0 0 0,0 0 0,0 0-6,0 0 1,0 0 0,0 0 6,0 0-6,0 0 5,0 0-5,0 0 0,0 0-1,0 0 0,0 0-1,0 0-11,0 0-3,0 19 15,-2-6-6,2 4 6,-2 1 0,0 4 0,-1 1 0,2 3 0,-1-3 0,2-3 0,3-4 0,4-1 0,3-8 1,0 0 8,0-4 1,7-6 4,-4-4 1,2-4 3,2-8-17,-2-6 6,-3-1-6,-3-3 5,-2-5-6,-6 4 1,-2 3-1,-2 4 0,-2 2 2,-3 8 13,2 3 4,-3 1 2,-2 2-15,2 1-5,-4 1-1,1 3 1,3 0-1,0 2 0,0 2-9,5 2-67,-1 3-94,4 10-152,8 45-177</inkml:trace>
  <inkml:trace contextRef="#ctx0" brushRef="#br0" timeOffset="134254.679">16437 6477 906,'0'0'269,"-2"0"-73,0 0 49,0 0-53,-1 0-53,-2 0-70,5 4-69,-3 5-16,0 5-1,0 4 8,2-5 8,1 3 0,2-10 1,0 0 1,1-2 6,-2-4 8,-1 0 11,2-4 4,6 1 1,5-8-4,10-7-10,4-5-8,-1-2 0,-5 1 1,-7 1 19,-6 6 14,-5-2-10,-1 3-4,-5-5-5,-2 2-17,-4 0-6,-3 0-1,0 1 1,-4 0 6,0 7-6,5 2 0,4 4-1,4 5 0,-2 0-10,-1 5-13,0 2-16,2-1-9,-2 4-13,4-3 2,0 2 8,-2-3 8,3 1 8,-2 1 25,-1 1 9,-4 1-1,2-5 1,3 2 1,-2-1 0,3 2 0,-5 0 1,2-1-1,0-1 0,1 3 1,-2-4 0,1 4-1,0-4 0,1 1 0,0 0 0,1 3 0,0 0 1,-2 4 5,2 0-4,1 4-2,4 1 1,1-1 1,2-1 10,1 1-6,2-6 6,0 0-3,0-4 0,-2-4-3,-3-1 1,0-1 4,-1-1 5,0-3 4,4-7-4,1-1-16,4-4-25,1-4-68,-3 2-100,1 8-109,14 3-71</inkml:trace>
  <inkml:trace contextRef="#ctx0" brushRef="#br0" timeOffset="137174.846">4459 11287 672,'-2'-6'202,"-1"0"-95,0-9-13,-5 3 20,2-6 14,4 0 23,-2 0-44,0 1-17,1 0-18,-1 5-18,-3-2 12,3 6 9,-2 4-29,-4 4-22,-4 4-15,-9 8-9,-1 6 0,-4 3 0,4-2-1,5-3 1,7-3-1,5-8 1,3-3-6,5 1-29,4 7-10,3 2 33,8 12 11,4 4 0,9 5 0,1-2 1,3-1-1,-2-1 0,-2-6-1,-3 2 2,-3-2-1,-5-5 0,-4 3 0,0-9 0,-2 3 0,-1-4 0,-3 2 0,6-3 0,-5 1-5,-2 0 5,2-1 0,-6-1-13,1 1-8,-2-3 4,-4-2 18,-2 0 14,-6 5 13,-5 5 6,-9 3-18,-6 0 0,-3-8-7,0 2-7,3-7 8,4-4-9,2-1-33,9-2-105,0-5-236,-5-22-604</inkml:trace>
  <inkml:trace contextRef="#ctx0" brushRef="#br0" timeOffset="142316.14">5243 11775 1039,'-7'-5'741,"4"2"-653,-7-4-88,8 7-13,8 4-23,8 3 6,20 9 30,27 1 10,70 4 5,38-24 0,27-26 15,-23-13 32,13-6 22,-8 0-26,2 3-23,-7 8-16,-13-4-7,-23 4-10,2-4 7,-3 11-9,-14 15 0,-31-4-4,-55 12 4,-8 0 2,-4 2-1,16-6 8,-20 5-9,-10 4 0,-11 2 6,-8 0-6,-11 5-41,-17 2-269,-135 23-721</inkml:trace>
  <inkml:trace contextRef="#ctx0" brushRef="#br0" timeOffset="142901.173">3882 13518 1633,'0'-12'225,"-2"7"-63,0-9-66,0 10-42,-2 8-23,1-1-31,0 4-26,5 9-34,4 13 60,5 24 3,6 26 15,9 76 8,-8 36-2,-4 9-12,-9-99 3,-2-52-5,-1 0 1,-1-6-2,7 40-9,-4-15-35,2-23-76,-2-17-141,-1-17-220,-9-92-132</inkml:trace>
  <inkml:trace contextRef="#ctx0" brushRef="#br0" timeOffset="143262.194">3947 13497 1724,'2'0'237,"-1"0"-236,8 2-1,6-4-5,18 2 5,14-2 18,16 2 14,6 2-10,3 4 1,2 5-1,-3 10-4,-7 9-7,-2 8-11,-5 11 0,-9 13-2,-4 5 1,-10 7-11,-14 1-7,-17 2 19,-16 1 31,-19 2 14,-16-3 9,-20-6 2,-55 27-13,-20-12-7,13-37-13,93-43-10,13-6-1,2-4-4,-16-2-8,18-7-63,14-5-85,29-41-356</inkml:trace>
  <inkml:trace contextRef="#ctx0" brushRef="#br0" timeOffset="144073.24">3658 13071 1666,'-1'-1'255,"-1"-2"-125,-1-2-46,3-2 11,0-8-29,0 1-14,0 1-13,1 4-15,1 4-6,0 3-18,8 0-9,13-2 8,19 0 1,23-3 11,70 1-2,46-2 3,20 0-2,-61 1-2,11-9-1,10-3-6,-20 6-1,-24-3 6,-11 3 1,-9 3-7,-59 5 0,-6 0 0,-8 2 0,23 0 0,-21 0 0,-12 3 1,-13-3 8,-1 3 8,-5 0 16,-3-11 25,-6-7-41,-14-8-10,-9-9-7,-9 3-1,-8 3 1,-10 8-2,-7 2 1,-7 2-8,0 8 7,2-4 2,13 2 0,21 4 1,19 0-1,17 5-1,7-2-12,12 2-20,13-3 10,15-4 16,9 5 6,4 4-5,-1 13-3,-3 4 8,0 11-5,1 4 5,-3 0 1,-1 5 0,-4 1 1,-2 3-1,-10-2 0,-8 0-1,-10 0 0,-13 0 1,-13 1 1,-15 5 6,-15 4-1,-11 2-4,-6-1 7,-1-5-9,1 1 0,10-11 0,9-3-33,15-5-51,7-1-59,13 5-140,23 61-370</inkml:trace>
  <inkml:trace contextRef="#ctx0" brushRef="#br0" timeOffset="144391.258">5936 13307 1837,'0'2'305,"-2"-2"-232,1 4-73,1-3-6,3 4 5,7 0 1,14 6 19,9 2-2,8-3-7,-4 1 2,-6 0-6,-12 0-6,-5 11-122,-17 11-161,-67 118-587</inkml:trace>
  <inkml:trace contextRef="#ctx0" brushRef="#br0" timeOffset="144569.268">5798 14145 1837,'-2'0'339,"2"1"-253,-2-1-77,2 3-9,8 0 0,5 3 0,14 7 2,12-1 7,13 2-2,0-4-7,3-1-70,-2 0-260,46 25-542</inkml:trace>
  <inkml:trace contextRef="#ctx0" brushRef="#br0" timeOffset="144921.289">6751 13499 1816,'-2'-2'291,"2"2"-204,0 0-60,2 0-13,-1 2-14,5 3-10,9 9 8,2 10 2,3 8 11,3 8-10,-6 5 6,-2 0-5,-4 3 4,-5-3-6,1 3 9,-5-2-9,2-2-54,1 2-169,-5-11-369,-15 3-414</inkml:trace>
  <inkml:trace contextRef="#ctx0" brushRef="#br0" timeOffset="145274.3089">6906 13342 1606,'1'-7'248,"4"0"-181,7-7-60,6 7-6,10-3 10,17 3 58,16 0 12,55-12-26,30-10-19,-101 20-15,-6 2-4,36-9-8,-16 6-2,-11 6 2,-14 5-9,-8 6-10,-13 7-14,-5 3-8,-3 7-1,-3 11 9,-7 16 24,-6 12 16,-8 7 0,-4 3 11,-6-3-15,3 5 12,-4-5 9,2-4-3,-1-6-10,0-14-2,3-10-18,-1-6-2,-5-13-164,-4-7-194,-75-37-510</inkml:trace>
  <inkml:trace contextRef="#ctx0" brushRef="#br0" timeOffset="145457.319">6985 13642 1638,'6'-2'333,"4"-2"-245,18-4-71,9-2 5,19-5 29,10-7-3,50-7-21,-78 21-16,33-4-5,-14 8-6,-16 4-49,-14 10-153,-19 16-285,-80 90-59</inkml:trace>
  <inkml:trace contextRef="#ctx0" brushRef="#br0" timeOffset="145642.3299">6888 14129 1361,'-3'0'466,"3"0"-288,0-4-91,6 1-33,15-5 0,17-5 33,19-5-28,59-20-25,31-7-16,2-3-4,-109 27-7,-6 9-1,-6-3-6,28-9-36,-13 3-66,-19 2-159,-3-28-330</inkml:trace>
  <inkml:trace contextRef="#ctx0" brushRef="#br0" timeOffset="146010.3509">7385 12749 1708,'0'1'361,"0"8"-308,-2 19-53,1 23-5,-4 25 5,-4 81 23,9 53-5,-9 15-6,6-85 2,-4 4-14,4-5 0,4-8 0,7-20 0,-1-72 5,2-7-5,0-5 0,10 20 0,4-15 0,8-11 17,11-15 50,13-4 14,11-5-40,8-6 1,1-4-6,2 3-14,-2 3-14,1-3 1,-3-1-2,-4-4-1,-12-3-6,-5 5-25,-9-9-85,-5-8-112,27-132-711</inkml:trace>
  <inkml:trace contextRef="#ctx0" brushRef="#br0" timeOffset="146234.3639">8615 12910 938,'-5'-7'1127,"2"4"-965,-2-6-111,2 9-35,3 3 34,-3-2-10,-1 3-35,-2 7-4,-11 14-1,-12 14 1,-13 17 8,-12 7-9,-6 3 0,-2-3-39,2-6-32,6-12-110,5-8-152,-45 5-283</inkml:trace>
  <inkml:trace contextRef="#ctx0" brushRef="#br0" timeOffset="146425.375">8205 13307 511,'18'2'661,"-1"5"-439,21 8-60,1 15-13,-1 14-13,-3 6-20,-5 15-2,-4 10-33,-4 10-48,-7 61-15,-15 15-9,-3-112-2,3-9-7,-3 30-15,4-21-67,1-27-110,1-19-152,1-88-216</inkml:trace>
  <inkml:trace contextRef="#ctx0" brushRef="#br0" timeOffset="146738.392">8980 13055 1690,'5'-7'293,"0"4"-215,4-4-78,-9 9-30,2 3-3,-4 12 15,-6 10 18,-8 14 25,-18 16-25,-14 8-31,-10 5-151,0-5 101,9-10 60,13-10 18,12-18 3,15-9 2,7-8 50,13-10 26,13-10 56,16-4-8,12-5-60,6-4-26,5 1-26,-6 3 3,-7 4-16,-8 8-2,-9 3-2,-9 1-111,-12 6-169,-5-2-286,-50 15-250</inkml:trace>
  <inkml:trace contextRef="#ctx0" brushRef="#br0" timeOffset="147128.415">8769 13576 1092,'-19'15'504,"7"-3"-312,-13 13-98,10-1-43,12 1 3,10 1-18,16-4-3,17-5 12,20-7-4,54-24-16,15-27-25,-89 19-13,-10 8-2,29-15 14,-21 10 0,-22 10-9,-13 9 4,-4 3 6,-7 6 43,-8 10-5,-18 11-8,-10 9-15,-15 15-5,-7 3-3,-6 11-6,-1 1-1,12-5 1,12-9 0,17-21 5,18-15-6,9-12 26,11-14-7,13-3-10,16-7 2,16-6 5,17-1-7,8 5-1,2 4-7,2 8 0,-1 2 23,1 8-17,-10 4-7,-8 1-8,-3-4-67,-9-17-195,80-103-425</inkml:trace>
  <inkml:trace contextRef="#ctx0" brushRef="#br0" timeOffset="147458.4339">9933 12701 1794,'0'-4'220,"0"4"-171,0-3-49,0 6-99,-3 14 9,-3 14 90,-5 18 55,-11 21-25,-12 6-10,-5 6-1,-7-1 1,4-3-5,4-10-7,10-7-8,11-11 0,15-7-6,15-11 4,14-9 2,18-5 23,18-13 1,55-5 1,10-26 13,-91 13-17,-2-1-8,33-13-7,-16-5-6,-9-1-60,-17 2-117,-17 1-70,-61-34-572</inkml:trace>
  <inkml:trace contextRef="#ctx0" brushRef="#br0" timeOffset="147654.445">9854 13155 1237,'1'1'353,"4"7"-350,6 11-3,5 14-9,7 18 9,4 24 67,1 5 13,0 16-14,-1 55-24,-19 10 9,-9-108-15,-3-10-15,2 47-5,1-5-16,1-28-52,3-20-71,7-94-467</inkml:trace>
  <inkml:trace contextRef="#ctx0" brushRef="#br0" timeOffset="147850.4559">10020 13324 1731,'-17'21'268,"-2"5"-191,-20 23-38,-6 12 58,0 8-13,2 6-34,1-3-32,11 6-11,3-7-5,13-20-2,7-17-83,12-23-164,13-24-61,62-119-590</inkml:trace>
  <inkml:trace contextRef="#ctx0" brushRef="#br0" timeOffset="147983.4639">10069 13542 1461,'9'10'246,"1"3"-165,4 12 8,9 3-5,-6 3-12,1 1-12,-3 1-24,3-2-36,2-1-20,3-5-176,45 5-305</inkml:trace>
  <inkml:trace contextRef="#ctx0" brushRef="#br0" timeOffset="148413.4879">10754 12895 1881,'-2'0'303,"-1"0"-256,-2 5-47,-4 15 0,-9 18 15,-10 17 12,-8 21-11,-10 6-8,-2 8-5,-4-3-3,3-21-33,6-13-50,12-23-79,11-20 0,10-16 15,16-22-232,18-17 85,13-9 186,17-6 100,5 6 8,2 7 66,-3 11 53,-1 8 61,-6 7-5,-4 9-46,-10 6-4,-11 6-10,-5 10-43,-11 6-21,-6 14 17,-8 15 10,-6 9 12,-17 17-17,-9 9-14,-14 10-31,-43 56-22,60-98 10,-26 39-16,8-18-35,12-21-50,10-22-125,2-21-150,-12-80-382</inkml:trace>
  <inkml:trace contextRef="#ctx0" brushRef="#br0" timeOffset="148547.4959">10478 13358 1694,'3'2'460,"5"7"-421,7 9-30,9 11 2,4 10 25,4 5-9,-1-1-5,6-5-22,7-8-63,85-12-446</inkml:trace>
  <inkml:trace contextRef="#ctx0" brushRef="#br0" timeOffset="148991.5209">11141 13260 1300,'-3'1'769,"-5"5"-663,-4 12-80,-5 2 4,-3 10 30,-2 9-18,-4 3-26,-6 15-5,-8 8-4,-11 11-7,-4 7-21,2 1-43,-1-16-55,7-20-26,9-19 32,11-21-47,10-17-65,16-19-140,19-17-99,16-14 193,17-2-40,10-1 311,9 5 311,7 3 22,0 8-96,-6 6-21,-7 5 7,-14 11-19,-12 10-81,-17 7-84,-6 15-38,-9 15 0,-9 20 95,-12 18 6,-6 24-3,-32 72-20,-15 34-13,10 16-21,19-106-18,22-75-15,3-5 11,1-5-10,-12 11-13,2-16-10,-1-15-95,2-17-401,-28-92-1012</inkml:trace>
  <inkml:trace contextRef="#ctx0" brushRef="#br0" timeOffset="149126.5289">10882 13730 1745,'3'6'291,"6"10"-257,3 9 10,7 14 34,-1 7-2,3 1-34,2-10-22,-1-4-20,2-8-50,26-16-401</inkml:trace>
  <inkml:trace contextRef="#ctx0" brushRef="#br0" timeOffset="150048.582">11546 12876 1496,'0'0'365,"-2"0"-211,2 1-92,0 3-13,-1 2 7,1 1-10,5 2-10,3 8 17,5 11-14,3 7-18,1 12-9,-9 10-2,-4 8-2,-10 8-1,-10 7 10,-11 2-17,-6-2-14,-1-11-50,7-15-29,7-23-66,9-16-45,6-21 97,3-18-265,2-12 18,2-16 200,7-2 143,2 3 11,2 9 197,10 6 74,4 8-7,4-2-51,8 5-30,11-1-67,10 4-32,5 1-12,1-2-29,5 1-26,-10 3-10,-8 3-7,-14 6-56,-11 14-196,-19 14-406,-69 73-364</inkml:trace>
  <inkml:trace contextRef="#ctx0" brushRef="#br0" timeOffset="150228.592">11471 13640 1038,'0'0'838,"3"0"-634,9-4-171,20-7 5,18-11 77,62-26-28,48-12-22,29-19-35,-68 32-14,-6 0-16,-30 8 0,-55 23-41,-10 8-53,-4 1-242,0-26-646</inkml:trace>
  <inkml:trace contextRef="#ctx0" brushRef="#br0" timeOffset="150456.605">11962 13374 1818,'0'1'347,"0"-1"-259,0 0-87,0 1 0,0 2 15,0-2 17,0 6-18,0 7-8,-6 17 5,-8 13 6,-10 15-4,-10-1-13,3-5-1,-2-6-34,6-10-49,4-5-119,3-7-107,-8-6-342</inkml:trace>
  <inkml:trace contextRef="#ctx0" brushRef="#br0" timeOffset="150621.615">12023 13635 1344,'15'5'295,"2"7"-142,18 10 2,2 8 38,-5 2-83,-4-2-55,-5-3-17,1 0-19,-4-2-5,4-3-14,-4-3-24,2-2-81,0-5-173,31-37-425</inkml:trace>
  <inkml:trace contextRef="#ctx0" brushRef="#br0" timeOffset="150831.627">12689 12855 2004,'-1'0'279,"1"0"-208,0 0-71,2 16-24,3 8 9,1 16 15,2 14 9,-2 9-2,0 0 1,-3 5-8,-3-6-51,-4-10-105,-1-7-79,2-23-104,-11-22-218</inkml:trace>
  <inkml:trace contextRef="#ctx0" brushRef="#br0" timeOffset="151565.669">12817 12742 1470,'12'-14'295,"1"5"-187,14-9-66,3 7 9,6 8 5,1-1 14,2 8-22,4 6-27,-1 6-12,-4 6-9,-2 4-6,-11 7-6,-5 5 3,-10 6 6,-12 6 2,-10 4 2,-15 6 25,-14 0-2,-11 2-4,-9-5-20,-2-12-45,5-12-59,6-21-47,12-16 7,10-18 7,6-16 32,13-10 42,10-1 63,7-2 23,10 13 58,8 7 33,0 7-12,4 7-18,2 3-30,-6 6-14,-3 5-24,-6 6-16,-7 2-20,-4 8-5,-13 13-13,-6 7-13,-12 10-120,-3 0 71,-1-5 53,7-11 38,12-5 4,6-15 5,11-3 0,8-4 23,13-4 67,13-3-12,8-8-35,3 0-22,-3-4-13,-7 5-2,-13 2-5,-13 8-1,-14 6-30,-17 12 16,-22 8 7,-22 15-55,-67 35-85,-36 12-43,-5-6 16,67-36 136,64-26 38,14-6 167,9-5 52,-15 7-32,21-10-49,24-6-88,17-8 2,26-5 58,65-24-44,36-4-29,19-1-2,-65 21 4,-12-3 9,-62 19-11,-4-3-14,-2 6-15,29-12-7,-12 5 0,-12 5-1,-14-2-11,-8 6-49,-11 2-107,-11 4-109,-51 16-352</inkml:trace>
  <inkml:trace contextRef="#ctx0" brushRef="#br0" timeOffset="152482.721">12927 13436 1316,'-7'19'255,"-2"6"-161,-5 19-23,4 2 56,4-2 19,4-9-44,3-7-60,2-8-26,4-10 1,3-7-2,7-9-15,8-11-5,11-21-64,9-5-36,0-2 32,1 4 47,-6 11 19,-5 11 7,-9 6 3,-7 7 31,-6 4 11,-4 4-21,-8 1-4,-1 6 5,-2 3 14,-8 9 3,-2 6-22,-9 4-7,-7 5-13,-8-1-10,-4 4-86,-3-7-20,2 0-11,5-12 46,9-11 36,7-15 27,9-6 18,8-7 31,9-5-4,4 1 27,13 4 15,1 8-7,6 5-16,1 12-7,2 9-6,-5 13 5,-1 7 1,-8 9-20,-2 6-2,-10 1-7,-4 4 7,-9-2-8,-6-4 3,-10-2 1,-5-12-1,0-9-3,-4-9 2,1-17-1,5-7-2,0-15 1,8-8-9,8-6 0,3 1-1,15 3-7,5 6 7,6 7-5,9 3 0,5 3 5,0 7 1,0 3 5,-4 8-5,-4 2-1,-9 3-8,-4 6 7,-9 0 2,-7 7 5,-13 5-5,-10 8-1,-17 2-58,-13 1-22,-7-3 5,-6-11 34,-1-4 28,7-9 14,8-7 0,8 2 54,14-7 46,15-3-11,9-1-28,8 4-20,9-4-40,15 1-1,20-5 0,18-1 8,61-12 7,-82 16 3,43-11 7,-9 6 16,-8 0 5,-1 6-8,-5 4-11,3 0 4,-5 4-16,-6-1-9,-16 1-4,-8-1-1,-10-3-1,-9 0-4,-6-3-19,-6-1-13,-10-3-43,-8-8-89,-86-49-406</inkml:trace>
  <inkml:trace contextRef="#ctx0" brushRef="#br0" timeOffset="153194.762">14451 13028 1648,'1'4'267,"4"8"-235,8 15-17,8 17 63,1 18-8,9 13 19,-4 15-17,3 6-29,11 59-14,-15 14-1,-24-1-7,-14-56-9,-9-12-6,12-66 2,-2-9-1,4-13-7,-3 13-36,4-19-34,3-18-148,10-129-972</inkml:trace>
  <inkml:trace contextRef="#ctx0" brushRef="#br0" timeOffset="153518.78">14795 13093 1820,'-3'-2'378,"3"2"-282,3 0-81,4 2-14,13 8-1,13 1 0,21 0 1,11 0 8,13 2-8,-1 2 0,-9 4 0,-13 2-1,-15 1-9,-16 4 3,-9 7 3,-15 12 3,-17 12 21,-15 20 12,-20 7-11,-11 10-2,-12 2-5,-47 49-5,81-108-4,-36 34-4,8-8 5,10-16-7,9-13-15,14-15-46,12-12-25,8-19-83,13-107-437</inkml:trace>
  <inkml:trace contextRef="#ctx0" brushRef="#br0" timeOffset="154118.815">14249 12813 1820,'-18'-12'237,"6"1"-156,-10-6-35,14 9 25,8 4-8,2 4-24,4 4-33,21 0-5,13 6 25,24-2 4,66 14 0,42-11 1,35-12-1,-64-8-9,-3 5-7,-13-1-13,-4-5 5,-20 6-5,-15-3 0,-54 3 1,-7 1 11,-8-1-11,17-4 4,-16 2 1,-12 5-6,-12 1 14,0-2-9,-13-5 7,-13-6-13,-18-5-1,-14-2 0,-8 1 1,-4-2-12,7 5 0,6-3-3,12-3 7,10 4 1,14-2 5,10 6 2,7 3 0,8 7-9,6 2-9,8-1-2,14-2 19,19 10-8,18 5 7,11 16 1,-1 14-4,2 8 5,-8 0 1,-11 4-1,-15 0 1,-13 1 0,-15 6 7,-13-2-2,-15 1 1,-16 1 7,-17-4-3,-13-7-11,-9-8-39,2-10-60,5-11-91,-57-13-636</inkml:trace>
  <inkml:trace contextRef="#ctx0" brushRef="#br0" timeOffset="154832.8549">16144 13128 1379,'-3'-2'331,"0"1"-88,-2-2-70,3 1-47,2 4-41,2 1-29,0-3-19,1 0-24,9 3-12,13-3 10,18 2 17,21-7-2,52-14-7,17-16 1,-2-8-7,-47 14-2,-46 11-4,-5 3-5,-5 4 4,24-14-5,-16 9-1,-18 8-6,-9 6-21,-7 1-27,-4 1 1,-5 3-29,-5 7-55,-15 12-94,-108 72-441</inkml:trace>
  <inkml:trace contextRef="#ctx0" brushRef="#br0" timeOffset="155102.8709">16147 13952 1960,'3'0'319,"-1"0"-241,7-6-58,17-9 25,16-3 19,21-14-7,68-29-18,31 0-19,3 12-11,-68 20-8,-9 3 13,-57 15-7,-3 2-5,-6 0-1,18-4 3,-12 4-4,-15 5-52,-5 3-53,-10 1-47,-5 7-348,-51 23-403</inkml:trace>
  <inkml:trace contextRef="#ctx0" brushRef="#br0" timeOffset="156010.9229">18223 12665 1393,'5'-13'258,"-3"3"-77,0-12-41,-3 11 23,-5 2-55,-7 3-51,-7 2-37,-7 5-2,-6 8-11,-2 7 4,-5 6-5,-1 4-6,-2 7 6,-3 6-6,-2 5 1,1 7-1,9 1 0,10 3-5,13 2 3,12-7-4,19-2 6,14-7 0,12-8 10,10-7 1,9-10-2,3-9 0,5-8-8,0-10 8,0-4-4,-7-8-5,-11 2 0,-13-2 0,-17 7 2,-11 7 4,-10 5-6,-11 8-22,-17 2 22,-12 7-2,-24 11 2,-57 36 7,-20 25-7,101-54 0,8 1-2,-32 26 2,15 1 0,18-11 6,12-7-1,15-4-5,10-7 0,12 1 1,8 4 17,9-11 9,7 1-6,3-9 17,2-4-4,6-9 5,4-6 0,1-9-4,3-8-17,0-8-12,-3-7 7,-2-4-13,-3 4-34,-8-1-65,-3 5-36,-1 6-98,43-33-621</inkml:trace>
  <inkml:trace contextRef="#ctx0" brushRef="#br0" timeOffset="156387.944">19053 12697 1927,'-8'0'283,"4"-3"-205,-3 3-49,7 0-11,3 0-18,10 3 1,17-6 3,25 0 17,62-8-4,21-8-7,-102 14-4,-2 1 1,32-6-7,-12-4 0,-12 2 1,-10 3-1,-14-1-26,-6 10-34,-9-3-55,-6 6-122,-7 5-229,-64 29-71</inkml:trace>
  <inkml:trace contextRef="#ctx0" brushRef="#br0" timeOffset="156618.9579">19058 12897 1356,'-2'2'353,"2"-1"-238,0 2-97,3 0 3,2 9 56,2 8 115,6 11-66,4 10-69,1 8-24,-2 7-18,-2 3-5,-7 2-1,-2 1-8,-4-3 5,-2-1 0,-3-1-5,-2-8-1,0-4-37,-1-11-79,-2-7-187,-3 5-339</inkml:trace>
  <inkml:trace contextRef="#ctx0" brushRef="#br0" timeOffset="156823.9689">19226 13185 1923,'0'0'275,"2"0"-205,0 0-49,7 0-1,13-4 4,16 0 0,18-4-12,9 5-5,4-1-7,-10 1-3,-4 0-66,-17 3-72,-14 4-127,-17 5-380,-79 56-227</inkml:trace>
  <inkml:trace contextRef="#ctx0" brushRef="#br0" timeOffset="157024.9809">18974 13680 1487,'-2'0'348,"2"0"-198,2 0-61,13-5-2,16-1 25,22-5-28,69-17-31,38 2-34,-10-1 2,-110 20-13,-4 1-7,-6-4-1,27-2 0,-17-6-26,-12 4-20,-14-1-74,-9-5-249,-31-49-575</inkml:trace>
  <inkml:trace contextRef="#ctx0" brushRef="#br0" timeOffset="157641.016">18783 12158 1916,'-8'0'270,"5"-3"-183,-7 2-57,11-2 0,16-2-15,17-9 12,62-24 6,67-10-13,36 22-11,-67 20-2,-10 8 1,-18 12-8,-16 1 0,-53-10 0,-3 3-1,-8-1 1,24 4 0,-20 0 0,-8-8 0,-8 1 1,-6-1 5,-2-3 1,-1-3 7,-1 2-1,-5-9-5,-3-2-8,-5-9-2,-8-7-7,-9-4 9,-8-2 0,-8 0 0,-5 5 7,1 3-7,8 11-5,6 1 5,9 8 0,10 4 0,6 0-1,6 2-7,5 2-13,4 2 2,10 11 12,12 3 7,14 12 2,12 5 4,2 0-6,4 7 1,-8-1-1,-1 8 6,-7 0-4,-6 3 5,-7-4-6,-13 3 0,-6-6 0,-14 0 0,-14-2 11,-14-1-1,-19 4-11,-8-1-8,-7-3-83,-2-7-119,-71 0-756</inkml:trace>
  <inkml:trace contextRef="#ctx0" brushRef="#br0" timeOffset="159524.1239">20666 13003 1501,'-5'3'300,"-1"0"-186,-1 2-55,4 0 23,3-3 5,2-1-15,5-2-28,11 1-8,15-6 37,17 4-17,10-5-14,6 1-6,2 1-15,0-1-8,0-3-2,-5 3-2,-11 1-9,-10-2 6,-12 3-6,-14-3-5,-6 5-55,-10 2-33,-11-3-73,-79-17-702</inkml:trace>
  <inkml:trace contextRef="#ctx0" brushRef="#br0" timeOffset="159766.138">20633 13397 1181,'3'3'697,"3"0"-598,13 7-36,7-3 87,13 4-44,5-6-11,10 1-28,10-3-10,53-2-19,19-2 1,-96 1-23,-5 0-8,30 0-7,-16 1 5,-10 2-6,-11 2-50,-10 0-56,-3 7-61,-6 20-393</inkml:trace>
  <inkml:trace contextRef="#ctx0" brushRef="#br0" timeOffset="160710.192">22336 12487 1697,'-8'-7'333,"0"-2"-135,-11-2-117,-2 9-48,-2-1-3,-5 6-18,-1 5 0,-3 9-10,-1 7-1,2 11-1,-3 10 1,0 2 0,-1 6-1,4-2-1,3 1 0,7 0 1,10-7-6,7 4 5,12-4-5,12 0 5,12-9 1,12-9 0,13-12 6,3-12 2,7-7-7,-4-10 5,-6-5 0,-10 1-5,-13 1 0,-15 7 0,-13 6 5,-6 4-6,-6 4-11,-10 6 11,-14 13 0,-13 10-1,-8 12 1,-5 8 5,9 0-5,10-2-8,9-2 8,7-4 0,8-8-1,4-9 1,4-4 0,4-5 7,2-1-7,6-3 0,1 1 2,4-5 5,7 3 8,4-7-3,8-3 0,8-7-12,1-1-1,11-5-73,-3-7-109,1 0-359,57-29-641</inkml:trace>
  <inkml:trace contextRef="#ctx0" brushRef="#br0" timeOffset="161027.21">22598 13454 1363,'-1'5'288,"-1"7"-216,-4 12-16,5 2 34,1 7 1,4-7-26,5-6-22,8-2-2,0-4-7,6-4 4,-1-10-10,2-6-4,-2-9-9,2-7-4,-4-7 1,0-3 1,-9-3-13,-4 3 12,-7 7 3,-8 7 18,-4 6 8,-9 5-13,-8 3-11,-5 2-5,-6 2-11,4 2 7,5-1-7,13 2-1,10-3-9,11 1-99,9 5-342,67 13-123</inkml:trace>
  <inkml:trace contextRef="#ctx0" brushRef="#br0" timeOffset="161575.241">23405 12670 1745,'-12'-9'258,"0"8"-197,-16-5-35,0 10 17,-5 8 35,-3 5-15,0 5-30,4 4-18,3 6-13,2 6-1,3 2 5,9 2-5,5 1-1,4 0 0,9 5 0,6-2 0,7 6 1,10-5 0,10-4 6,7-14 9,6-12-16,8-16-24,1-15-16,-3-8-28,-6-8 14,-7 0 42,-15 6 12,-15 7 6,-15 4 40,-13 4-10,-11 3-7,-9 6-14,-10 12-5,-8 11-9,-1 11 0,2 6 0,6 2-1,17-1-6,9-4-4,12-1 1,9 1 9,5 2 7,5 2 2,5-7 15,6 1-6,1-8 0,5-5-3,0-9-4,1-4-5,5-9 3,3-7-9,2-6-55,3-10-71,-1-5-216,50-82-740</inkml:trace>
  <inkml:trace contextRef="#ctx0" brushRef="#br0" timeOffset="161957.263">23761 13281 1276,'2'6'297,"4"4"-248,2 9-35,8 7 14,-3 1 44,-2 1 51,1 3-13,-4 6-43,-1 4-5,-7 3-5,-5 3 0,-4-4-24,-1 4-15,-4-12-8,2 2-1,-5-7-3,5-9 5,0-6-4,2-10-7,0-6 0,2-9-4,-1-12-4,-1-11 8,6-9-1,8-11 2,7-3 7,10-5 0,6 4-7,1 4 23,-1 1-16,1 11-7,-4 5 5,0 10-5,-5 8 0,-2 5-1,-5 9-9,6-3-26,-2 4-71,1 3-140,28 3-339</inkml:trace>
  <inkml:trace contextRef="#ctx0" brushRef="#br0" timeOffset="162305.283">24341 12651 1071,'-3'-2'961,"3"2"-808,0 0-124,4 0-29,8 0-5,12-1 5,18-5 35,19 2-14,8-6-11,5 2-1,-4 2-3,-10 3 2,-12-1-1,-14 2-5,-11 2 5,-15-4-6,-3 4-1,-5 0 0,0-1-42,-2 2-87,-5 7-180,1 2-40,-54 22-381</inkml:trace>
  <inkml:trace contextRef="#ctx0" brushRef="#br0" timeOffset="162528.296">24473 12719 1038,'-10'1'583,"6"1"-448,-6 2-60,3 5-11,4 5 34,3 10-14,3 13-24,6 14 15,3 8-17,3 4-23,-3 2-14,-2 2 1,-5-2-4,-3-7-6,-2-5-10,-5 1 5,0-9-7,-1-3-16,-1-3-98,-1-9-182,-19 21-383</inkml:trace>
  <inkml:trace contextRef="#ctx0" brushRef="#br0" timeOffset="162718.307">24514 13215 1372,'12'-15'373,"5"4"-220,16-16-87,8 5 50,0 1-26,0-1-30,-8 8-32,-1 2-16,-10 6-10,-6 2-2,-5 5-35,-5 7-150,-6 9-173,-35 58-318</inkml:trace>
  <inkml:trace contextRef="#ctx0" brushRef="#br0" timeOffset="162935.319">24402 13610 1599,'0'0'327,"4"0"-226,10 0-13,14 0 47,17-4-58,15-2-38,5-3-21,5-5-11,-6 2 1,-10-5-7,-7 1-1,-16 4-17,-8-1-11,-13 7-14,-10-5-24,-7 0-128,-10-3-166,-60-45-541</inkml:trace>
  <inkml:trace contextRef="#ctx0" brushRef="#br0" timeOffset="163579.3559">24092 12309 1578,'-8'-9'221,"5"4"-131,-5-9-51,8 10 48,5 0 37,12-4-58,11-5-22,25 5 5,16 0-4,54 4 6,12 4 2,0-12 4,-99 8-23,1 0-11,1-2-10,34-5-5,-4-1-1,-6 2-1,-9 2-5,-6-2 0,-9 6 0,-8 1 0,-12 1 0,-3 1 0,-12 1 1,0 0-2,-5 0 0,1 0 1,0 0 0,-1 0 11,-2-3 0,-10-1 0,-4-6-10,-13-6-1,-8-2-1,-6-5 1,-3-2 0,4 3 4,1-2-5,7 7-5,6-1 5,14 7 5,5 6-5,8 4 0,3-2-1,3 3-10,6 0-7,6 4 2,17 3 8,16 12 7,9 10-5,6 9 5,-3 3-6,-6 12-4,-10 6 4,-11-2 5,-12 3 1,-12-1 1,-8-4 4,-5-10 5,-5-1-1,-3-7 1,-10-2 7,-1-8-16,-8 1-42,-6-6-111,-60 28-391</inkml:trace>
  <inkml:trace contextRef="#ctx0" brushRef="#br0" timeOffset="164595.414">24835 14109 1841,'0'1'340,"-2"-1"-241,1 3-73,1-2-8,0-2-11,1-2-7,1 2-97,6-5-554</inkml:trace>
  <inkml:trace contextRef="#ctx0" brushRef="#br0" timeOffset="178731.222">5636 16239 321,'-1'9'126,"-7"28"-126</inkml:trace>
  <inkml:trace contextRef="#ctx0" brushRef="#br0" timeOffset="179414.261">6033 15542 691,'-2'3'212,"1"-3"-148,-1 3-19,1-3 44,1 2 86,0-2 10,0 0-20,-2 0-24,2-2-38,0 2-40,0 0-34,2 0-29,-2 0-17,0-2-109,0 4-213,-10 11-641</inkml:trace>
  <inkml:trace contextRef="#ctx0" brushRef="#br0" timeOffset="180134.3029">6154 15440 1038,'-9'-8'518,"-2"2"-367,-11-6-85,6 3-30,-5 4-1,4-5 17,1 6-1,2 4-24,-1 1-18,-1 5-1,-2 8-2,-1 2-5,-2 7 8,-3 3 0,2 7 6,2-2-6,2 2-3,8-3-5,0-3 4,8 6-5,4 5-1,8 6 1,2 12 0,7 6 1,5 5 13,2 4 8,-1 8-2,5 3-2,-4 0-2,1-1 1,0-2 11,-7-4-11,3-2-2,-8-5-6,0-3 1,-4-7 1,-4-4-10,1 3 7,-1 0-7,-2 6 8,0 7-3,-5 11 0,-7 9 14,-3 0-5,-8 0-14,-5-6 8,-7-14-3,2-12 0,-5-15 2,-1-17 7,-4-17 6,-5-18 1,-13-19-10,-7-19-12,-1-15-23,0-5-61,11 6-68,15 6-146,-11-77-605</inkml:trace>
  <inkml:trace contextRef="#ctx0" brushRef="#br0" timeOffset="180630.3309">5710 16242 1596,'-8'2'222,"2"2"-158,-5 4-44,0 5-19,3-1-1,6 10 0,4 14-6,6 12 6,5 13 0,4 7 1,8 2 8,6-4-9,7-5 9,10-12 6,6-6 0,6-12 9,5-12 1,-2-12-2,-3-14 1,-11-9-6,-9-10-3,-9-11 6,-9-3 3,-8-9 7,-5-8 4,-7-5-25,-4-5 20,-11-2-13,-4 3 8,-7 0 11,-2 6-12,-5 7 11,-3 11-2,0 10-5,-4 6 5,-8 15-13,-4 10-20,-4 12 0,-1 13-1,7 11 0,5 4-5,7 5 0,13-4 6,10-8-21,4 3-49,9-4-5,7-1-20,8 6-92,12 2-76,70 63-276</inkml:trace>
  <inkml:trace contextRef="#ctx0" brushRef="#br0" timeOffset="181021.3529">6616 16846 1645,'-21'9'261,"5"7"-152,-20 10-77,1 6-22,8 1-4,1 0 0,8-7-6,6-2-6,9-3-3,8 0-2,7-5 5,7 5 6,8 3-1,12-4-5,4 2 5,6 1-8,-2 0 9,-4 3-6,-10 2 4,-10 5-4,-5-1 6,-11-1 0,-7 3 57,-13 4 18,-12 5-15,-11-2-20,-11-2-10,0-10-13,-2-10-5,7-19-12,5-22-51,10-17-210,2-151-709</inkml:trace>
  <inkml:trace contextRef="#ctx0" brushRef="#br0" timeOffset="181328.3709">7198 16011 1269,'-8'9'569,"1"6"-476,-2 12-66,3 18-14,8 3 31,7 13 7,13 13-2,6 6-23,8 12 4,3 6 0,-5 4-17,8 52-2,-23 11-1,-21 16-8,-4-143 8,-2-9-4,3-10-6,-5 18-21,1-22-44,2-22-65,-22-76-507</inkml:trace>
  <inkml:trace contextRef="#ctx0" brushRef="#br0" timeOffset="181650.3889">7315 16205 1619,'-2'0'312,"1"0"-200,1 2-112,8 7-7,12 7 7,13 6 31,16 5 0,9 5-8,5-3-4,-5-5-11,-2-1-2,-7-1 1,-7 3 13,-6 5 4,-6 5-11,-9 9 2,-14 6 15,-14 15 8,-12 11-11,-13 13-6,-11 6-6,-5-1-3,-1-7-3,4-17-9,6-17 1,4-19-1,8-14-43,1-29-49,0-14-134,-38-134-518</inkml:trace>
  <inkml:trace contextRef="#ctx0" brushRef="#br0" timeOffset="182259.4239">6874 16024 1661,'-6'-1'228,"3"-2"-92,-3-1-80,6 4-11,0 0 22,6-2-26,9-3-25,17-7 4,20-4 13,60-23-14,43-3-2,22 10 7,-85 23-9,-7 10-6,-47 1 1,0 2-9,-1-2 1,40 5-1,-3-3 13,-7-2-13,-12-2 5,-9-4 6,-11-2-6,-15 1-4,-10 1 5,-5 2-5,-7 2 14,-7-1 2,-7-6-6,-13-7-12,-12-7 0,-9-7-1,-4-9 0,3-8 1,5 4-1,10 4-1,11 11 2,11 8-1,10 10 0,4 7-12,3 1-7,9 5-5,11 11 13,12 3 11,13 9 0,7 9 0,2 8 0,1 0 1,-5 4-1,-3-1 1,-6-1-1,-6 0 0,-4 0 1,-6-4 0,-2-5 1,-11-4 0,-11-6 5,-11 0 4,-12-1-10,-16 1-19,-11-1-31,-2-8-44,3 3-173,-31 5-495</inkml:trace>
  <inkml:trace contextRef="#ctx0" brushRef="#br0" timeOffset="182486.437">8986 16500 1794,'0'1'306,"2"1"-231,-4 6-60,1-3 36,-2-1 36,1 0-39,1-4-14,1 0-13,1 0-13,3 5-7,2 0-1,3 6-69,10 4-65,7 3-185,53 17-581</inkml:trace>
  <inkml:trace contextRef="#ctx0" brushRef="#br0" timeOffset="182868.4589">9760 16262 1706,'-10'-6'321,"-1"2"-196,-16-2-64,-3-1-14,1 0-23,-3 4-11,2 3-7,1 7-6,1 13-1,-2 17-5,1 10 6,3 14 1,4 13 1,7 10 3,3 9-5,0 52-7,15-97 6,5 47 0,7-6 0,7-21-8,8-13-2,7-22-5,3-28 5,5-25 10,5-29 1,-3-24 0,0-13 0,17-71 0,-17-17-29,-13-28-97,-24 42-388</inkml:trace>
  <inkml:trace contextRef="#ctx0" brushRef="#br0" timeOffset="183040.4689">9847 15662 1407,'-11'15'252,"2"15"-180,-10 25-47,2 13 56,1 15 36,11 9-67,10 65-19,28 25-17,16 16-1,1-71-13,-5-16-105,-22-66-140,-1-8-313,73 63-254</inkml:trace>
  <inkml:trace contextRef="#ctx0" brushRef="#br0" timeOffset="183437.492">10660 16217 1407,'-10'-10'448,"1"0"-238,-14-12-80,0 12-28,-5 10-33,3 6-42,-5 10-16,3 13-11,7 9 0,3 11 0,9 4-1,10 6-6,7 0 5,10-4 1,5-3-5,7-9-7,3-3 12,4-7-4,-2-4-8,-2-5-8,-6-3 11,-1-5 10,-5 7 0,-1 2-1,-7-2-10,-5 3 11,-6-3 5,-6 0 22,0 2 12,-8 1-1,-8 6-11,-9-3-12,-7-2-5,-4-5-2,-8-10-8,-3 0-43,-4-12-44,-2-8-41,1-10-181,-75-93-515</inkml:trace>
  <inkml:trace contextRef="#ctx0" brushRef="#br0" timeOffset="184022.525">10191 15855 1638,'-12'-3'448,"2"3"-361,-9 0-63,11 3-14,8-2 13,10-1-16,10 3-5,18-3 17,15 0 5,12-4-6,4 1-9,0-1-1,-4 8 7,-1-1-14,-4 6 8,1 6-9,-1-1 0,-2 2 0,0-2 0,-7-8 1,-5-5 1,-9-7 10,-7-5 4,-9-5-5,-6-2 17,-12-6 8,-7-5-18,-10-6-9,-8-15-7,-10 2-1,-6-9-1,-10 2 6,0 10-6,1 14-6,9 11-2,12 16-5,8 10-10,7 4 16,6 0-1,9 2-5,5 4 2,7 3 4,6 8 7,9 8 0,5 7 0,4 1 0,0 4 0,1-2 0,-5 3 1,-5 0 18,-4-3-1,-7 2-4,-6-5-5,-4-7-3,-6 0 1,-7-4 2,-6 0 2,-12-2-11,-14 0-2,-13-6-91,-9-3-78,-109-8-765</inkml:trace>
  <inkml:trace contextRef="#ctx0" brushRef="#br0" timeOffset="184601.558">12289 16045 1935,'1'0'278,"3"0"-212,7-3-59,10 6 13,13-3 29,15-5 16,13-5-8,10-6-27,53-12-18,-81 23-3,32-12-8,-7 8-1,-13 0-46,-15 8-38,-20 2-16,-14 5-109,-60 45-349</inkml:trace>
  <inkml:trace contextRef="#ctx0" brushRef="#br0" timeOffset="184818.571">12234 16727 1802,'-3'12'279,"9"1"-199,4 10-62,9 1 28,20-7 41,18-8 38,54-14-38,21-28-44,-89 22-22,-3-3-12,39-12-9,-4 0-79,-2 2-49,3 3-98,136-21-551</inkml:trace>
  <inkml:trace contextRef="#ctx0" brushRef="#br0" timeOffset="185216.593">13837 16011 1683,'-6'-8'233,"0"2"-152,-7-4-45,-2 16-5,-4 14-8,-4 19-2,-2 19 12,1 19 12,8 13 4,2 62-13,17-106 8,5 45-1,8-9 4,9-14-11,8-9-6,8-17-12,8-9-5,4-21 1,13-19 1,0-23 7,2-16-22,-5-20-30,-6-23 24,5-73-39,-26-50-18,-37-3 11,-26 91 22,12 75 30,-4 10 0,1 9 16,-23-31 29,-2 26-9,-6 17-10,-9 26-20,-3 15-5,-8 22-1,3 14 0,0 10-60,8 7-60,12 3-230,-29 113-546</inkml:trace>
  <inkml:trace contextRef="#ctx0" brushRef="#br0" timeOffset="185436.606">13918 16295 989,'17'26'226,"-1"1"-29,14 26 40,2 10 33,-5-7-41,0-1-76,0-6-4,3-4-40,1-5-53,2-7-19,-3-4-28,2-9 8,-2-1-17,2-4-6,-2 0-138,2 0-66,0 2-326,39 12-801</inkml:trace>
  <inkml:trace contextRef="#ctx0" brushRef="#br0" timeOffset="185780.626">14759 16534 1706,'-4'18'236,"1"8"-179,3 22-42,4 17 91,10 9 5,8 1-21,14 2-28,6-10-23,1-12-23,-1-20 8,-6-22-9,-2-21 5,-3-19-1,-4-22-19,-5-20-15,-7-11-10,-9-6 12,-10-1 13,-13 6 0,-5 15 8,-6 19 17,1 16 26,-3 23-13,-1 12-23,-1 12-14,3 13-1,-1 12 0,6 6 0,7-1-30,4 6-93,4-1-87,-18 65-752</inkml:trace>
  <inkml:trace contextRef="#ctx0" brushRef="#br0" timeOffset="186696.678">4510 15571 1606,'0'1'269,"0"3"-209,1 5-60,3 9-6,2 5 3,8 16 3,10 13 1,9 16 50,6 18 21,23 81-30,0 60-8,-14 50 1,-24-93 17,-10 10-19,4 20-13,-4 0-10,8-61 1,3-34-5,-15-77-5,1-17 6,1-9-7,6 15-7,0-23-48,-3-18-16,-1-22-49,-1-24-235,-6-181-891</inkml:trace>
  <inkml:trace contextRef="#ctx0" brushRef="#br0" timeOffset="188746.795">4526 15246 1038,'0'0'276,"0"-1"-183,3 1-48,-1-3 45,4-1-6,11-2-56,17-4-13,17-2-7,18-5 1,53-8 19,13 2 43,5-12 26,-46 0 29,1 0-34,-4-6-14,2 0-33,-4-3-17,-50 25-16,2 1-12,-1 6 1,41-15 0,44-4-1,9 14 0,3 12 1,-96 3 0,0 2 0,-3-4 0,40 0 0,-3-3 0,-6-3 0,1 2 1,-6 0-2,2 4 0,1 4 6,-1 4-6,3 4-1,5 3 0,42 18 1,17 3 0,9-6 1,-56-15-1,-4-9 0,-43-4 1,2-2 0,-1 3-1,85-3 0,11 2 0,7 2 0,-46 2 1,-2 3 0,6 2-1,7-4-7,1-3-5,-3-10-2,-13-3 13,-1-7-8,-2 5 8,5-9 1,14 10 0,11 1-1,2 7 1,-3 6 0,11-2 1,7-1-1,5 3 1,-4-3-1,0-4 0,1 0 0,4-5 0,-4 1 0,-12-3 1,-7 9-1,3 2 6,2 7-5,-5 14-1,-9-1 0,1 9-2,5 6 2,8-7 0,6-1 6,-5 2-2,3-10-4,1 0-9,-1-4 9,6-8 0,-17 0 0,3 3 0,-2 3 9,2-5 0,-9 6-1,-3 11 5,-6-4-13,3-3-4,2-6 3,5 1 1,9-5 0,-10-5-14,-2-3 7,5-3 5,-2 0 1,-4-1 0,2 3 1,-16 1 0,-1 4 4,6-8-4,1-3-1,6 2 0,0 0 1,-4-8 0,-3 6-1,-2 3-10,-4 2 1,-1 9 2,-5 2 7,-49 2 0,-2 2-4,-7 4 4,34 17-5,-10 6 5,-8 17 1,-9 10 0,-2 62-1,-40-76 1,-1 54 0,-24 61 0,-7 7 6,13 4-5,13-55 0,3-2 6,5 3 2,6 23-8,2-3 14,0-29-7,-2 0 2,-4 0 1,-1 10-1,-3 35-9,-14-34 0,-5-19 7,9-59-7,-1 1 0,4-7 1,-16 38-1,2-9 0,0-14 12,-3-10-12,-2-8 25,-5-7-7,-3-13 2,-7-3 5,-3-14-13,-10-6-5,-6-5-7,-50-5-1,-16 0 0,-17 8-1,52 10 1,4 7 5,-6-2-4,-4-7-1,-5-7 1,-11-4 1,-3-4-2,-7-4-5,-13 0 5,-7 3 1,-27 0-1,-1 7 0,7 1 8,7 2-8,3-1 0,8 4-8,11 0 8,2 6 0,-7 0 0,-3 8 0,7 3 0,3 3 9,-10-1-8,-8 11-1,-1 5 0,-5 3-2,-19 7-4,-7 0-24,12 3-1,2-2 7,-7 1 10,8 5 13,1 6-1,-11 4-5,-8-1 6,9-1 1,0-12 6,-3 0 12,7-6 0,4 1-11,-13-6-6,-4-4-1,5-4 0,5-4 0,-2-4-1,10 5-8,11 4 8,-2 2 1,-6-1 0,18-8 0,4-2 0,2-11 10,9-4-2,2-12-3,11-7-4,7-13-1,-7 3 1,-1-13 0,8 3 6,12 8-7,12-7 1,4 8 0,5 5 0,44 4 0,-1 4 7,4-2-2,-40-18 10,7-4 1,4-5 1,5-6-17,2-6 5,9 2-5,5-6 0,6-4 0,5 2 0,8 3 0,4 12-1,10 14 33,6 13-18,6 12-4,-1 5-11,1 2-10,-3 0 9,6 0-20,-3 0 0,1 0-30,-1 0 3,3-1 10,-3-2-16,4 3-115,29 12-489</inkml:trace>
  <inkml:trace contextRef="#ctx0" brushRef="#br0" timeOffset="190300.8839">16544 15613 276,'-15'-6'1270,"0"2"-1111,-18-2-73,2 4 20,7 4-37,7-2-16,10 3 16,7-3-35,5 3-29,14 1-4,22 6 4,61 2 37,61-31-9,25-17-12,-63 8-9,-5 1-2,5-8-8,-7 10 4,-10 1-5,-17 5 0,-61 13 1,-9 5-1,-8-1 1,14-1-2,-19 4-1,-10 1-1,-11 10 2,-14 15 2,-26 26-1,-70 73 0,-44 38 7,3-7-8,59-41 2,8 12-1,-8 14 20,11 7-6,9-15-15,52-87 15,8-8-15,10-17 6,-17 23 6,17-29 17,11-14 20,8-14 10,2-26-5,6-29-42,21-91-12,24-58-2,-8-33-32,-25 82-16,-11-12-8,-12-26 2,-5 23 10,-2 40 20,2 97 22,1 12 3,0 11 1,-2-23 0,0 23 11,4 15-9,2 5-2,1 2-6,3 4-4,4 4 4,5 7 5,10 8 1,4 16 0,8 7 0,6 17 0,7 25 2,26 79 7,3 72 6,-2 20-14,-19-65 7,3 5 2,11-12-4,5-18 0,-4-10-6,-7-20 0,-20-13 0,-5-11 1,-31-68 13,0-15-4,-3-11-1,1 23 2,-3-27 1,-6-9 24,-7-18 61,-16-8-43,-21-28-39,-20-31-7,-65-80-8,-25-35 2,-4 24 7,63 78-8,-1 5-1,-3 6 2,3 9-2,8 5-2,3 0 1,47 34-1,3-2 1,1 1 1,-34-37-1,6-1-11,10-2 6,11 5-2,14 12 8,13 20-1,7 15 1,5 14-6,4 6-11,0 2-2,3 2 4,3 6 0,9 12-9,9 9-48,14 12-32,16 9-103,14-2-16,67 19-301,107-53-127</inkml:trace>
  <inkml:trace contextRef="#ctx0" brushRef="#br0" timeOffset="191268.94">17954 15997 1956,'-1'0'227,"2"0"-170,5-7-57,11 0 2,15-11 5,16-2-6,17-2 0,53-12 1,23 5 8,3 5-10,-46 5-1,-1-1 1,-4 4 2,-56 6-1,-7 5 5,-6 4-6,24-2 0,-15 6 0,-11 3-6,-13 10-1,-5 4 5,-11 13 2,-13 16 18,-18 18-7,-48 70-2,-46 47-8,-22 32 10,56-67 1,8-4-11,9 10 0,12-1 8,9 5-9,17-36 0,33-84 0,0-8-1,6-10 0,-5 17 1,6-22 0,5-15 7,2-14 47,5-19 37,10-38-64,23-113-16,12-111-1,-20-43-5,-22 88-5,-5-23-36,1 18-18,-2-1 28,5 67 16,-6 63 10,-5 88 7,0 7-5,2 9-1,0-19 4,-1 20-5,-1 13-11,6 14-19,3 15 12,14 20 17,15 28 0,40 76 1,16 57 0,7 29 0,-38-99 0,-2 6 1,-14 9-1,-7 12 1,-14-4-1,-4-6 1,-4-5 7,-3-4-8,-6-22-1,-1-67 0,-1-11 0,-1-6 1,11 34-1,-4-20 1,-4-21 2,-2-12 4,-5-11 6,-4-7 46,-4-6 26,-9-7-31,-13-13-38,-17-23-8,-14-14-6,-54-64 1,-33-39-1,-9-31 7,54 76-1,59 75-7,5 9 1,2 5-1,-29-32 0,11 13-6,17 16 6,10 10 2,10 9-1,9 4 0,5 9-1,2 3-6,3 0 0,-1 0-5,-1 1 4,-1 1 1,0 0-14,3 3-31,6 6-43,12 13 32,17 10-25,18 7-208,154 39-568</inkml:trace>
  <inkml:trace contextRef="#ctx0" brushRef="#br0" timeOffset="192620.017">19711 16014 1893,'-3'-3'239,"3"1"-179,-3-4-60,3 6-24,3 2 16,-3-2 2,9 0-6,13 0 12,10-2 9,10-1-1,8 0-2,1-1 0,5 2-5,6 1-1,3-3-7,-2 4-14,-10 4 6,-12 3 9,-13 7-3,-14-1 0,-10 1 0,-4 0 9,-6 3 19,-6 4 15,-7 9-7,-9 8-12,-4 11-4,-2 14-10,-6 7 8,-8 14 5,-37 61-7,-26 42-1,-19 47 0,43-58 2,14-16 4,45-111-11,5-14 8,6-10 4,-15 24 8,13-23 18,9-19 24,9-4 18,1-13-19,4-10-23,7-18-35,2-23-4,9-21-15,17-75-6,8-27-1,0 3-10,-17 75 17,3-7-3,-6-14-3,1 2-16,-4 2 1,-3-8 28,-3-2 3,-4-5 5,-7-36 1,0 5-1,-7 7 2,0 35-1,-7 20 0,7 68 14,4 2-9,-1 7-6,-1-23 0,2 15 0,-1 21 1,0 10-1,-3 7-14,6 11-8,9 9 16,9 22 5,9 27 1,21 68 2,2 54-2,5 62 1,-24-55 0,-5-49 0,4 4 0,-2-6 6,-1-12-6,6-3-1,0-5 8,4-5-8,0 7-1,18 59 0,-13-32 1,-6-23-1,-20-91 1,-7 3 0,3-1 0,7 31 1,-7-20-1,-8-19 1,-8-22 8,-4-9 19,-8-15 49,-12-16-43,-17-15-22,-13-24-10,-11-18-1,-38-67 0,-1-21 0,75 130 0,1 3 5,-22-36-5,2 18-1,4 7 0,-1 4 8,1 5-7,-3 0-1,-4-1 1,-4-4 0,-4-4-1,-1-10-1,0 2 1,0-3 0,10 9 0,8 17 0,13 13-7,10 12 5,10 5 1,5 1 1,2 3-1,1-1-1,0 1 1,3-2 1,-1 0 12,-1-1 6,4-7-1,10-7-17,3-9 6,9-9-5,2 2-1,4 2-1,5 5-7,9 11-1,7 1-3,12 12 12,51 4 0,15 11-1,-8-12 1,-86-3 1,-2-3 0,0-2 0,32-5 1,-14-2-1,-13 2 1,-15 2-1,-12 5 1,-10 3 4,-5 4-6,-1-2 0,-1 2 0,0-2-2,1 2-7,1-2-16,0 0-34,0-2-25,0 2-21,-1 0-82,-29-14-426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37:51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2138 3928 93,'-3'-2'756,"0"2"-558,0-2-36,1 2-50,1 2 14,-1-2 138,1 0-54,-1 2-55,0-2-106,2 2-41,-1-2-8,1 1-27,-1 2-2,1 3 19,2 7 3,5 13 7,2 16 10,1 19-2,-4 14-7,0 4 17,-2 6-4,-4-4-8,2-6-5,7-9 8,0-15-9,1-14-12,3-15-154,-6-18-89,2-18 37,-2-127-265</inkml:trace>
  <inkml:trace contextRef="#ctx0" brushRef="#br0" timeOffset="239.013">1797 3774 1400,'-12'5'174,"0"1"-134,-13 9-39,-2 15 0,0 15 1,-4 8-2,0 9-1,8 5-10,6 0 5,10-3-15,14-7 0,10 3-8,10-2 29,14 0 0,11-2-10,10-7-287,117 30-265</inkml:trace>
  <inkml:trace contextRef="#ctx0" brushRef="#br0" timeOffset="457.026">2670 4020 954,'2'19'22,"0"7"-21,5 33-1,10 74 61,-3 59 11,-11 9-10,-6-84 1,3-76 1,0-13-19,-2-11-4,1 26-20,-6-20 21,-8 2 25,-11 1-23,-11 6-44,-111 48-507</inkml:trace>
  <inkml:trace contextRef="#ctx0" brushRef="#br0" timeOffset="1172.067">3486 3882 835,'-8'-11'493,"-3"4"-355,-10-6-4,-3 5-35,2 0-62,-1 4-23,8 3-6,8-1-8,8 4-288,8 3-271,34 11-4</inkml:trace>
  <inkml:trace contextRef="#ctx0" brushRef="#br0" timeOffset="1388.079">3243 3920 847,'-6'-1'584,"5"0"-396,-2-2-110,10 0-72,18-9 30,23-8 46,67-29 1,55-19 2,3 0-31,-64 32-18,-9 10-19,-10 11-11,-55 6 3,-6 2-9,-4 3 0,17-3-55,-17 5-116,-17 5-328,-52 19-145</inkml:trace>
  <inkml:trace contextRef="#ctx0" brushRef="#br0" timeOffset="1682.096">3661 3692 1472,'-2'0'231,"2"3"-169,-1 2-62,-4 13-1,-3 11 1,-4 19-1,-1 10 2,0 7-1,1-4 1,2-6-1,4-10 0,6-8-19,4-7-13,6-6 7,7-2 25,4-4 0,6-3 1,5-7 5,5-8-6,6-8 1,6-12 29,4-6-12,-3-7-13,1-1-5,-8-5-156,24-52-306</inkml:trace>
  <inkml:trace contextRef="#ctx0" brushRef="#br0" timeOffset="1878.107">3813 4041 920,'0'5'207,"0"6"-180,3 11-6,3 11 27,5 8 8,2 14 4,3 10-14,2 7 13,0 12-31,-5-1-1,1-5-12,-1-7-9,-4-7 5,-4-3-11,-7-7-8,-46 65-450</inkml:trace>
  <inkml:trace contextRef="#ctx0" brushRef="#br0" timeOffset="2072.118">3552 4743 1491,'-8'-9'343,"5"-1"-152,-4-2-67,8 5-76,4 4-48,5 3-19,17-8 19,19-2 16,63-14-4,47-20 1,21-21-1,-64 26-12,-9-6-97,-5 3-224,-17-26-553</inkml:trace>
  <inkml:trace contextRef="#ctx0" brushRef="#br0" timeOffset="2276.13">4592 3822 1001,'0'-1'796,"2"1"-721,-2-2-75,4 1 0,14-5 0,11-6 38,25-3-22,57-15 1,29-4-7,-4 8-10,-53 17-1,-49 8-134,-4 0-319,45-10-284</inkml:trace>
  <inkml:trace contextRef="#ctx0" brushRef="#br0" timeOffset="2479.141">4842 3646 1095,'-3'7'36,"1"0"-36,-18 25-581</inkml:trace>
  <inkml:trace contextRef="#ctx0" brushRef="#br0" timeOffset="2787.159">4508 4231 672,'0'2'780,"2"0"-706,2 3-74,0 5-23,9 7 23,3 12 3,8 12-2,3 12 28,7 8-7,-5 7-1,-6 5 3,-7 4-6,-5-3-18,-6-11 0,-5-16-45,-4-5-202,-3-18-329,-33 1 288</inkml:trace>
  <inkml:trace contextRef="#ctx0" brushRef="#br0" timeOffset="3122.178">4656 4306 1167,'5'-15'204,"6"-3"-102,7-19-27,15-3 27,15-5-27,11-1-37,6-2-38,4 3 1,-7 6 8,-2 9 1,-11 9-10,-10 14-1,-13 7-20,-5 7-16,-9 11-8,-4 8 15,-4 13 30,-1 13 3,-6 11 19,-1 9-14,-1 9-2,-1 1 0,3 8 12,-3-1-8,-3 3-1,3-3-8,-3-13 10,-1-6 2,2-13-7,-2-5 3,-6-4-9,6-6-1,-11-7-161,-57-4-524</inkml:trace>
  <inkml:trace contextRef="#ctx0" brushRef="#br0" timeOffset="3429.196">4843 4547 1377,'7'-26'197,"4"0"-136,15-28-16,10 5-18,7 0-4,9 11-10,2 7-13,0 18-4,-9 13-152,-16 15-294,-20 17 145,-28 17-13,-24 15-22,-18 10 340,-10 8 52,1-6 239,10-9 8,17-14-79,17-24-34,15-13-90,11-13-18,6-6 3,13-7 27,11-10 5,17-11-46,14-14-35,13-10-32,-4-4-27,-2 4-195,52-80-316</inkml:trace>
  <inkml:trace contextRef="#ctx0" brushRef="#br0" timeOffset="3670.209">4878 3518 714,'-1'-2'731,"2"4"-645,1 5-86,2 11-38,0 12 22,5 21 16,-1 15 16,5 23-7,-3 69 2,-14 26 8,-13 5 2,5-52-12,8 6 5,8 31-14,3-37-284,11-71-260</inkml:trace>
  <inkml:trace contextRef="#ctx0" brushRef="#br0" timeOffset="3904.223">5749 3634 1389,'-1'7'176,"-5"11"-155,-1 21-10,-2 27-11,-9 72-2,9 44 2,6 8 1,0-58-1,-3-7 8,-3-3-7,6 4 9,0-83-4,0-5-6,1-16-301,-4 55-583</inkml:trace>
  <inkml:trace contextRef="#ctx0" brushRef="#br0" timeOffset="4234.242">5923 3640 1136,'-2'-15'549,"2"0"-450,5-15-33,5 9-45,7 2-21,13 4-1,14 4-13,7 6 14,5 5 0,1 5 0,-8 2-1,-8 11-6,-13 4-14,-11 8-33,-13 15 16,-11 17 38,-13 21 13,-29 67 19,-15 31-16,4-5-8,21-58-2,3-3 3,6-12 0,18-54 0,2-7-2,-1-4-1,-6 38-6,5-21-13,2-21-190,6-21-294,-6-56-168</inkml:trace>
  <inkml:trace contextRef="#ctx0" brushRef="#br0" timeOffset="4424.253">5849 4176 370,'0'-6'1231,"2"1"-1026,4-9-131,6 6-58,10 0-8,14-2 4,10 3-12,6 1 0,-3 6 6,-8 0-6,-14 8-10,-15 7-93,-21 14-169,-21 12-179,-142 117-297</inkml:trace>
  <inkml:trace contextRef="#ctx0" brushRef="#br0" timeOffset="4552.26">5792 4526 497,'0'2'192,"2"-2"-147,7 0-3,10-6 157,13-4 82,14-6-134,11-1-81,8 1-33,-6 2-18,-9 2-14,-13 12-1,-17 14-228,-78 84-281</inkml:trace>
  <inkml:trace contextRef="#ctx0" brushRef="#br0" timeOffset="4722.2699">5402 5102 758,'-10'4'654,"8"-2"-463,-6-2-71,14-2-65,24-9 37,21-17 31,74-31-27,60-27-48,28-24-21,-56 32-11,-11-10-10,-4 9-6,-12 12-48,-14 14-198,-41-8-620</inkml:trace>
  <inkml:trace contextRef="#ctx0" brushRef="#br0" timeOffset="5052.289">6585 3984 1437,'0'-9'511,"7"-2"-495,16-13-16,14-4 0,15 1 0,6-5 6,5 4-5,3-1-1,4 0-3,-2 3 3,-11 9 9,-15-1-9,-17 12 0,-14 6-13,-13 10-29,-10 14 42,-1 21 0,-9 21 9,-7 17 1,-13 62 5,14 11-8,10 19-6,11-60 6,-2 3-1,0 12-5,6-89 0,0-10 9,-2-10-10,-2 20 0,-4-23-25,-3-9-101,-36-74-350</inkml:trace>
  <inkml:trace contextRef="#ctx0" brushRef="#br0" timeOffset="5256.3">7007 3375 1484,'-6'10'306,"0"10"-255,-9 22-39,-9 20-11,-4 20 41,-9 13 18,-14 66-25,-9 27-2,-27 17-14,21-56-11,0-4 2,20-8-10,22-28-195,33-61-613</inkml:trace>
  <inkml:trace contextRef="#ctx0" brushRef="#br0" timeOffset="5777.33">7508 3670 1563,'0'-6'346,"0"5"-197,2-5-146,9 4 4,15 2-4,17 0-1,19 0-1,63 2 8,18-6-3,-13-13-6,-100 12-27,0-1-8,-6-1-58,22-9-139,0-43-523</inkml:trace>
  <inkml:trace contextRef="#ctx0" brushRef="#br0" timeOffset="5998.343">7840 3375 1414,'0'4'163,"0"3"-163,-3 16-18,1 18 18,-8 25 9,-5 73 18,-3 53 0,3 18-6,13-81 4,9-17-1,6 12-15,-5-76 6,3-10-15,1-3-206,49 95-314</inkml:trace>
  <inkml:trace contextRef="#ctx0" brushRef="#br0" timeOffset="6226.356">7907 3712 1585,'-3'0'197,"-3"6"-149,-8 6-33,-11 15 7,-15 12 25,-8 16-4,-1 6-20,1 3-16,5 3-1,9-4 3,5-2-9,16-10-78,13-8-158,13-13-254,65-41-87</inkml:trace>
  <inkml:trace contextRef="#ctx0" brushRef="#br0" timeOffset="6368.364">8034 3980 794,'1'6'802,"2"10"-799,5 10 3,0 11-6,-1 4 16,-2-1 16,1-4-14,4-6 6,4-3-3,7-11-21,63-30-213</inkml:trace>
  <inkml:trace contextRef="#ctx0" brushRef="#br0" timeOffset="6636.379">8365 3539 1659,'2'-6'199,"8"0"-139,18-12-60,19-1-11,24-5 11,51-8-1,-80 19 0,39-2 0,-13 4 0,-10 7 1,-17 8-6,-17 7-20,-14 8-17,-14 13 31,-12 16 12,-11 10 24,-14 12-17,-5 5 25,-8-1-16,-2-3-16,-6-6-96,4-12-237,-87 27-639</inkml:trace>
  <inkml:trace contextRef="#ctx0" brushRef="#br0" timeOffset="6885.393">8623 3725 1325,'9'-7'177,"1"-3"-122,4-3-31,-2 3 11,-5 5-11,-4 5-24,-6 9-59,-6 10-50,-9 14 98,-15 16-59,-7 10 5,-3-2 41,12-6 9,11-6 14,10-18 0,7-10-11,4-10 12,5-10 14,14-10 82,9-12-78,13-12-18,6-10-312,46-91-513</inkml:trace>
  <inkml:trace contextRef="#ctx0" brushRef="#br0" timeOffset="7260.415">8450 3621 1097,'-30'15'239,"4"4"-131,-27 18-50,11 12-31,15 12-10,6 12-4,15 9-5,9 8 10,10 6-9,1-4-9,1-6 1,0-12 8,-4-16-9,-1-16-4,1-18 4,-1-15 1,6-9 26,5-10 38,5-13-23,6-9-39,6-10-3,2-5-92,0 1 5,-1 6 29,-9 9 41,-6 14 10,-14 17-25,-7 17-13,-7 14 45,-5 12 38,-4 6 15,-4 5-14,6-3 7,4-8-4,7-8-21,2-9-15,6-13 0,1-7-6,9-9 24,3-8 12,12-6-36,76-71-164</inkml:trace>
  <inkml:trace contextRef="#ctx0" brushRef="#br0" timeOffset="7463.426">8956 3615 1526,'0'-6'183,"13"-1"-149,9-15-22,14 3-4,10-2-8,8 0 2,9 7 11,4-1-7,8 4-5,47-4 0,-86 8-1,31-7-6,-12 8-180,9-7-338</inkml:trace>
  <inkml:trace contextRef="#ctx0" brushRef="#br0" timeOffset="7697.44">9212 3621 376,'-17'6'753,"1"1"-618,-13 14-68,-1 4 11,0 13 20,2 8-2,-1 12-23,6 2-34,7 3-3,10-6-24,12-13 18,14-11 2,11-18 37,11-15 4,8-10-14,3-9-29,2-7-11,2-1-19,-1-5-85,-2 1-242,45-75-541</inkml:trace>
  <inkml:trace contextRef="#ctx0" brushRef="#br0" timeOffset="7891.451">9268 3840 1148,'-26'17'289,"2"1"-160,-18 13-57,11 4 27,9-3-33,10-3-15,8-2-21,2 4-16,4-1-8,-1 1 9,0 1-5,-3 1 7,-10 0 1,-8 7 6,-8-1-24,1 4-59,1 0-203,18 14-410</inkml:trace>
  <inkml:trace contextRef="#ctx0" brushRef="#br0" timeOffset="8146.466">9332 4240 996,'0'7'472,"0"5"-445,-3 9-25,-2 5 11,0 2 115,1-3-20,4-7-47,0 1-20,8-3-2,1 1-3,7-5-6,8 4-2,14-6 7,11-4 11,12-6-22,6-3 3,-1-4-15,-4-7-4,-8-10-8,-5-15-110,-13-11-190,-12-119-627</inkml:trace>
  <inkml:trace contextRef="#ctx0" brushRef="#br0" timeOffset="8454.483">10516 3181 1883,'-1'-6'255,"-1"2"-158,-1-4-74,3 8-7,0 1-11,2 1-5,-2 7-8,1 4-13,1 11 11,-4 7 9,-4 6-7,-7 3 8,-11 0 1,-14 5 16,-16 1-8,-11 8 3,1-6-6,3 4-6,10-7-9,12-5-108,13-5-138,10-9-300,18-34-506</inkml:trace>
  <inkml:trace contextRef="#ctx0" brushRef="#br0" timeOffset="8629.493">10621 3286 1528,'6'2'343,"0"0"-254,11 4-82,-4 6-1,5-1 5,-4 1 10,7 6 12,4-3-3,7 3-5,3 2-5,-2-6-10,-4 1-10,-5 1-168,-9 17-402</inkml:trace>
  <inkml:trace contextRef="#ctx0" brushRef="#br0" timeOffset="8784.502">10569 3533 845,'-3'0'931,"3"-2"-766,-3 0-130,4 2-25,2 0-10,5 2-23,10 3 23,6 6-1,3 3 1,-1 1-256,-33 36-483</inkml:trace>
  <inkml:trace contextRef="#ctx0" brushRef="#br0" timeOffset="9001.514">10266 3819 1557,'1'-1'278,"6"-2"-224,13-7-35,17-3-5,19-3 1,58-9-8,26 8-7,-100 16 0,-4 1 0,29 0 0,-21 1 0,-22 2-7,-15 3-7,-21 10 14,-15 6 27,-20 12 3,-61 30-12,-37 10-18,-2-2-273,75-40-732</inkml:trace>
  <inkml:trace contextRef="#ctx0" brushRef="#br0" timeOffset="9212.526">10213 4051 1654,'0'2'258,"0"-2"-194,-1 4-55,2-1-1,-1 4 2,-1 6-10,-5 9 21,-5 13 16,-4 8-2,-11 13-14,-4 4 1,-2 7-22,4-5 0,12-8-121,14-11-125,12-12-119,45-37-176</inkml:trace>
  <inkml:trace contextRef="#ctx0" brushRef="#br0" timeOffset="9423.539">10446 4295 1225,'6'11'121,"4"2"-85,-1 11-1,-2 7 70,0-5 37,0 0-13,-1-3-37,2-8-26,2 0 0,5-9 21,4-6-5,4-6-35,7-9-17,8-2-8,0-4-22,0 3-43,2 6-132,-9-7-4,36-56-412</inkml:trace>
  <inkml:trace contextRef="#ctx0" brushRef="#br0" timeOffset="9548.546">10633 4295 675,'-8'20'158,"0"1"-74,-6 17-50,14-8-24,10-5-9,14-14-2,16-14-124,99-61-531</inkml:trace>
  <inkml:trace contextRef="#ctx0" brushRef="#br0" timeOffset="9708.5549">11071 4302 647,'0'12'183,"0"3"-48,0 13-9,0 1 23,3-3 41,0-3-55,-1-3-43,0-8-23,2-6-15,-4-5-6,0-1-27,0 0-3,0 0-18,-5 11-165</inkml:trace>
  <inkml:trace contextRef="#ctx0" brushRef="#br0" timeOffset="22070.262">3813 6005 800,'-3'1'259,"0"-1"-73,0 0-10,0 0-20,3 0-27,0 0-48,3-1-50,-2 1-31,-1 0-9,2 0-130,2 7-218,9 20 10</inkml:trace>
  <inkml:trace contextRef="#ctx0" brushRef="#br0" timeOffset="24090.377">3452 6359 1025,'-8'-4'291,"6"0"-67,-7-3-31,6 3-28,4-2-144,10 1-21,15-9-25,21-5 25,15-7 21,14-1-9,-4 0-11,-6 10 0,-9 2 5,-10 8-6,-10 10 0,-9 3-2,-6 8-10,-6 11 11,-4 11 1,1 13-7,-2 8 7,-2 14 0,1 13 2,4 71 7,-8 33-9,-6-143 0,0-4 2,-6 39-2,3-21 1,-4-17 8,-1-18 12,2-13-5,-2-15 37,-4-24-53,-8-17-24,-1-23-21,-6-18-137,-46-171-341</inkml:trace>
  <inkml:trace contextRef="#ctx0" brushRef="#br0" timeOffset="24344.392">3777 5674 812,'0'2'345,"0"2"-287,4 11-58,3 9 0,3 17 12,6 14 62,-2 14 43,1 10-6,0 15-30,3 63-3,-15 9 22,-10-117-22,-4-4-15,-12 48-30,-5-7 2,-7-5-14,4-13-18,7-10-3,14-19-246,40-20-372</inkml:trace>
  <inkml:trace contextRef="#ctx0" brushRef="#br0" timeOffset="24756.416">4537 6292 1456,'-3'0'183,"1"0"-150,-1 3-33,5-3-2,2 1-29,9 2-8,13 0 39,8 1 70,15-4 19,6-4-13,4-6-28,0 1-15,1-7-24,-3 0 12,-3 4-10,-7 1-4,-8 1-7,-14 8-1,-8 2-65,-13 6-148,-14 8-241,-75 52-445</inkml:trace>
  <inkml:trace contextRef="#ctx0" brushRef="#br0" timeOffset="24952.427">4639 6728 1270,'3'0'285,"-3"0"-204,3 0-75,8-3 5,11 2 55,14-3 43,18-4-41,11-6-32,1-1-12,1-5-15,-5 10-3,-1 1-6,-14 3 8,-12-1-8,-19 0-109,-32-25-220</inkml:trace>
  <inkml:trace contextRef="#ctx0" brushRef="#br0" timeOffset="25213.442">4605 6425 1246,'0'-3'334,"0"3"-173,0-3-122,3 6-39,5 5-47,2 15 25,6 10 22,4 16 8,-1 22 20,-5 12 8,5 62 32,-11 2-34,-11-97-5,0-4-14,-2 40-8,-1-8 1,1-13 1,4-17-9,1-13 0,3-13-116,3-18-134,21-88-289</inkml:trace>
  <inkml:trace contextRef="#ctx0" brushRef="#br0" timeOffset="25816.476">4476 6039 1463,'-10'-10'202,"4"5"-83,-7-7-35,7 6 22,8 2-44,2 3-39,2-2-23,4-1-19,10-1 19,8 2 10,14 1-9,3 4 8,8 6-3,8 3-5,6 3 10,4 1-11,5-3 8,-4 3-1,-1 0 1,-4-2-2,-6-8-5,-13-1 6,-6-11-1,-12 2 0,-13-4 3,-10 1 38,-6-8 59,-7-3-49,-4-13-33,-6 0-23,-6-8 0,-1 2 14,-6-1-13,0 1-2,1 4-6,-2 6-12,3 5 9,0 8 9,2 4 12,7 5-6,10 4-4,3 2-4,8 2-25,6 10-34,12 12 43,12 9 18,11 12 0,4 3 13,3 0-12,-2-3 4,-4 4 2,-3-6 1,-8-2-8,-9-3-2,-6-1 2,-9 1 7,-7 2-5,-9 1-1,-13 8 17,-10-2-1,-10 2-10,-13-4 2,0-7-9,7-8-27,5-8-144,-4-33-336</inkml:trace>
  <inkml:trace contextRef="#ctx0" brushRef="#br0" timeOffset="26359.507">6706 5857 705,'-6'-2'1045,"-1"0"-800,-7 0-133,-6 6-68,-12 11-37,-13 15-5,-15 14-2,-7 6 0,-7 9 2,6 3 4,3-4-6,14-13 8,16-12-8,18-14-57,10-12-201,11-1-379,28-34-84</inkml:trace>
  <inkml:trace contextRef="#ctx0" brushRef="#br0" timeOffset="26545.518">6427 6112 1258,'3'22'101,"3"5"-77,-2 30 54,4 17 16,-3 7 5,0 1-37,0-2-19,-1 4-4,-1-2-7,1-3-13,0-9-4,-1-8-3,-2-9 0,5-10-12,1-11-121,32-22-396</inkml:trace>
  <inkml:trace contextRef="#ctx0" brushRef="#br0" timeOffset="26986.543">7021 5939 300,'0'-5'1409,"6"2"-1232,7-4-143,7 5-28,11-4-5,7 2 5,10 4-6,6-4 1,6-3 7,-5 6-7,-7-1 11,-12 2-12,-13 3-5,-14 8-10,-10 8-55,-16 20 59,-11 10-106,-17 12-70,2-1 118,0-5 58,13-15 11,6-10 1,13-12 5,6-9-6,6-1-23,8 0-1,11 3 24,6 4 25,11 8 10,7 4 13,-4-1 4,-3 3-11,-10 6-8,-7 6 12,-7 0 6,-5 4 4,-12 4 8,-6 13 12,-12 6-21,-8 2-21,-7-5-9,-2-13 3,-3-13-27,3-11-67,-1-17-247,-47-42-258</inkml:trace>
  <inkml:trace contextRef="#ctx0" brushRef="#br0" timeOffset="27213.556">6988 6124 1535,'0'-2'315,"1"2"-222,-1-2-70,0 6-23,0 3-32,3 8-11,2 19 43,1 21 34,-1 18 9,-10 11-2,-6 9-1,-13 2-10,-7 5 6,1-6-28,5-7 1,11-20-9,16-21-86,48-2-437</inkml:trace>
  <inkml:trace contextRef="#ctx0" brushRef="#br0" timeOffset="28572.634">8085 6091 1062,'0'-2'236,"-3"-1"-61,3 1-26,-2 1 25,2 1-33,0 0-47,2 1-38,-2-1-25,0 2-13,3 1-18,1 7-24,2 11 18,3 22 5,5 22 1,2 13 0,0 11 1,-4-3 12,-1-7-12,-2-8 5,-5-8-5,2-10 9,-3-5-9,1-4 8,-4-3-9,0-6-54,2-9-120,-4-12-283,8-64-28</inkml:trace>
  <inkml:trace contextRef="#ctx0" brushRef="#br0" timeOffset="28968.656">8216 5953 1055,'-4'-4'688,"1"1"-526,-1-2-73,4 5-55,3 3-32,-2-3-2,13 2-34,9 1 34,24-3 6,61-4 8,31-15 4,-7 5-11,-99 10-7,-3-3 9,-2 4-9,25 0-1,-11 3 0,-10 3 0,-12 7 0,-8-2-7,-5 10-2,-1 8-4,-5 15 14,-5 15 11,-6 22 20,-16 63 23,11-92-13,-9 48 20,-2-7-7,1-12-22,3-8-8,3-6-9,1-1-14,9-4 0,-3-10-1,6-16-50,0-20-123,-1-10-97,-43-45-601</inkml:trace>
  <inkml:trace contextRef="#ctx0" brushRef="#br0" timeOffset="29173.668">8314 6455 1521,'-1'-2'249,"1"0"-90,-2-2-122,7 1-37,5 0 0,19 0 21,17-5 44,16-3-10,53-13-25,-77 14-18,38-8 5,-5-4-11,-12 5 1,-7-5-7,-11 7-28,-17 1-129,-11 2-169,-47-47-621</inkml:trace>
  <inkml:trace contextRef="#ctx0" brushRef="#br0" timeOffset="29441.684">8475 5722 1608,'0'-3'282,"0"6"-190,0-3-74,0 3-18,2 6-26,5 16 8,5 16 18,8 26 1,2 15 6,6 14 5,16 59-10,-3 8 14,-32-118-15,-4 0 11,3 43 3,-9-5 5,-14 1-20,-10-5-45,-6-1-183,-8-12-346,-70 34-375</inkml:trace>
  <inkml:trace contextRef="#ctx0" brushRef="#br0" timeOffset="29621.694">8323 6928 922,'-3'-10'525,"2"6"-261,-1-4-54,2 7-84,3 1-31,-1 0-38,6 1-35,9-1-7,13 0 21,20-1 14,6-5-19,13-6-16,-5-1-4,1 0-4,-7-4-7,-5 2-40,-3 0-201,53-30-612</inkml:trace>
  <inkml:trace contextRef="#ctx0" brushRef="#br0" timeOffset="30082.72">9483 5957 1535,'0'0'337,"1"-4"-152,-1 4-169,3 0-16,10-4 0,14-10 24,21-2 0,65-28-12,46-9-3,-11 14 1,-110 23-4,-5 9-5,-4 2-1,28-13-11,-14 11-201,3-1-507</inkml:trace>
  <inkml:trace contextRef="#ctx0" brushRef="#br0" timeOffset="30291.732">9503 6186 1594,'-3'0'291,"6"2"-215,-3-2-76,4 4-28,3 10-43,9 16 71,5 14 5,7 16 14,2 2-7,-6-1 0,-3-2 2,-5-7-4,-8-6-10,-1-5-6,-4-1-165,-3-10-300,-10-10-229</inkml:trace>
  <inkml:trace contextRef="#ctx0" brushRef="#br0" timeOffset="30450.741">9688 6425 1431,'12'-10'318,"6"-1"-217,19-9-46,14-1-7,10-2-22,6 5-14,-1-2-5,-3 7-7,-8 7 0,-13 6-84,-19 16-219,-52 85-543</inkml:trace>
  <inkml:trace contextRef="#ctx0" brushRef="#br0" timeOffset="30643.752">9508 6941 378,'3'-2'1491,"6"-5"-1284,12-10-162,14 4-17,14-6 28,11-1-8,16 0-18,53-11-15,8-1-6,-96 25-8,-3-1-1,38-7-26,-10 3-110,-14-6-131,30-23-362</inkml:trace>
  <inkml:trace contextRef="#ctx0" brushRef="#br0" timeOffset="31228.786">9420 5495 1795,'-10'-5'251,"3"5"-142,-6-6-59,11 8-28,5-2-22,3-2-15,7 4-12,20 0 27,24 0 27,81 3-3,56-12-9,12-1-1,-77 2-13,-9 5 14,-10-2-7,-18 9 5,-53-3 1,-8-2-13,-3 2 5,18-2-5,-12 1 5,-16-2-5,-11 0 6,-7 0 10,-5-3 5,-8-6-7,-14-8-15,-21-3 0,-17-5-7,-7-3-7,-10 1 14,9 5 6,3-1-5,19 7 5,11 4-6,19 7 2,11 1-2,13 0-27,7 7-44,17-2 70,20 7 1,58 7 1,30 3 12,-96-10-11,-8 3-2,32 7 1,-15 9 5,-15 5-5,-9 2 11,-10 4-1,-11 6-1,-11 2 20,-14 5-15,-15 5 12,-15 7-13,-6-3-14,2-3-64,8-6-119,-22 31-482</inkml:trace>
  <inkml:trace contextRef="#ctx0" brushRef="#br0" timeOffset="31891.824">11104 5896 1248,'0'-6'460,"0"2"-283,0 1 17,-3 1-19,0 4-73,0-2-43,-1 1-29,0 1-12,3-2 1,0 3-19,1-3 1,0 0-1,1 0 0,0 0-12,3-3 11,-1 3-62,1 3-117,5 3-83,5 0-225,32 5-232</inkml:trace>
  <inkml:trace contextRef="#ctx0" brushRef="#br0" timeOffset="32138.838">11098 5785 1302,'0'0'294,"0"0"-180,0-2-86,2 4-5,2-2 7,3 5-15,7 7 4,11 11 41,10 9-24,1 7-18,-5 10-1,-3 7-4,-10 4-4,-9 14 11,-13 9-20,-16 5-130,-10-4-157,-8-11-346,-70 47-193</inkml:trace>
  <inkml:trace contextRef="#ctx0" brushRef="#br0" timeOffset="32290.846">11019 6590 712,'-5'-6'462,"4"2"-136,-3-1-20,4-3-116,8 2-91,8-2-43,13-7-11,16-4-3,9-5-14,13-1-7,0-1-13,2-2-7,2-4-1,-1-5-133,-1 2-187,66-61-408</inkml:trace>
  <inkml:trace contextRef="#ctx0" brushRef="#br0" timeOffset="32718.871">11704 5908 1629,'3'0'255,"7"-7"-196,13-2-58,14-6 6,20-5 19,57-18-5,30 0-12,2 8 1,-56 23-4,-56 7 0,-9 3-4,-3 3-2,16 4-1,-17 10-18,-18 12 5,-23 14 14,-22 23 0,-62 62-186,-48 33-174,-17 3 5,69-92 110,9-14 122,52-40 123,5-3 14,4-6 136,-26 7 13,18-11 127,14-9-26,14-10 0,13-4-83,17-11-100,17-5-46,24-5-16,59-18 5,33-5 24,7-19-10,-59 34-2,-17 7-21,-43 23-2,-11 0-5,-3 4-4,23-13-4,-20 13-12,-15 2-91,-13 2-203,-53-33-746</inkml:trace>
  <inkml:trace contextRef="#ctx0" brushRef="#br0" timeOffset="32969.885">12011 5453 1736,'0'4'226,"3"9"-226,5 12-5,0 15 4,0 16 1,-5 16 34,-6 69 43,-21 47 10,-18 32-42,1-65-14,-6-22 1,-3-14-10,6-13 1,27-58-17,7-5-5,1-6-1,-4 39-67,9-14-200,17 21-383</inkml:trace>
  <inkml:trace contextRef="#ctx0" brushRef="#br0" timeOffset="33151.896">12113 6314 1382,'0'-4'525,"3"6"-433,5 1-92,7 16-9,9 10 9,6 4 31,4 3 22,7-5-20,6-5-6,6-10-15,-4-2 10,0-7-22,-4 1-120,37 32-524</inkml:trace>
  <inkml:trace contextRef="#ctx0" brushRef="#br0" timeOffset="33490.915">12955 5522 1547,'3'-4'309,"0"0"-155,2-2-43,-4 4-10,1 2-46,1 2-37,5 0-17,8 4 11,8 3-6,7 2-6,-1-1-7,1 5-150,14 24-382</inkml:trace>
  <inkml:trace contextRef="#ctx0" brushRef="#br0" timeOffset="33691.9269">12748 5837 1750,'0'7'328,"0"-6"-275,2 11-53,0 8-6,4 11 6,6 7 15,4 5 2,1 3-1,6-4 5,-2 5-12,-4-1 6,-2-2-15,-11 1-36,-1-5-142,-8-5-187,-20 17-387</inkml:trace>
  <inkml:trace contextRef="#ctx0" brushRef="#br0" timeOffset="33945.941">12909 5889 733,'18'-26'772,"0"7"-602,27-29-88,7 9 34,8 4 16,3 8-30,2 5-23,8 2-20,4-1-11,43-9-15,10 1-12,0 9-8,-99 20-13,-1 4 6,-3-2-5,23 6-1,-11 1 0,-13 6-26,-13-1-52,-8 3-43,-16-2 65,-19 11 41,-22 13-100,-73 29-152,-68 19-257,-32 6-185</inkml:trace>
  <inkml:trace contextRef="#ctx0" brushRef="#br0" timeOffset="34261.959">13005 6180 598,'0'4'327,"3"-4"-177,9 4-124,17-12 293,20-9-34,64-38-123,34-29-81,13-12-40,-66 43-20,-57 31-6,-5 4-15,-15 9 9,19-9-9,-24 12-17,-19 22 8,-20 19 9,-15 27 17,-46 69-2,0 33-14,69-113 8,5-7-9,-11 35-9,13-22 0,7-17-3,7-19 4,7-8 8,6-9 5,10-7 43,14-9 6,7-6-21,11-9-15,6-10-2,-1-11-10,-2-4-6,-6-1-57,-19 2-135,-18-49-413</inkml:trace>
  <inkml:trace contextRef="#ctx0" brushRef="#br0" timeOffset="34501.973">13203 6008 1358,'-1'-2'319,"1"2"-119,-3 0-107,4 0-60,2 2-32,3 5-1,0 6 6,4 10 33,-1 12 38,-4 8-14,-10 5-9,-9 15-8,-13 7-14,-10 4-14,-4-5-2,4-10-16,7-11-13,11-8-103,8-9-128,10-9-215,19-5-141</inkml:trace>
  <inkml:trace contextRef="#ctx0" brushRef="#br0" timeOffset="34677.983">13203 6504 962,'12'-2'374,"3"2"-115,18 3-77,1 14-5,0 2-39,4 3-41,-1 7-29,2-2-13,0-1-16,3-4-16,4 0-16,5 4 2,5 0-9,-2 2 0,-4 2-91,-5-1-137,24 48-360</inkml:trace>
  <inkml:trace contextRef="#ctx0" brushRef="#br0" timeOffset="37484.144">1908 8124 324,'-15'8'623,"1"-1"-469,-11 8 23,-3 4-7,-1 3 2,5-3-29,4-1-25,2-6-44,1 4-25,2 1-35,-3 8-8,-1 11-5,-2 16-1,2 17 0,4 13-1,0 7 1,12 5-1,2-8 1,5-9-2,9-9-13,4-12 9,2-4 6,8-5 1,1-8 5,1-9-6,1-13-39,5-14-63,4-21-117,67-128-301</inkml:trace>
  <inkml:trace contextRef="#ctx0" brushRef="#br0" timeOffset="37822.1629">2151 8306 1162,'12'-1'139,"3"1"-106,11-3-15,2 3 0,2 0 17,-2 4 28,-4 1-29,-5 9-25,-6 2 8,-2 13 2,-6 16 14,-10 13-3,-10 14-6,-7 5-10,-5-5-2,-1-12-5,3-13-5,9-16-2,9-13 0,5-5-7,7-3-17,5 0 6,11 0 11,6-1 7,9-5 1,5-4 6,-2-4 4,-3-5 1,-2-7 1,-5 0 1,-4-4 2,-7-9-16,3-74-120</inkml:trace>
  <inkml:trace contextRef="#ctx0" brushRef="#br0" timeOffset="38092.178">2561 8212 1015,'6'8'207,"1"4"-168,6 13-3,7 9 73,-2 7-5,5 4-59,2 12 7,5 9 14,7 9 0,-2 4-7,-4 2-14,-9-1 25,-11-2 7,-14 0-11,-16 6 21,-13 0-41,-14 7-7,-3-9-25,-1-10-10,7-14-4,7-20-175,-28-38-324</inkml:trace>
  <inkml:trace contextRef="#ctx0" brushRef="#br0" timeOffset="39849.2789">4219 8311 357,'0'-9'112,"1"2"-25,1-11 90,-2 10 56,-3 2 37,0 3 9,0 0-62,0 1-73,-2-4-19,0 3-14,-1-1-15,-4-2-33,4 5-21,-1-2-21,3 0-14,-1 3-6,-1 3-1,0-3 0,-7 4-9,-1 6 8,-4 4-1,0-1-4,1 7 5,0-5 0,4-1 0,4-4 0,5-4 0,-1 0 1,-1 1-2,3-1-4,0 0 5,0 2-10,0 10 2,-2 3 9,2 10-13,0 9 7,2 4 4,2 1 1,1 3 1,2-3-6,2-2 5,0-4-14,6-7 15,-2-3-6,-2 3 4,4-5 1,0 3-5,0 4 5,0 2 0,1 5 0,2 7 0,-6 0-1,0 9 2,0 6 1,0 2 5,-3 2-5,-1-3 7,-1-9-7,2-12 1,-2-9-1,-1-11 0,0-5 1,1-9-1,-4-3 5,0-3-5,2-2 0,-2 1 6,-2-2 2,2-2 3,0 2 9,0 0 6,0 0 0,0 0-7,0 0-5,0 0-8,0-1-5,0 1 8,0 0-4,0 1 2,0-1-1,0 0 4,0 0-5,0 0 0,0 0-5,0 0 7,2-8-1,-2 6-1,-4-5 1,-1-13-7,-1-9-42,-2-24-46,0-13-125,7-13-158,7-142-325</inkml:trace>
  <inkml:trace contextRef="#ctx0" brushRef="#br0" timeOffset="40442.313">4131 8511 1186,'-10'-6'228,"3"5"-63,-12-3-78,8 4-21,0 2 30,3 1-36,0 4-27,-2 3-18,0 0-13,0 11-2,-7 9 0,6 9-1,2 14 0,2 7 0,4 11 1,5 10-8,5 64 8,8 16 0,15 6-1,-7-50 0,10-17-6,-13-61 6,1-6 1,3-5 0,26 27 0,6-21 1,6-16 17,3-29 10,1-17 38,-2-18 33,-1-18 6,-5-23-48,22-62-19,-20-20-14,-23 16-9,-37 108 7,-5 2-8,-3-1-14,-12-38 2,-13 5 11,-7 9-12,-13 10 5,-6 13-5,-1 7-1,-6 8 0,3 12-1,0 7 1,4 8 3,6 6-3,5 8-8,7 4 7,9 2-7,-1 12 2,0 11 6,2 10-6,4 5 6,1-3 0,9 5-8,5-2-114,10-3-145,11-4-275,35-11-431</inkml:trace>
  <inkml:trace contextRef="#ctx0" brushRef="#br0" timeOffset="40698.327">4423 8212 1713,'-7'2'252,"1"2"-156,-7 10-96,2 11-1,4 14-16,3 22 7,8 16 9,10 64 1,-2-92 1,7 52 0,0 3 6,1-1-7,-3 58 0,-17 30 1,-17 20-1,-6-97-8,10-64-139,-1-3-331,-43 114-257</inkml:trace>
  <inkml:trace contextRef="#ctx0" brushRef="#br0" timeOffset="41006.345">4035 9811 1234,'-17'-11'268,"6"5"-56,-13-7-44,11 3 1,6 6-28,7 0-117,3 4-24,11 0-46,11 0 19,19 0 27,24 0 8,49 0-2,18-6 3,-3-2 2,-49-1 2,-45 7-11,-2-2 5,-1 2 11,37-8-17,-10-1 0,-11 0 11,-5-2 6,-10-1-8,-7 4-9,-6 2 9,-13 1-10,-4 0-6,-7 2-11,-5-6-100,-11-5-189,-61-54-299</inkml:trace>
  <inkml:trace contextRef="#ctx0" brushRef="#br0" timeOffset="41456.371">4037 8265 546,'-4'-2'593,"-1"0"-339,-8-4-107,7 2-21,2 2 13,2 0-14,2 2-11,-2-1-45,0 1-6,2-2-14,-1 2-14,1 0-14,0 2-9,-2-2-12,4 0 0,-2 1-23,3-1-28,6 0-42,18-5 80,25-5 13,59-27 15,-67 19 3,41-13-17,-3 1 8,-2 3 1,-3 5-1,-3 4 0,-6 8-8,-12 9 0,-12 4 3,-12 2-2,-9 6 5,-6 7 1,-4 5 8,-3 3-16,2 15-141,-1 87-421</inkml:trace>
  <inkml:trace contextRef="#ctx0" brushRef="#br0" timeOffset="41832.392">5193 9230 922,'-3'2'926,"3"-2"-765,0 3-155,0 7-6,0 6-21,4 19 12,2 14 9,5 15 1,-1 4 0,2-1 5,-4-2-4,1-9 11,-2-3-7,-3-12-5,0-4 11,-3-7-3,-2-1-9,-3-7-163,-24 10-380</inkml:trace>
  <inkml:trace contextRef="#ctx0" brushRef="#br0" timeOffset="42140.41">5254 9248 1323,'1'-3'264,"1"3"-207,4 0-57,5 4 0,8 1 8,8 4 13,9 5 13,9-1 20,5 2-24,2-2-15,-5 4-6,-8-2 8,-6 6-7,-8 2-1,-9 5 27,-5 4 26,-11 4 32,-10 6 31,-7-1-5,-15 8-38,-8-1-46,-10 4-15,-8-1-7,-5-2-7,7-10-6,5-7-1,12-14-11,16-11-98,18-25-378</inkml:trace>
  <inkml:trace contextRef="#ctx0" brushRef="#br0" timeOffset="52194.985">6376 8255 786,'-3'-9'271,"0"2"8,-5-10-16,-3 0-80,0 2-33,1 5-21,1 3-47,3 4-38,-3 6-32,-1 1-12,-7 15-14,-7 13 8,-3 17 0,-1 15 6,0 17-2,8-1-4,-2 8 5,7-3-7,8-5 2,4 4 6,6-5-6,4-1 4,6-4 2,4-8-2,-2-9 2,2-12-12,4 1 11,3-6 0,-1-8 0,2-5-22,5-14-109,3-7-139,47-54-345</inkml:trace>
  <inkml:trace contextRef="#ctx0" brushRef="#br0" timeOffset="52406.9969">6753 8267 1571,'-1'2'272,"1"-2"-175,-1 0-79,1 1-18,0 0-8,0 5-11,2 0-1,2 7 19,1 6 1,-2 11 0,-4 12-18,-10 5-223,-53 92-491</inkml:trace>
  <inkml:trace contextRef="#ctx0" brushRef="#br0" timeOffset="52630.01">6631 8722 1001,'0'2'462,"2"-1"-428,3 9-34,0 0-3,3 8 3,0 3 15,-1 7 11,3 7 4,-3 11 16,-1 3-7,-2 5-9,0 5-6,-1 1 5,-3 2-19,0-1 4,-3 6-5,2 5-9,-2-3-41,3-6-197,13 28-298</inkml:trace>
  <inkml:trace contextRef="#ctx0" brushRef="#br0" timeOffset="53013.032">7063 8451 1190,'3'-4'174,"5"-2"-131,7 1-41,3 3-2,4 2 1,11 2 0,6-2 12,6-2 1,4-3-2,-1-2 3,-8 1 3,-11 5-2,-15 2-2,-5 5-13,-4 2 0,-5 9 47,0 9 23,0 13 14,-4 16-20,1 10-13,-1 12-17,0 1-10,4 5 1,-3-4-13,3 4 7,0 3-4,0 0-1,-2 0 5,1-3 7,-2-10-14,1-13-1,-2-5 3,-3-12-6,1-6-9,-2-8-117,1-8-123,-40-31-224</inkml:trace>
  <inkml:trace contextRef="#ctx0" brushRef="#br0" timeOffset="53226.044">6861 8939 1284,'-8'-7'291,"6"7"-37,-5-7-85,7 4-82,4-1-39,13-5-30,16-13-18,16-2 1,14-7-1,10 4 0,-7 5 0,0 4 1,-7 3-1,-5 6-6,-11 3-164,8-1-572</inkml:trace>
  <inkml:trace contextRef="#ctx0" brushRef="#br0" timeOffset="53674.07">7167 8641 1491,'0'3'304,"0"0"-247,1 11-57,1 18-9,-1 13 9,4 12 11,-1 11 1,4 5-6,2 2 1,-1 4 1,-2-6-7,-3-6 8,-4-10-1,-2-3 2,-4-11 2,0-7 3,2-11-1,-3-13-14,4-6-26,3-21-25,2-15-296,6-25-150,-2-18 145,6-140-186,-10 145 538,-1 42 51,1 8 215,-2 4 44,2-5 22,-4 9 28,0 10-116,-1 3-89,0 1-58,-5 6-13,-7 6-19,-6 6-25,-6 10-4,-2-1-12,-3-1-10,-2 0-5,-3 2-2,-5 1-7,0 6-92,3-2-99,9-5-182,-6-18-474</inkml:trace>
  <inkml:trace contextRef="#ctx0" brushRef="#br0" timeOffset="53902.083">7937 8361 1113,'0'-2'376,"0"2"-151,0-2-91,-4 6 41,-1-2-47,-4 8-76,-5 10-26,-7 12-14,-7 13 0,-6 14-11,-2 2 11,-2 5-1,-2-2 2,2 0-13,2-4-79,3-2-245,-24 49-476</inkml:trace>
  <inkml:trace contextRef="#ctx0" brushRef="#br0" timeOffset="54105.094">7842 8598 1500,'7'-2'210,"3"2"-159,9-2-44,7 4-7,8 0 6,5-2 8,8 0 20,6 0-14,4 0-2,-1 0-18,-6 2 6,-4 3 0,-12 2-6,-13 3-105,-36 31-523</inkml:trace>
  <inkml:trace contextRef="#ctx0" brushRef="#br0" timeOffset="54284.104">7698 8949 1585,'6'-1'257,"2"-3"-196,12-8-34,12-4 41,14-5 4,9-4-36,12-1-20,6 2 2,-1 3-9,-4 5-9,-14 8-199,10 17-475</inkml:trace>
  <inkml:trace contextRef="#ctx0" brushRef="#br0" timeOffset="54680.1269">7837 9059 1407,'-2'11'229,"-1"5"-191,-3 13-32,5 1 3,2-4 21,5 3-5,-1-7-4,2 1-3,-1-5-6,-1-2-3,-1-11 5,-2-2-2,2-7 3,11-8 1,5-11-7,12-13-9,4-6-30,3 6 9,1 8 9,0 11 3,-2 9 0,-4 8 3,-4 5-3,-5 5-7,-8 4 10,-6 5 6,-3 0 10,-4-2 46,-7 8 19,-3 3 61,-8 5 4,-9 3-44,-12 9-33,-10 2-32,-12-4-13,0-8-7,5-15-5,7-10 3,14-20-9,10-13 0,15-11-99,8-3-210,63-73-533</inkml:trace>
  <inkml:trace contextRef="#ctx0" brushRef="#br0" timeOffset="55078.15">9001 8251 1822,'-13'-5'265,"0"3"-172,-23 2-67,-5 13-25,-13 13 8,0 16 3,2 10-5,9 7-7,11 4 0,14-5-1,11 0-1,9-10 2,9-1-9,8-6 8,6-2 1,10-5 5,6 2-5,5-9 0,5 2 1,-2-1-1,-6-2 0,-4 3-1,-12-3 1,-9-2-1,-11 0-1,-8-1 2,-11 3 39,-12 3 27,-15 1-36,-19 5-13,-11 3-11,-2-5-6,7-10-23,11-11-106,-36-47-398</inkml:trace>
  <inkml:trace contextRef="#ctx0" brushRef="#br0" timeOffset="55348.1649">9352 8083 1216,'4'11'200,"1"11"-185,3 23 21,-2 19 69,-2 11 40,-1 10 25,3 0-29,8 5-48,2 0-26,-1 6 1,7 60-31,-23 9-16,-10-114-3,-6 1-3,-40 104-3,23-103-5,-76 96-7,-23-36-82,-7-44-266,54-71-711</inkml:trace>
  <inkml:trace contextRef="#ctx0" brushRef="#br0" timeOffset="55877.196">9794 9424 1323,'2'-8'265,"2"1"-157,2-6-67,1 4-5,-2 9 24,0 0-18,-5 0-6,-2 3-12,4 3-15,-4 8 9,-1 8 15,-5 13 12,-6 7-14,-12 6-31,-2-5-247,-29 11-723</inkml:trace>
  <inkml:trace contextRef="#ctx0" brushRef="#br0" timeOffset="56835.25">10525 8305 920,'1'-3'162,"-1"6"-105,0-2 89,-1-1 121,0 2-15,-4 0-60,-4 3-59,-9 15-65,-15 12-38,-17 9-14,-5 7-10,1-2 0,7-7 5,12-13-10,8-6-1,15-7-39,5-8-90,7-5-87,4-4-104,8-4-40,8-8 60,3-5 162,7-3 129,-5 4 9,-2 8 117,-7 6 41,4 8-23,-4 10-12,5 10 27,0 8-2,-2 11-20,1 14-34,-3 5-20,-5 4-16,-5 3-10,0 4 3,-7-5-21,-4 1-19,-1-8-1,0-6 2,0-4-12,3-8-49,2-11-248,1-16-563</inkml:trace>
  <inkml:trace contextRef="#ctx0" brushRef="#br0" timeOffset="57256.274">10601 8483 507,'-1'-2'1211,"1"0"-969,-1-4-178,3 4-58,4 2-6,14-1 0,8-6-1,18-1 0,16-9 1,4 1 0,3-4 0,-6 7 0,-7 1 1,-12 2-1,-8 6 1,-12 2-1,-7 2 0,-9 0 0,-6 2 1,-2-2-1,-2 4 0,-3-1-7,-2 12-9,-9 11 16,-10 22 24,-10 15 14,-11 16-2,-4 13 27,-5 1-23,2 4-2,6-10-10,5 0-5,7-6-13,6-7-10,6-11 17,6-14-16,5-17-1,7-17-2,3-11-26,-1-16-122,0-12-337,2-126-447</inkml:trace>
  <inkml:trace contextRef="#ctx0" brushRef="#br0" timeOffset="57451.286">10607 8693 1347,'8'5'213,"2"6"-195,12 8-18,8 8 19,9 9 41,5 5 53,5-3-23,4 6-14,-2 1-14,6 1-31,-4 3-8,-5-3-10,-1 3 5,-9-2-18,-3-2-25,-5-13-212,38-22-406</inkml:trace>
  <inkml:trace contextRef="#ctx0" brushRef="#br0" timeOffset="57886.31">11659 8102 1739,'-3'-1'312,"3"-1"-142,-3-3-104,0 12-44,-3 7-14,-4 17-1,-2 18-5,1 16 4,4 7-5,7 6 5,4-2 3,2-2-8,5-10 1,5-8-1,6-14-1,10-13 2,7-5 4,11-13-5,4-7 1,4-7 4,-2-1-6,-4-2 0,-14-2 1,-8 4-2,-15 2 1,-6 4-12,-7 0 1,-2 4 1,-2 7 10,-1 6 6,-4 14 8,-4 2-1,-4 10-2,-6 10-5,-6 7 3,-3-3-2,-4 3-6,-4-2 10,-5-5-11,1-8 0,-4-8-53,6-9-103,-1-12-332,-66-40-470</inkml:trace>
  <inkml:trace contextRef="#ctx0" brushRef="#br0" timeOffset="58067.321">11304 9073 1454,'-1'-2'336,"1"1"-151,-4-6-73,14 3-11,7-11-53,20-11-15,17-5-14,13-11-10,10 3 0,-2 2-7,-2 0 5,-9 6-7,-5-1-14,-10-2-206,28-67-634</inkml:trace>
  <inkml:trace contextRef="#ctx0" brushRef="#br0" timeOffset="58276.333">11707 8384 1440,'-6'-4'260,"4"1"-95,-4-1-20,8 4-35,6-2-59,15-2-30,16-8 3,21-5 18,10-3-14,-4 2-14,-11 7-7,-9-1 4,-9 0-10,-6 4-1,-4-2-90,0 5-442</inkml:trace>
  <inkml:trace contextRef="#ctx0" brushRef="#br0" timeOffset="58991.374">12727 8715 1710,'-1'0'222,"1"0"-147,-2 0-63,-2 0-12,-1 0-32,2 3-127,-4 3-189,-20 20-432</inkml:trace>
  <inkml:trace contextRef="#ctx0" brushRef="#br0" timeOffset="59735.416">12866 8502 703,'-6'0'653,"6"0"-501,-7-2-14,3 1-54,0-4-71,1 4-13,-6 1-479</inkml:trace>
  <inkml:trace contextRef="#ctx0" brushRef="#br0" timeOffset="60837.479">12951 8293 1225,'-4'-4'327,"2"2"-122,-2-5-37,-1 4-31,4 3-22,-1 0-65,2 6-50,-10 11-21,-10 23 3,-8 26 18,-24 75 0,13 24 1,33-114 0,3-4-1,1 45-7,13-7-5,8-12 11,11-8-8,6-13 5,8-13 4,9-17 9,4-16 3,4-24 4,0-18-2,-3-18 1,-1-12-8,-12-8 5,-8-6-11,-13-4 8,-10-9-9,-18 3 2,-12 4-1,-13 13 8,-5 17-9,-13 15 6,-7 11 1,-3 21 11,-7 9 5,-6 13-22,0 16 0,4 15 0,6 10-1,11 8 0,13 10-40,14 1-134,10-3-188,27 39-376</inkml:trace>
  <inkml:trace contextRef="#ctx0" brushRef="#br0" timeOffset="61026.49">13000 8769 1244,'6'8'185,"5"2"-157,6 15 11,11 10 72,0 5 42,2 5-30,2-4 0,1 0-58,1-4-38,-3-4-9,-2-7-9,3-4 4,-4 1-13,0-1-100,39 36-565</inkml:trace>
  <inkml:trace contextRef="#ctx0" brushRef="#br0" timeOffset="61356.509">13515 9185 1543,'3'4'218,"0"7"-208,6 14-9,9 7-1,4 7 0,11-3 0,9-5 6,5-4-5,3-12 5,-3-14 7,-8-11-1,-7-9 5,-7-9 1,-12-11 1,-8-8 1,-8-4 19,-9-5 13,-12 0 28,-6 5 11,-10 8-8,-6 14-13,-4 15-31,1 10-25,0 10-14,10 6 1,15 4-1,11 1-12,13-2-96,13-2-108,13-7-114,87-55-493</inkml:trace>
  <inkml:trace contextRef="#ctx0" brushRef="#br0" timeOffset="61567.5209">14161 8329 1769,'-3'0'260,"2"0"-182,-4 0-63,5 0-9,6 3-6,11-3-10,20 0 10,21 0 12,58-21-3,23-13 8,-9-4-10,-94 24-7,-3 1-14,-2 1-133,97-59-345</inkml:trace>
  <inkml:trace contextRef="#ctx0" brushRef="#br0" timeOffset="61791.534">14506 8020 1388,'0'2'307,"-2"0"-235,1 3-72,-1 8 0,-1 12 46,-4 2 35,-5 14-2,-9 8-23,-10 13-8,-10 14-29,-12 6-5,-5 4-2,1-6-11,6-6-1,14-16-129,11-11-117,3 22-401</inkml:trace>
  <inkml:trace contextRef="#ctx0" brushRef="#br0" timeOffset="62008.546">14470 8463 1321,'1'10'159,"-2"7"-139,-2 22 34,-4 15 87,-2 16-18,-2 12-38,-8 60-11,8 22-34,11-111-10,0-2-12,3 49-10,-1-7 2,2-13-10,0-14-12,2-11-109,-3-21-214,8-11-118</inkml:trace>
  <inkml:trace contextRef="#ctx0" brushRef="#br0" timeOffset="62384.568">14589 8573 1484,'-1'-6'255,"1"6"-116,-3-4-94,3 8-19,0-4 16,3 0-20,7 0-21,7-4-1,10-2 1,5-2 7,2-6-7,-7 4 5,-10 1-6,-7 8 0,-4 1-1,-6 3-10,-3 11-13,-3 14 24,-3 17 6,1 17 12,-3 12-8,4 5-4,4 10-6,3 2 1,-2 2 9,-1-1 4,3-6 2,-4-3 4,-1-5 1,-1-11-8,2-9 1,1-9-4,1-10 1,2-7-11,0-9-59,5-19-124,-1-15-133,8-76-1009</inkml:trace>
  <inkml:trace contextRef="#ctx0" brushRef="#br0" timeOffset="62581.579">14480 8899 1402,'-3'-12'243,"0"8"-87,0-13-38,6 6-28,6 3-45,11 0-31,8-3-13,11-1 0,1 6 0,0 6-1,-10 5-1,-3 4-24,-13 6-130,-13 9-83,-11 9-277,-74 80 22</inkml:trace>
  <inkml:trace contextRef="#ctx0" brushRef="#br0" timeOffset="62713.587">14531 9110 240,'-8'8'261,"1"-1"10,-3 0 10,8-5-34,4-2-136,4-2-55,7-4 11,2-2 62,6 0-40,3-2-49,-3 3-17,1-1-10,5 0 4,1 2-17,65-24-188</inkml:trace>
  <inkml:trace contextRef="#ctx0" brushRef="#br0" timeOffset="62947.6">15169 8463 971,'1'0'123,"3"0"-97,0 0-11,1 0-2,1 0-13,7 0-109</inkml:trace>
  <inkml:trace contextRef="#ctx0" brushRef="#br0" timeOffset="63520.633">15467 7826 1494,'-8'3'260,"5"0"-149,-6 12-101,5 8-10,13 15-1,4 8 1,11 5 1,9-3 10,4-3 2,2-11-5,-4-1 2,-5-12-4,-10-1 6,-2-8 11,-5-1-23,-3-5-41,25-13-281</inkml:trace>
  <inkml:trace contextRef="#ctx0" brushRef="#br0" timeOffset="63861.652">15998 7931 336,'-3'0'1400,"1"0"-1138,-2 0-143,-9 8-7,-10 2-44,-10 8-25,-7 4-25,-6 5-7,-1 10-11,0 0 1,-1 8-1,0 3-39,8-3-66,8-6-18,10-7 31,7-9 16,5-13 49,5-2 19,1-4 8,4-3 1,3-1 14,0-1-9,6-2 1,16-2 4,19-2 13,17-7 6,9 4-11,4-2-10,-11 3-1,-5 2-1,-17 1-5,-19 6 5,-16 9-7,-23 11-70,-118 86-461</inkml:trace>
  <inkml:trace contextRef="#ctx0" brushRef="#br0" timeOffset="64050.6629">15295 8716 1157,'2'0'367,"2"-1"-229,11-8-102,13-1 50,12-6 53,14-3-14,20-3-29,53-19-41,16-2-29,-13 0-8,-97 33-12,-2 7-6,-5 0-37,19 0-81,-18 3-357,-38 1-563</inkml:trace>
  <inkml:trace contextRef="#ctx0" brushRef="#br0" timeOffset="64261.675">15740 8471 1281,'0'2'301,"-3"6"-236,3 5-59,-6 15 49,0 7 67,-5 16 22,-8 2-27,-5 8-45,-6-3-20,0-3-28,0-6-13,2-4-1,4-4-10,3-2-1,2-7-130,7-6-175,8-4-448</inkml:trace>
  <inkml:trace contextRef="#ctx0" brushRef="#br0" timeOffset="64466.687">15790 8784 1388,'5'6'244,"1"5"-196,6 4 20,3 11 68,3 1 7,-5 0-17,3 2-51,1 3-32,10 6-17,2 2 4,7-2-9,0-3-12,0-7 0,-2-4-2,-10-7-7,-3-5-18,-9-5-120,-5-7-333</inkml:trace>
  <inkml:trace contextRef="#ctx0" brushRef="#br0" timeOffset="78284.477">1850 11709 1578,'-9'1'200,"-2"10"-191,-12 12-9,-6 23-36,-8 15 35,-7 7-6,-1 6 7,-5 3 0,5 1 1,-1 6 17,4-4 21,0-1 24,2-4 8,4-6 37,9-7-51,6-8-41,17-11-10,8-2-6,13 0 0,5 3 1,11 1-1,9-7 0,3-13-73,5-11-64,4-20-163,52-92-496</inkml:trace>
  <inkml:trace contextRef="#ctx0" brushRef="#br0" timeOffset="78777.505">1915 12080 1631,'8'3'169,"3"-3"-151,13 4-16,3 2-1,3 2-1,2 0 0,-2 2-9,-7 3 1,-2 3 0,-9 3 8,-4 1 21,-7 5 12,-8 7 3,-5 5-1,-9 8-14,-1-4-5,-3-4-5,3-9 2,-2-11-4,5-3 2,-2-6-5,7-4 1,0 1-1,6-4 8,2-1-5,6-1-9,0 1-6,3 0-19,0-5 24,2 5-13,10 5 0,8-2 13,13 4 0,10 3 0,-2 2 1,-8 2 0,-8 2-9,-10 3 2,-6 7 7,-1 9 18,-8 3 16,-4 6 1,-11 2-4,-6 1-7,-10-2 5,1-11-13,-1-10 2,1-11-18,3-16-6,-6-13-184,-49-98-610</inkml:trace>
  <inkml:trace contextRef="#ctx0" brushRef="#br0" timeOffset="79041.52">2376 12020 1454,'6'18'170,"4"5"-139,7 25-14,10 14 5,4 11 1,5 5 10,1 0 33,-7 3 4,-3-6-13,-9-1-7,-14 5-13,-10-1 17,-13 11-16,-15 1-14,-7 3-9,-5-10-15,1-9-95,-2-13-266,-89 4-798</inkml:trace>
  <inkml:trace contextRef="#ctx0" brushRef="#br0" timeOffset="79530.548">730 11622 1514,'-5'0'304,"3"0"-176,-1 0-106,5 0-22,1 0-28,1 0-2,5 6-12,6 8 39,12 9 3,8 7 1,0 7 8,4 2 0,-2 5-1,-1 4-8,0 1 0,-1 3-249,35 51-423</inkml:trace>
  <inkml:trace contextRef="#ctx0" brushRef="#br0" timeOffset="79753.561">1041 11566 1591,'-8'0'271,"0"0"-146,-9 0-56,4 4-12,2 2-24,2 5-20,-3 8-11,5 11-2,-2 9 9,-3 18-8,-2 0 5,-2 3-4,-3 2-2,-5 2 0,-4 3-143,-2 3-331,-63 79-888</inkml:trace>
  <inkml:trace contextRef="#ctx0" brushRef="#br0" timeOffset="80002.575">565 11859 1766,'-4'0'321,"2"-3"-233,-2 2-49,5 1-28,2 0-11,3-3-14,9 2-25,15-5 39,16-3 1,20-1 14,5-4-13,5-1 4,-3 5-5,-8 4 7,-4 0-8,-9 12-32,-4 6-163,-9 7-138,13 46-490</inkml:trace>
  <inkml:trace contextRef="#ctx0" brushRef="#br0" timeOffset="84035.806">3922 12631 307,'-6'-3'1593,"2"1"-1388,-2-2-163,5 4-42,1 4-18,0-2-7,0 4-4,0 8 1,3 12 28,0 16 15,0 25 20,-1 19-1,-7 66-7,-11 16-6,-5 1 2,8-68-5,7-57-5,3-11-4,-1-4-9,-1 20 0,5-21-15,0-15-102,3-19-72,9-89-115</inkml:trace>
  <inkml:trace contextRef="#ctx0" brushRef="#br0" timeOffset="84395.827">3869 12649 1407,'13'-1'168,"7"1"-141,10 0-21,6 0-5,0 3 47,0 0 47,-3 4 5,4 6-23,-3 0-23,2 9-8,-3 4-8,-4 4-20,-5 4-5,-3 3-12,-2 7 5,-2 8-5,-4 11 16,-5 4-8,-6 9 9,-7 2 7,-4 3 10,-11-2-2,-4-10 10,-6-11 5,-6-15-4,-6-8-2,-9-6-9,-5-9-14,-8-10-17,1-12-2,-1-11-20,13-12-97,11-10-139,10-6-283,1-70-790</inkml:trace>
  <inkml:trace contextRef="#ctx0" brushRef="#br0" timeOffset="85064.865">3463 12365 1816,'-7'-2'285,"3"2"-165,-2-4-54,3 3 15,3-2-16,1 0-10,3 2-55,3-2-1,18-3 1,17-4 0,63-10 1,39 11 0,17 18-1,-56 4 1,-8 0-2,-3 4 2,0-9 11,-9-10-11,-46 0 0,-5-2-1,-4 0 4,31-5-3,-16 2-1,-16-2 8,-12 5-8,-10 1 6,-7 3 3,-4 0 5,0-3 10,-7-7 27,-7-9-38,-9-16-13,-10-5 0,-5-3 0,-1-6 0,-3 2-18,2-2 2,0 4 4,3 8 4,5 2 1,8 11-1,6 6 8,12 9-1,6 5-16,6 4 4,2 0-7,10 4-2,16 4 20,14 9 2,10 2 0,10 7 0,-1 6 0,-2 3-10,-7 4 9,-4 4 1,-11-2 0,-6 1-1,-9 0-12,-13 0 13,-10 3 1,-8 0 0,-9-2 8,-6 2 6,-3-5-4,-3-7-11,2-10-6,-1-5-87,0-4-212,-37-1-887</inkml:trace>
  <inkml:trace contextRef="#ctx0" brushRef="#br0" timeOffset="86339.938">4692 12309 906,'-2'-5'171,"-1"1"-66,2-3 0,-1 4 21,0-4 21,2 5-43,-1 1-35,1 1 6,0 0 13,0 0-8,-1 1-32,1 5-48,-2-3-17,2 0-14,0 4 5,3 12 26,2 4 13,-1 6 7,-1 0-20,-3-3 9,0-3-1,-4-2-7,-1-2 15,1-4 1,-4 3-4,-6 5-10,1 2-3,-4 10-103,3 2-112,-4 1-118,-14 51-183</inkml:trace>
  <inkml:trace contextRef="#ctx0" brushRef="#br0" timeOffset="86611.953">5305 12611 1832,'-1'-2'273,"-1"2"-192,0-2-58,2-4-23,2 5-17,1-2-184,6-7-532</inkml:trace>
  <inkml:trace contextRef="#ctx0" brushRef="#br0" timeOffset="87310.9929">5490 12722 1482,'-3'0'246,"0"0"-132,-2-2-87,4 6-12,1-2 15,3 0 5,0-2-35,6 0-8,11 7 8,6-4 42,16-3 3,12-3-2,2-6-7,5-4-16,5-3-10,-3-2 4,1 0 2,-6 6-1,-7 5-6,-20 7-9,-8 3-7,-12 8-10,-5 8 5,-3 12 12,-1 12 21,-4 13 1,-5 12 2,-3 5 0,-5 7-7,-5-2 4,5-5-12,-4-8 9,7-14-8,0-13-2,1-9-8,7-14-56,-7-15-127,-30-66-475</inkml:trace>
  <inkml:trace contextRef="#ctx0" brushRef="#br0" timeOffset="87521.005">5807 12504 1619,'0'3'289,"0"2"-280,0 8-9,0 13 0,0 13 0,0 22 12,-4 10 2,1 8-4,-1 0 2,-1 3-3,2 0 2,-3-7-11,3-13-105,2-21-230,-9-28-533</inkml:trace>
  <inkml:trace contextRef="#ctx0" brushRef="#br0" timeOffset="87940.029">5607 12235 1734,'-4'13'293,"0"8"-251,-6 24-42,4 21-1,6 20 0,6 62 1,12 14 0,-1-6 1,-5-56-1,-3 2 0,-2-51 1,1-2 0,13 107 7,-2 4-8,-9-120 0,3-9-1,2-6-9,18 26 4,11-12 6,16-14 6,57-9 34,25-23 14,-6-21 6,-97 16-6,-3 3-10,-4-1-16,30-6 14,-16 1 8,-19 4-13,-11 4 11,-14 6 2,-4 1-5,-1 0-11,0 0-16,3-2-4,-7-8-14,0-3-35,0-13-79,4-15-52,11-21-314,48-144-579</inkml:trace>
  <inkml:trace contextRef="#ctx0" brushRef="#br0" timeOffset="88337.052">7070 12225 1701,'0'1'291,"-5"11"-245,-4 16-33,-1 18-12,-7 19 23,-2 16 0,4 3-15,9 2-3,9 0-6,10-6 0,9-3 0,4-8 0,6-3 0,2-11 2,2-10-1,9-11 0,5-10 8,7-11-3,9-9 6,1-4-5,-3 2-6,-13 2-1,-8 2 0,-16 7-7,-12 1 7,-11 14 21,-13 7 84,-15 18-15,-14 16-47,-14 5-10,-10-3-22,-6-5-4,-3-8-7,6-7-48,2-12-81,12-10-176,-47-32-491</inkml:trace>
  <inkml:trace contextRef="#ctx0" brushRef="#br0" timeOffset="88507.0619">6827 13367 1741,'1'0'368,"1"0"-278,2 0-90,8 0 0,10-3 0,11-3 31,13-7 8,7-8-12,6-6-16,1-3-4,-2-7-7,-4-4-75,65-93-297</inkml:trace>
  <inkml:trace contextRef="#ctx0" brushRef="#br0" timeOffset="88708.073">7065 12497 1400,'-12'6'766,"5"-5"-655,-8 1-102,15 4-9,15 4-33,18 0 33,22-4 15,70-2 1,26-27-1,-115 15-15,-3 1-34,32 0-230,41-3-499</inkml:trace>
  <inkml:trace contextRef="#ctx0" brushRef="#br0" timeOffset="89666.128">8672 12336 1227,'-12'-4'291,"0"0"-95,-15 2-65,1 8-14,-7 7-32,1 15-44,1 17-34,3 12-7,5 20-6,13 9-16,13 8 13,27 57-3,31 10 5,-31-116 7,-2-6 6,27 33 0,-2-23 2,-1-23 1,-1-24 9,5-24 0,-2-24 1,4-25 8,-3-15-3,23-63-9,-20-16-3,-28-6-4,-42 68-1,-3 57 29,-3 1 14,-10 10-14,-20-33-14,-12 18-2,-8 20-13,-7 23-1,-1 24-6,0 19-1,7 18 1,7 8-1,14 11-3,15-1-82,19 5-191,24 69-471</inkml:trace>
  <inkml:trace contextRef="#ctx0" brushRef="#br0" timeOffset="89871.14">8841 12556 1792,'3'11'144,"4"9"-132,7 18-12,2 14 1,10 6 5,3 1 25,4 6 1,3 4-20,3 3 6,0-2 0,-1 0 0,-3-7-18,-5-7-11,-8-5-224,15 48-500</inkml:trace>
  <inkml:trace contextRef="#ctx0" brushRef="#br0" timeOffset="90252.162">9666 12494 1874,'0'-7'261,"0"5"-171,0-9-67,0 11-23,-3 1-2,0 7-25,-3 6 24,-8 21 3,-5 18 5,-12 16-5,-5 5-99,-3-5-102,7-11 22,0-7-40,7-11-61,9-13 104,8-17-4,11-12 9,10-9-132,11-10 276,6 0 27,7-1 272,3 3-5,-1 8 0,-6 9-60,-9 9-48,-6 15-57,-9 5-42,-3 16-21,-3 9-6,-6 8-5,-3 7-1,-2-3-10,-2-1-7,3-11-10,2-8-45,3-14-237,7-9-406</inkml:trace>
  <inkml:trace contextRef="#ctx0" brushRef="#br0" timeOffset="90590.181">9997 12973 1647,'-2'2'267,"2"10"-234,-5 14-8,-1 13 17,-2 6 3,-3 13 3,3-7-27,0-2-10,0-7 1,8-11-8,2-10-4,6-14-91,2-11 17,8-20-4,7-17-75,9-24 45,3-12 90,6-3 18,0 10 116,1 13 17,-4 18 14,-15 13 9,-5 12-67,-10 9-71,-7 10-18,1 7-13,2 14 13,5 12 20,4 10-10,-2 9 2,3 0-12,6 5-112,0-1-157,55 93-314</inkml:trace>
  <inkml:trace contextRef="#ctx0" brushRef="#br0" timeOffset="90838.195">10874 12314 1892,'2'0'273,"7"7"-273,7 0-1,12 1 1,16 0 0,16-7 2,62-8 11,16-9 1,-5-7-7,-39-7-5,-9 3 8,-52 11-10,-3 2-63,-5-1-290,47-77-686</inkml:trace>
  <inkml:trace contextRef="#ctx0" brushRef="#br0" timeOffset="91041.207">11413 11994 1552,'-2'3'515,"-3"-3"-447,-1 13-68,-1 9-7,-7 16 7,0 16 21,-8 16-3,-5 13-9,-27 72 3,-40 27 2,-23-17-14,85-124-5,6-6-97,6-3-102,-19 21-267,-15-10-427</inkml:trace>
  <inkml:trace contextRef="#ctx0" brushRef="#br0" timeOffset="91208.2159">11247 12551 1451,'10'10'196,"1"10"-142,4 15 12,0 19-13,-7 8 35,-8 15-20,-3 11-25,-8 55-14,8-92-14,-4 43-15,2-10-81,4-5-156,15 91-346</inkml:trace>
  <inkml:trace contextRef="#ctx0" brushRef="#br0" timeOffset="91522.234">11548 12463 992,'10'-8'126,"-3"5"-66,8-1 83,-4 5 14,2 10-11,-5 10-13,3 5-35,1 5-47,2 8-27,-1 0-9,1 5-2,5 6-7,-1 7 9,3 8-6,-5 9 0,1 9-7,-5 3 11,-4 6 26,-11 0 53,-4 5-26,-10 1-32,-3-8-13,-7-6-9,9-21-3,0-22-9,9-11-52,3-17-293,-9-58-555</inkml:trace>
  <inkml:trace contextRef="#ctx0" brushRef="#br0" timeOffset="91836.2519">11467 12846 1939,'0'-4'277,"1"4"-193,6-7-84,4 0 5,10-2-5,10-5 0,9 0 0,0 4 0,1 8-10,-11 3-68,-14 9-96,-12 13-59,-18 9 46,-18 10 55,-14 9 42,-6 2 42,1-4 48,5-6 45,18-10 61,11-9-22,13-8-48,11-6-24,14-2 93,12-1-3,13-5-27,10-11-37,6-5-16,-2-8-22,-1-6-142,68-83-831</inkml:trace>
  <inkml:trace contextRef="#ctx0" brushRef="#br0" timeOffset="92055.265">12471 12073 1801,'-2'0'228,"1"2"-215,-2 10-13,-2 23 0,-2 19 6,-1 18 36,2 8-1,6-2-25,6-10-8,8-12-7,2-19-1,9-14-49,8-19-128,1-19-331,65-93-363</inkml:trace>
  <inkml:trace contextRef="#ctx0" brushRef="#br0" timeOffset="92475.289">12767 12332 766,'2'-7'462,"-2"4"-178,0-5-5,-2 8-102,-7 7-68,-5 8-64,-12 14-31,-13 13-2,-11 17-3,-14 13 3,-8 4-12,-4-3 14,4-6-14,11-12-6,14-14 6,17-11-1,16-11-23,14-9-27,15-6 49,21-11 2,18-2 8,59-23-1,-73 17-5,39-15-1,-10 0 10,-15-1-11,-17 10 1,-15 5 10,-19 10-4,-20 9-7,-17 10-132,-25 16-45,-67 46-39,-42 37-109,123-71 151,14-4 163,-35 34 11,27-13 107,22-20 32,15-11 8,20-17 104,18-14 55,20-13-135,58-36-96,20-26-47,-94 54-26,-6-2 14,38-28-16,-17 7-33,-13 6-109,-21 12-167,-24-10-285</inkml:trace>
  <inkml:trace contextRef="#ctx0" brushRef="#br0" timeOffset="92806.308">12435 12883 1092,'0'0'511,"1"0"-411,1 4-98,5 9 5,3 7 73,4 9 5,-3 11-2,-1 6 2,-17 6 20,-5 9-1,-20 7-46,-14 9-28,-9 6-15,-5-4-6,5-6-9,9-18-35,15-10-125,12-21-157,12-21-44,16-30-301,16-21 301,16-18 361,12-6 454,7 9-1,7 14-202,-1 16-74,-2 23-45,-4 10-30,-8 18-3,-7 5-36,-9 9-26,-4 1-10,-5 5-10,-6 2-17,-4-4-92,2 118-286</inkml:trace>
  <inkml:trace contextRef="#ctx0" brushRef="#br0" timeOffset="94728.4179">2555 14589 1141,'-8'-6'337,"-3"2"-121,-2-7-45,5 8-34,2 2-35,5 2-32,-1 2-31,2-3-19,0 0-11,0 1 1,-4 1 4,-9 10 46,-7 8-24,-12 15-26,-7 13-4,-4 14-5,-4 6 7,-3-1-4,3-2 2,9-6-3,6-7-3,4-4-9,12 0 1,6-2-4,8 5 2,5 8 1,6 10 1,7 10 7,4 14 1,1 3 1,0-6 5,-2-5 0,2-15-6,-4-8 1,0-10 0,-4-11-1,-2-6-2,-2-9 1,2-6-8,0-4-5,3-3-8,7 1-16,4-6-88,7-9-97,12-16-7,5-14-107,87-103-157</inkml:trace>
  <inkml:trace contextRef="#ctx0" brushRef="#br0" timeOffset="95127.4399">2918 14714 992,'0'2'371,"3"1"-296,7 0-74,3 7-1,3 4 75,3 8-3,-3 7-27,4 10-23,-4 20-1,2 15 27,-7 19 33,-3 74-16,-16 27-13,-4-4-22,5-74-7,6-77-5,2-4-2,1-6-3,-1 28-13,6-20-94,-4-15-95,0-11-173,-12-40-112</inkml:trace>
  <inkml:trace contextRef="#ctx0" brushRef="#br0" timeOffset="95585.4669">2769 15242 1269,'1'0'333,"1"-1"-276,11 1-57,2 0-8,4 0 8,4 0 0,-1 1 8,2 3-8,-9 5-3,0 4-23,-6 9 1,-6 11-95,-8 8-96,-8 5-57,-5-2 3,-4-3 103,0-15 139,2-9 28,5-9 177,6-8 84,7-4-92,4 0-73,4-5-43,6-6-34,4 0-18,3-3 7,-5 8-8,-2 7-10,-10 4-23,-4 5 33,-10 6 24,-3 14 33,-7 7-22,-10 6-2,0 5 22,0-7-19,7-2-15,4-6-16,12-4-5,8-10-24,7 0-11,10-3 13,8 1 22,4-6 20,2-7 4,4-10-3,-1-12-21,0-11-131,0-20-167,48-125-443</inkml:trace>
  <inkml:trace contextRef="#ctx0" brushRef="#br0" timeOffset="95996.4899">3334 14775 871,'0'-10'302,"2"4"-46,-1-3-73,-2 11-111,-1 4-57,-5 11-6,5 13 27,-2 13 20,3 19-8,2 9-21,5 7-5,-2-1-5,1 6-2,-1-1 1,-7 10 2,-3 60-3,-8 24 2,4-127-17,0-4-89,-4 37-109,1-23-63,2-22 20,2-21 61,2-28 18,3-20-54,1-24 90,3-29-83,10-70 209,3 102 135,11-47 200,6 19-136,4 20-64,-6 15 42,1 15-18,-8 13-51,-3 8-43,-9 9-65,-3 7-2,-1 1-22,-5 9 24,-2 11 26,-7 10-26,-6 12-229,-7 6-154,-43 64-305</inkml:trace>
  <inkml:trace contextRef="#ctx0" brushRef="#br0" timeOffset="96164.5">3340 15610 232,'7'-3'230,"-3"-1"-113,12-2 28,8-4-28,9 0-45,1 5 23,6 1 31,-4 1 13,-8 3-17,-8 0-55,-7 4-17,-5 1-19,-4 2-14,-1 3 1,2-1-18,-2-2-44,-1 0-304,1-18-639</inkml:trace>
  <inkml:trace contextRef="#ctx0" brushRef="#br0" timeOffset="96343.51">3902 15342 924,'17'-2'228,"5"0"-36,20-5 19,2-1-56,-4-6-73,3-8-37,-5-4-27,0 1-18,-2-4-16,41-46-311</inkml:trace>
  <inkml:trace contextRef="#ctx0" brushRef="#br0" timeOffset="96965.5459">4135 15025 581,'0'0'1258,"0"0"-1073,-1 0-156,2 0-29,2 1-14,3 5-14,5 10 16,1 13 11,4 13 1,-1 7 6,-3 3 2,-3 5-1,-3-6-5,-5 0-1,-2-7 0,-4-5 6,1-4 1,-2-8-7,-1-6 0,4-11 10,1-4-1,2-6 10,0-2-1,0-2 5,-2 3-9,-2-3 11,-2 2-1,1 0-4,4 4-21,-1-2-1,2 4-17,0 5-6,2 4 19,-2 6 5,1 2 0,1 1 0,1 1-1,-1-5 0,0 2 0,-2-7-5,-2 0 6,0-6 0,-1 3 8,-6 5-8,-6 0-3,-9 6-143,2-2-103,-4 0 53,6-3 80,2-5 64,12-3 52,3-6 12,0 0 93,6-4 70,-3 0 11,3-3 18,1-2-96,8-13-66,9-5-22,6-7 1,7-5-8,9-4-4,5-4 0,2 3-9,4 4 0,2 4 0,-2 3-123,-3 4-170,60-37-270</inkml:trace>
  <inkml:trace contextRef="#ctx0" brushRef="#br0" timeOffset="97438.573">4813 14611 1396,'0'0'569,"-2"2"-447,1-2-122,-2 9-47,0 11 47,-2 13 11,-4 16 20,-6 14-7,-5 12-9,-5 3-4,-3-2 13,-2-5-24,2-17-24,10-11-102,11-26-128,10-7-56,9-14 169,15-10 94,5-15 28,16-9 19,1-4 6,-2-6 12,1 7 48,-7 8 73,-7 9-7,-6 11-12,-4 8-36,-8 11-49,6 8 13,0 12-11,5 12-20,-1 13-8,-1 11 13,-1 11 7,-8 11 2,-3 0 14,-4 8-3,-8 3-10,-1 6-1,-6-6-10,-4-6-9,-6-16 6,-5-16-3,-1-14-4,-4-8-11,1-5-93,-5-15-99,0-11-20,1-15-50,-4-19 1,-54-123-205</inkml:trace>
  <inkml:trace contextRef="#ctx0" brushRef="#br0" timeOffset="97718.589">4797 15503 723,'7'-38'455,"2"8"-226,11-31 32,4 17-109,-1 11-58,1 13-53,0 8-35,-2 11-6,-4 11-8,-2 7-22,-5 20-96,-10 14-72,-11 15-253,-11 8-43,-12 0-6,-8-5 500,-7-12 175,6-14 76,1-16 85,10-15-80,16-6-28,11-6-46,8-4-104,14-2-41,13-6-1,16-7 15,14-3-13,6-5-4,3-9-22,-5 1 0,-3-1-12,-10-2-16,45-63-362</inkml:trace>
  <inkml:trace contextRef="#ctx0" brushRef="#br0" timeOffset="98136.613">5669 14759 1683,'-3'2'333,"0"2"-258,-8 6-34,-4 12-7,-10 12-8,-4 12 4,-4 13-14,-6 8-10,0 0-4,2 1-2,6-6-17,11-14-32,11-15-53,13-17-42,9-12 79,15-12 52,4-6 12,8-13 1,2-3 0,3 1 0,6 0 1,-4 6 25,-3 4 16,-4 7-11,-5 12 2,-5 7-10,-1 12-11,-3 15 3,-1 12 3,-5 17 4,-6 10-14,-8 13 11,-7 7 7,-5 2-8,-10-7-2,1-11-4,-4-16-1,-4-16-1,5-8 4,-2-6-14,6-5-152,-4-6-305,-33-34 201</inkml:trace>
  <inkml:trace contextRef="#ctx0" brushRef="#br0" timeOffset="98276.621">5661 15505 1507,'3'-14'357,"2"7"-237,4-9-89,3 2-16,-3 6-9,2 2-6,0 2 0,-2 8-99,-3 8-219,-13 67-294</inkml:trace>
  <inkml:trace contextRef="#ctx0" brushRef="#br0" timeOffset="98421.629">5583 15785 1102,'0'0'464,"0"0"-329,-2 0-39,4-1 32,8-6-29,0 1-53,9-3-14,13-8-23,5 1-5,4 0-4,2 0-180,47-9-443</inkml:trace>
  <inkml:trace contextRef="#ctx0" brushRef="#br0" timeOffset="98954.659">6700 14977 1468,'0'3'339,"0"-6"-225,3 6-43,-3-3 43,0 1-2,0-1-40,0-1-39,0-2-33,1 3-28,4 3-251,8 17-269</inkml:trace>
  <inkml:trace contextRef="#ctx0" brushRef="#br0" timeOffset="100567.7519">6942 14838 1514,'0'4'261,"-4"-4"-206,2 6-25,-2-2 68,0 3 38,-5 7-37,-9 10-48,-12 9-15,-11 7-9,-12 4-12,-8-3-13,-4-3-2,-4-1-48,2-3-54,7-5-117,9-6-15,9-9 43,13-8-53,15-8 55,11-10-107,13-10 113,10-4 168,10-7 15,7-1 131,5 1 79,-2 3 52,-1 11-35,-3 7-88,-3 12-38,-5 6-41,0 5 0,-8 3-8,-3 4-14,-3 0-5,-5 2-15,2-1-6,-4-4-2,-4 3 7,2-4-5,-1 6 1,0 4-7,2-5 0,2-2 2,4-2-7,4 3 10,9-4 11,3 4 7,9-3-13,3 1 1,2 6 2,4 4-17,1 3 13,0 0-5,-8 2 4,-5-5-4,-8-3-1,-12-6-9,-9-7-7,-2-3-61,-10-1 7,-11-5-77,-12 1-111,-16-2-107,-102-6-157</inkml:trace>
  <inkml:trace contextRef="#ctx0" brushRef="#br0" timeOffset="100813.7659">6494 15410 1136,'-3'-1'492,"3"-1"-329,0 0-61,0 4-4,-2 0-17,4 5-81,5 13-18,3 23 18,7 18 24,-4 24-2,-1 3-8,-4-4 2,-5 0-5,-3-9 5,-3-5 4,3-12-20,0-13-108,4-20-101,1-11-149,14-59-395</inkml:trace>
  <inkml:trace contextRef="#ctx0" brushRef="#br0" timeOffset="101006.777">6876 15291 1393,'9'2'298,"0"5"-241,7 9 35,2 14 25,-4 21 18,-3 17-48,-2 70-30,-13 33-23,1-119-11,1-1-14,1 49-2,1-15 5,4-2-12,4-15-147,3-13-313,27-9-408</inkml:trace>
  <inkml:trace contextRef="#ctx0" brushRef="#br0" timeOffset="101403.8">7944 14944 1636,'-3'-4'369,"2"2"-216,-6-1-124,-1 8-1,-6 10 19,-5 4-37,-6 14-4,-7 8 2,-4 11 1,-11 7 7,-9 2-16,1 0 0,6-12-76,3-11-64,8-15-76,6-9-90,9-9 11,3-8 190,9-4 99,11-6 6,7 3 15,7 2 3,8 0 54,11 11 3,4 12 58,-1 13 11,-2 11-7,-8 18 25,-7 14-71,-14 14 4,-5 4-8,-9 8-23,-6-4-32,-5-5-8,1-5-8,-2-13-16,6-20-75,6-20-192,9-53-407</inkml:trace>
  <inkml:trace contextRef="#ctx0" brushRef="#br0" timeOffset="101606.811">7696 15313 1970,'0'0'215,"2"1"-215,6 4-33,8-1 33,18-1 7,20-3 14,62-17 6,38-27-9,-3-10 11,-59 23-16,-5-9-11,-56 24-2,-9-1-59,-5 3-206,21-58-719</inkml:trace>
  <inkml:trace contextRef="#ctx0" brushRef="#br0" timeOffset="101823.824">7986 15045 1666,'2'7'313,"3"2"-298,3 10-4,2 11 14,3 12 49,-2 3 40,0 10-53,-5 6-23,-1 6-20,-7 3-8,-5 1-1,-3 3 0,-4-7-9,0-10-102,-1-14-172,-25 2-397</inkml:trace>
  <inkml:trace contextRef="#ctx0" brushRef="#br0" timeOffset="102219.8459">7877 15497 1498,'-2'2'549,"2"0"-442,0 2-106,2 7 0,2 19 23,2 17 52,2 15-26,1 4-17,-5-3-15,-1-7-5,-3-3-4,0-4 0,-3-1-9,-1-8-5,-2-8-62,3-11-74,1-13-51,2-12 43,2-14-97,7-21-60,7-16 173,13-13 103,13-10 30,14-7 103,7 6 61,5 5 20,-4 15-17,-8 17-26,-13 20-14,-13 9-32,-7 20-61,-9 10-14,-2 9-5,-5 11-5,-7 14 17,-13 14 2,-7 3-4,-9 3-24,-11 1-1,-2-7-26,-1-2-154,4-8-54,8-14-573,6-20 650,-18-64-491</inkml:trace>
  <inkml:trace contextRef="#ctx0" brushRef="#br0" timeOffset="102529.864">8189 15797 717,'16'-22'354,"2"9"-79,9-17-58,-3 12-52,-9 14-61,-6 15-50,-8 9-9,-7 16 51,-7 16-38,-16 12-10,-13 7-16,-8 5-14,-7-2-3,1-8-15,5-11-21,9-16-75,14-16-33,10-17 33,9-18 19,16-17-35,13-5 41,15-10 61,12 5 10,9 4 11,6 12 25,-1 15 56,-1 8-7,-4 11 14,-11 8-31,-8 7-2,-7 4-29,-8 0-20,-3 0-4,-2-5-13,-2-3-169,2-3-367</inkml:trace>
  <inkml:trace contextRef="#ctx0" brushRef="#br0" timeOffset="102843.882">8902 14850 1158,'13'11'215,"-2"1"-151,16 14 68,4 10 23,-1 9-20,4 7-17,3 9 22,11 5-38,5 7-36,5 8-36,-3-4-15,-5 2-9,-9 6 0,12 62 1,-13 37 2,-39-17-7,-30-43 4,-18-15-6,-13 1 8,-25-4-8,-11 0 0,-11-16-161,1-16-446</inkml:trace>
  <inkml:trace contextRef="#ctx0" brushRef="#br0" timeOffset="134368.685">377 12845 873,'-12'-7'255,"-3"0"-9,-15-8-69,5 4-15,1-4-3,9 5-43,2 3-46,8 3-4,2 2-24,3 2-42,2 0-54,2 6 9,11 4 45,8 13 11,12 9-10,6 11 14,9 11-14,4 4 0,6 1 5,-2 4-5,3-4 8,-4-5-3,-5-5-6,-7-12-9,-11-9-36,-4-10-97,-9-9-164,-3-9-158,10-43 143</inkml:trace>
  <inkml:trace contextRef="#ctx0" brushRef="#br0" timeOffset="134602.698">744 12865 1384,'-9'2'234,"1"-2"-84,-8 4-91,6 1-29,1 0-8,1 9-1,-5 4-10,0 9-11,-4 10 2,-4 12 4,-3 10-5,-3 1 0,0-2 0,1-6-1,3-6-18,5-2-115,-3-6-215,-28 34-289</inkml:trace>
  <inkml:trace contextRef="#ctx0" brushRef="#br0" timeOffset="134856.713">114 13234 1326,'0'-2'269,"0"0"-107,2 0-149,2 0-4,8-2-9,17-5 20,18-7 16,65-21 0,37 3-14,-7 12-13,-103 22 2,-2 2-5,-4 2-6,33 2 0,-11 6 1,-7 5-1,-8-3-13,-9-2-49,-2 2-56,-7-6-91,17 8-346</inkml:trace>
  <inkml:trace contextRef="#ctx0" brushRef="#br0" timeOffset="135345.741">584 13967 1396,'0'0'171,"0"4"-171,3 0-54,6 4-39,11 18 68,10 15 25,5 19 63,6 11 19,-4 12-38,-1-7-31,-5-6 5,5 5-18,-2-1 0,-1-7-40,1-3-149,48 55-338</inkml:trace>
  <inkml:trace contextRef="#ctx0" brushRef="#br0" timeOffset="135570.7539">992 14105 1461,'-15'17'197,"-3"6"-145,-12 15-38,0 11-7,3-4 4,5-1 2,3-6-5,3 0-8,0 1 8,3 0-8,-4 5 0,-4 2-63,2 8-168,-58 81-301</inkml:trace>
  <inkml:trace contextRef="#ctx0" brushRef="#br0" timeOffset="135803.767">443 14471 1213,'0'0'363,"0"-1"-242,3 1-121,11 0-20,12-4 20,19-1 14,11-8 17,15-5-5,6-2-8,1-5-2,-2-2-4,-11-1-1,-8 5-10,-6 9-1,-8 4 0,-6 10-120,41 38-354</inkml:trace>
  <inkml:trace contextRef="#ctx0" brushRef="#br0" timeOffset="138761.9359">772 10864 945,'9'-10'93,"3"2"-47,6-6 28,-3-3 55,-2 1 16,-6 4 32,-3 5-15,-4 4-46,0 1-52,0 0-38,0 2-26,0 0-2,9 0-25,7-4 3,12-4-1,17-3 25,9-4 0,12-5 0,8-8 2,53-11-2,28-4 1,30 5-2,-59 27 1,1 0-14,16 4-10,24-9 12,9 2 12,-12-4 0,9 1-5,15 3 5,2-4 0,0 7-27,21-1-8,-4-3 14,-16-1 3,11-1-1,0 2 11,-9 4 8,6 3-6,18 12 5,-20 0 2,16 0 2,10 9 23,-26 3-8,9 6-3,14 1-15,-28 3 0,0-4 1,12 4 1,-13-2-1,-6 5 0,24-5 1,-11-1-4,-10 9-2,11 0-7,4 1 2,-21 12-1,13 0 9,19 22-1,-29 3 2,10 5-27,2 3 21,-9-19 6,-8-1-6,15-6 0,-6-1-1,-13 8 6,7 17-8,-1-1-87,-10-5 68,-5 1 22,9-4 6,2-5 0,-10 13 0,-7-26 0,-1-4 2,-7 0-2,-14-4 12,-6 2-12,-4-2 0,-2-3-1,-10-1 1,-26-8-9,3 1 3,-7 1-6,-2-4-14,3-9-16,-1-4 12,-2-6 6,-2-7 11,1-2 2,-2-7 4,1-3 7,2 5 0,-3 1 0,6 5 2,-50 5 6,-2-2-8,1 3-15,30 8 15,-3 5-21,-4 5-3,-5 6 4,-3 10 4,-1 5-7,1 10 23,-6-3-1,2-3-3,-5 4 3,-2-1-7,-4 7 2,-4 2 5,-10 6-8,-12 6 9,-8 10 31,-22 65-4,-26 45 14,-12 2-14,20-73-3,7-4-5,11-1-1,10 11-1,3-11-11,3-15 0,3 2 0,1 3-5,5-2 5,-4 6-5,-1 1 0,-7 2 10,2-14-5,-8 4-5,7-53 0,1-6 5,-1 0 0,-1 39-6,2-9-1,3-11 1,1-5 1,-2-6 6,4 5 5,-1 0 6,5 8-6,-3 1-3,1 7-8,-1 2 5,0 3 6,0 1-5,-3-12-7,-1-23 0,-2-14 22,0-15 74,3-15 6,-2 2-52,2-2-34,-1 6-5,-2 15-10,0 17 5,-3 23-5,5 15-1,1 3 0,-2 2 0,2-11 0,0-1 9,0 0 7,0-11 1,0-11-7,0-11-4,0-9 2,-2 6 1,1 14-9,0 9-71,2 21-131,15 70-7,62 119-400</inkml:trace>
  <inkml:trace contextRef="#ctx0" brushRef="#br0" timeOffset="155102.8709">18514 4024 1732,'-4'-5'282,"3"2"-141,-4-4-88,4 10-53,1-3-6,0 3-8,1-2 13,1 7-10,1 13 5,4 13 6,2 11 8,-2 11-7,-1 0-1,-6 0 0,-3-3 0,-4 2-1,-5-2-124,0-4-106,-4-4-294,-28 32-506</inkml:trace>
  <inkml:trace contextRef="#ctx0" brushRef="#br0" timeOffset="155596.8989">18128 3706 1034,'-19'-2'135,"4"4"-73,-15 4-19,9 7 8,5 5-4,6 15-10,4 16 50,6 18 36,10 70-28,21 46-28,15 26-13,-8-56-34,-3-7-11,6-13 0,-22-81-3,5-7-6,1-10 0,28 35-84,6-25 82,7-26 4,5-26 74,2-29-7,2-28-13,37-79-17,-3-81 3,-22-61-28,-43 111-13,-20 27 22,-31 23-4,-2 73 34,-3 8-29,-4 7-3,-23-34 25,-19 18-11,-11 16-17,-67 5-12,-9 33-5,99 9 0,8 4-1,-40 11 1,14 8-1,7 3 8,8-3-8,7 0 0,8-4-7,14-2-62,7 5-111,10 7-111,47 105-203</inkml:trace>
  <inkml:trace contextRef="#ctx0" brushRef="#br0" timeOffset="156858.971">19772 3773 1248,'0'-3'252,"0"3"-54,0-3-3,0 3-29,0 0-61,0 3-49,0 1-41,2 3-15,5 4-9,11 12 9,9 9 9,7 7 3,5 1-12,4-2-9,1-6-46,1-9-89,-2-13-111,-3-14 24,-4-9-39,-7-19-212,12-85-183</inkml:trace>
  <inkml:trace contextRef="#ctx0" brushRef="#br0" timeOffset="157138.987">20226 3706 455,'0'-6'282,"0"2"-11,-2-3-59,1 7-19,-2 1-23,0 1-22,-1 1-4,2-3-37,1 1-38,1-1-14,0-1-11,0 1-19,0 0-11,1 0-13,-1 0-1,0 0-15,2 0-2,-2 0 1,0 0 16,0 0 0,0 0 6,0 0 0,0 1-5,-2-1 8,2-1-9,0 1 0,0 0-30,2 0-54,-2-3-106,4 1-73,2 1-119,10-18-229</inkml:trace>
  <inkml:trace contextRef="#ctx0" brushRef="#br0" timeOffset="157369.001">20411 3602 1337,'0'0'334,"0"0"-140,-2 0-91,1 3-20,-2-2-80,-1 5-3,-1 13-20,-3 10 20,-7 15 6,-5 12 9,-6 6 1,-4 1-2,-7 1-14,-6 2-8,-5-2-118,-10 0-353,-115 77-461</inkml:trace>
  <inkml:trace contextRef="#ctx0" brushRef="#br0" timeOffset="157589.013">19869 4195 1501,'0'0'291,"2"0"-168,-1 0-58,4-3-11,11 3-18,14-1 15,22-4-8,57-5-14,20-2-16,5-6-4,-54 12-7,-45 5-2,-1-1-2,-9 2-19,29 2-63,-18-1-28,-14 5-98,-40 30-447</inkml:trace>
  <inkml:trace contextRef="#ctx0" brushRef="#br0" timeOffset="157798.025">19823 4643 1186,'1'-6'672,"4"-2"-507,12-6-115,15-5 5,17-2-8,19-1 7,4 3-17,-1 4-17,0 0-7,-8 1-13,-3 3-12,-7-4-61,-11 2-118,-11-5-172,-3-56-169</inkml:trace>
  <inkml:trace contextRef="#ctx0" brushRef="#br0" timeOffset="158062.04">20144 3563 1416,'-2'2'315,"1"-1"-243,-5 13-72,0 16 0,-1 19 47,3 22 14,8 17 2,12 64 11,11 9-7,-20-112-26,-4 4-26,9 99 1,-13-103-5,-5 58-10,-18 57 10,6-116-1,-18 50-10,-6-16-70,7-20-91,4-17-148,12-12-373</inkml:trace>
  <inkml:trace contextRef="#ctx0" brushRef="#br0" timeOffset="158273.052">20655 4020 1507,'-3'4'217,"3"0"-191,-4 13 1,1 5 142,1 13-74,0 10-58,0 13-16,-4 7-21,2 2-4,-1 4-59,-1-9-105,3-10-135,-1 28-312</inkml:trace>
  <inkml:trace contextRef="#ctx0" brushRef="#br0" timeOffset="158601.071">20942 3695 1682,'-2'9'165,"-2"8"-126,0 17-20,-5 19 10,3 18 28,-2 14-8,2 59-14,3 22-29,3 24 0,0-56 37,-5 7-16,-3-17 9,3-77-3,-2 0 2,-2-6-2,-8 38-8,0-9-5,-4-19-7,1-14 1,1-11 2,-2-13 1,0-12 4,-3-12-6,-5-9-15,-1-16-5,0-17-80,6-16-127,-13-157-302</inkml:trace>
  <inkml:trace contextRef="#ctx0" brushRef="#br0" timeOffset="158835.0839">21600 3790 1431,'-8'0'275,"5"-1"-143,-6-2-90,8 3-18,1 0-3,1 0-21,2 3-33,5 3-284,8 25-182</inkml:trace>
  <inkml:trace contextRef="#ctx0" brushRef="#br0" timeOffset="159381.116">21425 3730 532,'-3'-1'1211,"1"1"-995,-3-3-146,5 6-70,0 8-28,0 16 25,2 21 3,-2 17 1,0 19 10,-6 5 1,-13 68-12,-22 18 22,-4 0 2,20-64-10,17-62 1,5-5-5,3-12-2,5 35-8,15-18-1,15-16 1,16-8 26,13-15 23,10-10 40,3-6-37,1-7-20,-3-4-16,1-2 5,3-10-21,-4 2 1,-5-3-12,0-3 11,-6 0-37,-7-3-14,-8-3-3,-13-2-21,-16-1-44,-14-10-124,-21-13-106,-105-111-329</inkml:trace>
  <inkml:trace contextRef="#ctx0" brushRef="#br0" timeOffset="159600.128">21695 3831 225,'-5'-9'1323,"0"5"-1038,-1-12-101,1 12-35,3 4-64,2 2-62,2 6-23,3 12-2,5 16 2,7 18 2,7 4-2,10 1-66,8-12-111,11-9-4,9-15-53,11-13-114,-2-13-141,64-59-24</inkml:trace>
  <inkml:trace contextRef="#ctx0" brushRef="#br0" timeOffset="159885.144">22259 3863 1081,'-4'-3'560,"1"0"-399,-6-1-86,-1 4-56,-10 11-10,-11 11-8,-17 11 5,-13 12-6,-12 11-103,-51 36-178,85-64 25,-33 24 56,13-15 83,21-19 117,18-8 99,12-12 164,5-3 47,6 2-59,3-1-119,6 0-71,15-2-25,13 1-19,14-8 4,7 3 15,9-7 0,5-1-15,0-2-10,-6-5-10,-10 5-2,-12-3-37,-15-2-119,-10-48-451</inkml:trace>
  <inkml:trace contextRef="#ctx0" brushRef="#br0" timeOffset="160133.1589">21944 3543 1655,'0'0'266,"0"4"-259,-2 8-7,0 11-6,-1 24 6,2 20 12,-1 82 1,-2 51 25,2 6-13,-7-67-16,5-3-1,-5-2-7,0 1-1,-8-1-54,9-100-183,6-9 80,2-15-312,0 14 133,21-61-47</inkml:trace>
  <inkml:trace contextRef="#ctx0" brushRef="#br0" timeOffset="160316.169">21991 4076 1524,'-8'0'260,"0"3"-199,-17 4-50,-6 15 1,-12 13 9,-6 17 33,-7 10-24,4 3-17,0 3-2,9-1-11,11-6-26,14-12-125,11-11-311,56-17-53</inkml:trace>
  <inkml:trace contextRef="#ctx0" brushRef="#br0" timeOffset="160454.177">22095 4333 997,'14'3'303,"-4"2"-85,12 9-37,-11 1-38,-6 4-61,-4 0-5,-2-1 14,1 1-70,3-5-21,5-6-174,12-11-139,76-61-186</inkml:trace>
  <inkml:trace contextRef="#ctx0" brushRef="#br0" timeOffset="160913.203">22786 3625 1867,'-2'-1'305,"1"1"-182,-4-3-101,-2 7-21,-2 4-1,-8 9 15,-9 11-15,-13 15-3,-10 9-79,-9 9-103,-9 5-64,7-6-39,14-15 131,14-21 106,20-12 51,11-12 138,5-7 88,8-8-100,11-2-76,5-5-11,15 2 0,5 3 3,7 4 16,-5 5 1,-9 6-7,-10 6-31,-11 3-21,-10 8-36,-9 3 36,-5 12 0,-9 11 29,-8 12 1,-5 12-29,-8 11 11,0 9-6,0 5-5,6 6 8,3-4-8,5-9-1,3-13 1,4-20-1,5-11 1,4-12 0,-3-12 0,4-5 5,3-5-6,0-4-19,0-2-74,0-10-60,8-49-505</inkml:trace>
  <inkml:trace contextRef="#ctx0" brushRef="#br0" timeOffset="161096.214">22593 4202 614,'12'-20'1001,"4"7"-732,16-21-155,11 4-15,10-2-33,6 0-26,9 3-13,2-1-7,-3 5-11,-3 5-3,-4 3-6,-8 9 0,-10 5-82,-12 0-173,-16-1-265,-43-21-711</inkml:trace>
  <inkml:trace contextRef="#ctx0" brushRef="#br0" timeOffset="161297.225">22963 3984 1347,'-1'8'228,"-1"5"-175,-2 11-5,-2 16 58,0 11 86,-3 15-49,-1 15-61,-7 64-34,-10 29-22,-4 13-14,7-84-5,12-64-1,1-1-4,-2-3-2,-13 32-47,0-3-91,0-4-396,-25 28-143</inkml:trace>
  <inkml:trace contextRef="#ctx0" brushRef="#br0" timeOffset="162145.274">24229 3904 1515,'-4'-4'448,"-1"0"-254,-4-3-77,-2 3-45,-2-1-39,-1 2-33,-3 1-3,5 6-6,0 6 9,-3 13 1,1 14-1,-6 19 2,-1 19-1,-19 63 8,-4 33-9,-2 4 6,24-63-5,17-63-1,5-5-1,5-8-14,8 32 0,12-19-41,15-21 21,14-15 35,12-19 8,3-18-2,8-18-6,44-51 12,9-52-2,4-41-9,-62 52 5,-11-1 0,-24 10 3,-33 16-9,-15 71 0,-6 8 15,-8 4 13,-29-23-22,-67 7-4,-58 49 8,-21 38-10,86-6 1,27-3-1,57-22 0,8 0-4,5 1-62,-14 18-132,14 6-141,20 69-409</inkml:trace>
  <inkml:trace contextRef="#ctx0" brushRef="#br0" timeOffset="162379.287">24308 4308 1283,'0'6'316,"7"8"-257,0 5 46,1 10 37,8 1-32,-4-2-38,5 1-11,5-3-19,7 3-16,1-4-7,5 6 4,3 0-13,-4 4 8,-6 1-17,-2 7-1,-5 2-63,-5-1-82,-4-1-112,10 39-450</inkml:trace>
  <inkml:trace contextRef="#ctx0" brushRef="#br0" timeOffset="162715.3059">25012 4543 1841,'-6'8'282,"1"8"-233,-6 15-40,2 17-8,4 8-1,5-5 2,9-2-2,10-8-8,10-14-29,4-9 37,3-8 18,0-12 22,1-12-5,-3-11-7,-10-18-13,-6-14-3,-12-10-12,-9-4 8,-9 5 32,-17 13 16,-8 16-22,-3 9-19,-2 14-15,3 5 1,11 5 9,5 4-10,10 7-62,9 0-58,7 4-105,11 1-144,67-32-833</inkml:trace>
  <inkml:trace contextRef="#ctx0" brushRef="#br0" timeOffset="162942.319">26085 3591 1727,'-2'-9'531,"-1"6"-452,-3-10-17,1 13-22,3 3-31,-4 2-8,-8 12 0,-13 10-1,-13 19 12,-12 16-4,-14 12 8,-2 6-16,-5 3-9,7-3-72,10-5-109,-25 88-412</inkml:trace>
  <inkml:trace contextRef="#ctx0" brushRef="#br0" timeOffset="163131.3299">26056 3892 1885,'13'-6'273,"4"2"-198,11-7-24,4 4 1,2 0-13,2 3-25,2 4-7,6 4-7,-2 3-20,-2 9-28,-7 2-66,-13 8-235,-58 55-514</inkml:trace>
  <inkml:trace contextRef="#ctx0" brushRef="#br0" timeOffset="163412.346">25815 4357 1778,'16'-10'223,"8"3"-222,19-8-1,14 0 6,1 3 4,-2 5 23,0 11-4,-3 7-7,-9 8-22,-7 7-7,-18 8 7,-7 7 55,-10 12-13,-11 11-18,0 12-9,-3 10-13,-6 4 4,-1-3 1,2-2-6,-6-12-1,5-1-25,-3-13-78,7-18 14,4-19-23,1-28 38,6-24-435,4-123-436</inkml:trace>
  <inkml:trace contextRef="#ctx0" brushRef="#br0" timeOffset="163572.3549">26216 4377 1601,'-2'-1'369,"-2"1"-223,-2-2-91,-6 8-14,-6 9-5,-12 11 9,-12 16-5,-7 13-7,-10 13-19,-9 13-14,4 3-17,3 1-131,-23 83-390</inkml:trace>
  <inkml:trace contextRef="#ctx0" brushRef="#br0" timeOffset="164134.3869">26845 4009 1794,'-6'-7'318,"6"3"-206,0-4-70,17-2-33,19-4 14,27-6 10,80-14 10,46 8-5,-2 10 1,-73 3-27,-12-1 0,-17-3-12,-51 10-5,-4 0-14,-5-3-83,20-6-213,0-36-620</inkml:trace>
  <inkml:trace contextRef="#ctx0" brushRef="#br0" timeOffset="164355.4">27441 3605 1948,'1'4'277,"-1"2"-235,-1 12-42,-2 8 0,-2 7 28,-4 4 22,-1 1-17,-9 7-14,-11 6 2,-16 4-6,-20 6-13,-61 40-2,-34 7-63,13 0-95,117-79-297,-33 44-212</inkml:trace>
  <inkml:trace contextRef="#ctx0" brushRef="#br0" timeOffset="164557.412">27153 4231 1680,'0'0'342,"1"4"-284,1 2-44,-2 16 4,-3 13 87,-5 14-6,-5 19-39,-1 7-27,0 5-18,0 3-8,4-5-7,2-11-21,4-5-46,4-17-67,3-17-194,4-14-231,28-49-31</inkml:trace>
  <inkml:trace contextRef="#ctx0" brushRef="#br0" timeOffset="164880.43">27233 4284 1480,'2'-5'311,"1"0"-178,3-4-71,4 3-43,8 2 8,6 0 3,13 4 30,11 6-6,9-2 2,4 0-19,3-2-17,-9-2-11,-8-2 0,-12 2-8,-11 2 1,-9-2-2,-6 9-30,-7 4-21,-4 6 51,-5 13 20,-4 13 10,-8 5-6,2 10-8,-4-2-4,2 5-1,-2-3-5,5 3 3,-4-7-8,3-5-1,0-5-17,-5-2-55,-1 9-98,-2-2-486,0-2 539,-20-4-568</inkml:trace>
  <inkml:trace contextRef="#ctx0" brushRef="#br0" timeOffset="165155.446">27542 4090 1673,'-3'-4'298,"0"4"-175,0-4-42,3 6-15,-3 0-30,6 6-30,-3 12 5,2 23-2,-1 19 9,2 25 4,-9 67-5,-14 27-2,-16 22 1,0-92 5,-5-9-6,22-55-6,3-6 5,2 6-14,-15 45-17,3-7-40,10-10-67,8-17-359,22 5-342</inkml:trace>
  <inkml:trace contextRef="#ctx0" brushRef="#br0" timeOffset="175655.046">17855 6757 1001,'1'-6'539,"4"1"-343,10-10-100,11-1-58,12 2-8,9 2-14,18 3 13,8 6 2,2 1 2,0 0 0,-11 4 5,-14 2-13,-12 6-10,-17 3-14,-11 9 0,-10 11 11,-17 12 9,-13 14-21,-8 5-16,-14-4-41,3-13-23,7-9 59,12-14 8,15-12 7,7-6 4,9-6-16,9 0 18,2 0 8,10 0 55,8 0 0,1 0-12,3 3-18,2-6-12,-3-1-9,5-4-11,-1-3 17,-3-8-18,3-6-9,-7-6-87,-12-6-129,-6-79-381</inkml:trace>
  <inkml:trace contextRef="#ctx0" brushRef="#br0" timeOffset="176091.071">17917 6277 1426,'-26'0'209,"2"7"-85,-24 11-79,1 17-22,5 18-10,0 12 5,3 15-7,-10 75 10,12 55-6,28 22 16,24-97-7,20-27 11,18-6-20,-19-63 13,9-9 16,98 52-7,64 6 5,-60-94 5,-9-47-23,-5-27 16,-7-24-20,-17-2-10,-23-10-2,-20-10-1,-25-18-5,-14 1 4,-14 6-5,-23 15 5,-24 13 3,9 64-8,-10-4 34,-90-87-10,-38 47-11,40 53-5,1 19-9,-4 21 0,20 12 11,68 1-11,14-1-7,2 6 1,-19 23-33,12 17-27,13 13-93,9 20-215,9 141-692</inkml:trace>
  <inkml:trace contextRef="#ctx0" brushRef="#br0" timeOffset="176663.104">20050 6992 1428,'-8'-7'321,"-2"-1"-117,-4-2-95,1 4-61,8 4-13,1 4-35,3 0-27,4 5-252,4 10-83,30 24-403</inkml:trace>
  <inkml:trace contextRef="#ctx0" brushRef="#br0" timeOffset="180020.296">20087 6869 1069,'-5'0'150,"1"-2"30,-5-2-82,-3 4-43,5-2-20,-1 4-9,1 2-26,0 6-52,-6 15-254,-27 60-461</inkml:trace>
  <inkml:trace contextRef="#ctx0" brushRef="#br0" timeOffset="180485.3229">20005 6987 246,'-7'-10'635,"3"0"-422,-6-7-55,4-4-1,1-6-61,2 2-39,1 3-34,-1 7-23,3 14-236,-20 22-754</inkml:trace>
  <inkml:trace contextRef="#ctx0" brushRef="#br0" timeOffset="181435.377">19911 6769 1326,'-3'-2'260,"2"0"-79,-1 0-92,4 2-50,15-8-2,24-1-22,68-17 27,52-11-3,12-2-6,-58 17-10,4-2-7,-4 6 2,-14-1-9,-9 2-3,-6 1 2,-50 10-8,-4-1 0,-9 4 0,24-10-84,-21 4-80,-16 0-125,-66-34-492</inkml:trace>
  <inkml:trace contextRef="#ctx0" brushRef="#br0" timeOffset="181744.395">20536 6314 497,'-3'-2'941,"2"2"-702,-6 0-161,7 3-78,2 14-1,3 10 1,4 14 74,3 15 13,5 14 0,3 12-27,12 57-9,0 24-20,-4 21-5,-19-74 7,-6-61-12,-3-2-3,0-2-9,-3 38-3,-4-9 4,-6-13-8,2-19 5,-4-12-7,3-20-12,-6-11 6,-7-21-78,-10-23-191,-6-30-246,-23-72 45,-8-86-254</inkml:trace>
  <inkml:trace contextRef="#ctx0" brushRef="#br0" timeOffset="182247.4229">20303 6900 549,'-3'-16'239,"2"5"16,-2-15 39,4 8-75,5 1-44,6 4-64,7 1-55,4 8-23,5 4-33,2 8-2,-6 13-26,-9 10 28,-12 17 9,-18 16-9,-22 17-68,-15 8-103,-11 1-36,-1-11 90,3-13 71,8-15 44,13-17 2,12-16 11,16-10 105,15-10 44,16-10-103,23-4-34,22-10-17,72-26-5,50-9-1,25-16-51,-74 19-70,-7-20 23,-5-1 26,-19-2-12,-16 12-13,-62 37 77,-9 6 20,-8 8 44,5-13 133,-20 17 18,-22 16-134,-20 14-50,-14 18-11,-8 15 9,2 10-9,11 1-1,15-1-6,16 0-5,9-10 10,13-5 2,8-6 0,5-5 25,6-3 20,9-1 0,-1-3-6,4-2 8,1-5-19,-5-8-11,-2-5-1,-3-6-1,0-9-15,-3-18-99,36-115-273</inkml:trace>
  <inkml:trace contextRef="#ctx0" brushRef="#br0" timeOffset="182446.435">21094 6129 1689,'-9'0'237,"-1"2"-114,-2 1-65,4 0 11,5 0-28,5 4-41,5 9-19,8 11 19,13 15 0,4 14 0,6-3-183,0 6-186,17 56-898</inkml:trace>
  <inkml:trace contextRef="#ctx0" brushRef="#br0" timeOffset="183433.4909">22500 6586 1648,'-5'-3'209,"5"0"-35,-6 0-83,2 5-31,1 2-30,0-1-30,0 9-4,3 14-3,-2 23 7,2 24 14,-1 67-1,0-90-13,-2 52 9,2-2-3,-2-4-6,-1-6 6,-1-2-6,1-6-8,1-13-68,0-14-143,3-16-250,19-31-301</inkml:trace>
  <inkml:trace contextRef="#ctx0" brushRef="#br0" timeOffset="183771.511">22695 6534 1694,'-2'0'262,"0"0"-154,2-3-108,4 7-18,8 8-6,18 1 24,17 10 32,21 2-8,54 12-6,-80-26-5,37 12-2,-10 0-2,-17 6 3,-16 3-3,-14 10 0,-20 14 6,-19 18 16,-54 64 26,-60 30-6,-44-8-18,54-55-16,3-12-4,-3-15 10,21-15-22,63-43 6,13-9 7,5-1-13,-17 3-1,21-14-58,12-12-97,41-96-498</inkml:trace>
  <inkml:trace contextRef="#ctx0" brushRef="#br0" timeOffset="184378.545">22125 6322 1622,'-3'-7'203,"3"6"-56,3-5-99,15 3-42,16-3 9,31-5 43,73-10 11,55 1-31,2 4-16,-77 7-7,3 3 0,-5 2 12,-17 8 18,-10 5-22,-48-5-10,-6-2-1,1 2-10,30 0-1,-7-3-1,-9-2 0,-13-3 2,-16-2 11,-12 2-4,-11-3 6,-10-5-13,-8-10-1,-16-6-1,-16-3 7,-11 5-5,-1 2-1,4 0 0,12 10 1,10-1-2,16 8 7,9 0-7,9 5-9,8 2-26,11 2 25,11 5 10,15 3 7,13 10-7,-1 4-7,-2 5 5,-3 4 1,-9 5 1,0 7-1,-5 4 1,-12 0 1,1 2 5,-10-4-5,-6-4 8,-8-6-8,-14 3 8,-17 9 10,-18 10-19,-65 48-86,-53 32-271,-37-29-1305</inkml:trace>
  <inkml:trace contextRef="#ctx0" brushRef="#br0" timeOffset="186023.64">25655 6225 1307,'-15'-9'176,"4"1"-82,-21-4-5,-4 8-22,-12 12-19,-10 14-22,-13 23-5,-59 47-9,-26 30-12,-5 23 12,51-25-11,-23 36 14,50 5 128,35-25-64,32-17-38,32-12-16,9 4-24,-4-63 1,0-4-1,7-7-1,28 30 7,16-16 22,59-16 2,28-47-7,-11-31-7,-112 27-17,-5-1-8,-1-2-70,25-15-87,-10-7-76,35-77-295</inkml:trace>
  <inkml:trace contextRef="#ctx0" brushRef="#br0" timeOffset="186579.671">26199 6206 1764,'-1'-7'252,"-2"4"-90,0-7-116,2 12-36,0 0-10,1 0-14,-2 2 1,2 6 1,-3 12 11,-4 15 1,-17 17-1,-14 12-86,-19 5-150,-13-1-131,0-10-5,-1-12 64,18-19 141,10-13 168,14-15 64,16-6 154,6-3 41,8-6 38,8 2-97,8-3-65,17-3-33,14 0 9,18 3-26,53-9-25,16-2-18,-94 17-12,-4 5-24,43-9 3,-5 3-7,0 2 10,-5 6-12,-15 2-30,-10 7-191,-17 9-274,-32 23-541</inkml:trace>
  <inkml:trace contextRef="#ctx0" brushRef="#br0" timeOffset="186956.693">25993 6746 1717,'-4'17'175,"4"0"-155,0 17-20,4 2-9,-3-2 9,0-6 0,1 0 1,-2-5-1,2-6 1,-1-6-1,0-8 0,4-3-6,5-5-5,14-11-8,10-12-85,14-7 5,3-2 53,-6 4 26,-4 13 20,-10 8 10,-9 9 26,-8 3-3,-5 1 6,-5 5-9,-4-6 6,-2 2 10,0 0-2,-1 0-16,-7 8 5,-8 5 33,-16 9-19,-20 14-22,-55 24-25,-29 12-127,-6-13-196,63-41-226,20-26-335</inkml:trace>
  <inkml:trace contextRef="#ctx0" brushRef="#br0" timeOffset="187158.704">25585 6951 686,'3'6'705,"3"2"-628,9 7-64,5 13 19,5 9 38,-2 10 35,1 8 23,-8 2-31,1 6-46,-2 1-22,-3 6-10,0 2-10,0-2-3,-3-5-1,-3-6-5,-2-12-70,0-11-80,-3-16-59,0-13-70,5-62 72</inkml:trace>
  <inkml:trace contextRef="#ctx0" brushRef="#br0" timeOffset="187819.742">25872 7174 1071,'0'-7'310,"0"3"-53,2 0-104,1 1-90,8 3-42,14 0 10,20-5 28,58-8-13,44-17-7,12-11-30,-49 25 3,-16-6-11,-2 3 12,-56 9-1,-6 4-3,-5 4 0,17-3-6,-18 7-3,-12 5-42,-6 15 11,-6 10 31,-9 12 24,-3 15-5,-9 10-8,-4 1 1,0 1-7,2-3-4,-1-5-1,1-10 1,-6 0 17,-2-6-4,-5 0-14,0-5-23,-4-1-126,-3-10-97,5-10-52,-1-16 2,8-17 37,3-14 68,3-16 86,-3-19 29,0-14 47,-4-4 29,2 0 194,2 14 184,4 19-23,5 15-118,6 11-118,7 8-7,5 6-14,1 5-68,4 2-30,8 2-5,9-2 5,15-1 1,8 0 8,7-5-1,2-7-7,2-2 5,-5 2-5,-14 1-1,-8 9 0,-12 5-18,-8 7-13,-5 2 19,-6 9 12,-7 5 42,-4 9 19,-10 3 14,-4-5-16,-7-4-16,-3-9-10,-1-2-12,-2-8-1,3-9-8,9-8-12,4-3-12,11-11-89,2-7-145,33-101-396</inkml:trace>
  <inkml:trace contextRef="#ctx0" brushRef="#br0" timeOffset="188036.755">27118 6590 1752,'0'0'276,"0"0"-194,5 0-55,3 0 2,11 2-7,17 0-11,16 2-10,58 6 5,22 2-5,-3-2-1,-88-12-23,-5-2-43,-7-1-80,31-8-73,28-37-323</inkml:trace>
  <inkml:trace contextRef="#ctx0" brushRef="#br0" timeOffset="188254.767">27308 6444 1454,'0'0'302,"1"11"-302,1 11-30,6 17 22,-1 24 8,2 11 9,-3 18 19,7 58 10,-13-104-13,3 47-10,1-12 3,0-13-16,2-20-2,1-12-11,1-14-241,28-58-317</inkml:trace>
  <inkml:trace contextRef="#ctx0" brushRef="#br0" timeOffset="188493.781">27745 6106 1647,'-1'6'286,"-2"16"-264,-7 20-22,-1 27-1,0 22 1,5 11 16,6 61 2,11 23-3,-5-6-3,-6-77-11,-3-57 1,3-3 10,-2-12-9,-2 32-3,2-20-48,1-17-18,-6-9-41,-7-7-29,-8-9-176,-48-77 201</inkml:trace>
  <inkml:trace contextRef="#ctx0" brushRef="#br0" timeOffset="188967.808">27524 6812 1151,'2'0'264,"-2"0"-180,7 0-49,-1 2 44,9 2-7,3 7-39,3-1-22,-6-2-2,-2 8-9,-8-2-31,-11 8-68,-18 8-165,-13 11-58,-100 81-499,99-82 641,28-27 180,5-7 310,4-2-28,-5 2-93,13-4-6,8-4 72,15-3-39,15-4-94,12-8-64,7-1-29,6 0-17,-9 1-11,-10 7 4,-16 3-5,-23 10-124,-19 8-134,-28 17 204,-66 37-77,-78 25-37,-54 22-10,88-46 28,20-17 150,34-15 100,66-32 95,16 0 15,6-2 135,-5-2-61,25-6-122,23-8-87,60-17-11,60-8-14,29 5-26,-58 5-3,-4 0-11,-7-1 4,-25-3-14,-59 22-31,-9-5-148,-6 4-307,26-43-207</inkml:trace>
  <inkml:trace contextRef="#ctx0" brushRef="#br0" timeOffset="189141.818">27513 7274 1160,'-8'5'245,"2"5"-158,-5 9-39,3 2 28,2 3 32,-3 0-9,-3 1-25,-8 12-40,-8 4-13,-6 7-21,-2-3-155,10-8-128,6-7-186,5 4-303</inkml:trace>
  <inkml:trace contextRef="#ctx0" brushRef="#br0" timeOffset="189297.827">27338 7574 765,'10'-7'530,"-4"1"-155,15-1-186,9 14-85,13 9 7,13 17-21,9 11-42,-4 4-36,4 5-6,-6-2 10,-1-8-5,-4-9 2,-5-13-13,-9-15-77,-5-16-88,-10-15-156,24-128-396</inkml:trace>
  <inkml:trace contextRef="#ctx0" brushRef="#br0" timeOffset="189951.8639">28270 6336 1697,'0'-17'255,"0"4"-150,0-9-70,-1 18-35,-2 8-17,0 8 5,-7 21 1,-10 18 11,-11 24 6,-15 11 5,-5-1-2,2-9-2,8-15-5,10-18 3,10-14-5,8-17-69,10-6-83,5-4 22,7-2 53,10-2 61,9 9 15,9 0 1,0 12 0,-2 10 18,-8 11 55,-5 4-7,-10 7 27,-11 5-3,-5 5-13,-10 0-26,-3 0-33,-6-4-5,-5-2 4,-2-6-17,2-9-65,7-16-70,6-20 66,10-22 51,10-19-28,10-25 37,9-19 9,11-11 46,9-1 8,5 8 2,5 8-11,8 10-14,2 7-19,5 5-7,-3 10-5,-5 7-35,-9 9-121,-10 6-123,-12 11-97,-21 9-99,-12 8-46,-20 10 521,-6 8 16,-6 1 239,1 2 24,4-7-78,3 5-48,6 5-43,8 9-31,4 10-28,6 15 63,7 11-15,2 12 15,10 59-28,0 15-23,-3 9-17,-11-59-22,-4-5-6,2-58-18,0 0-7,0 2-115,-3 33-149,17 18 53</inkml:trace>
  <inkml:trace contextRef="#ctx0" brushRef="#br0" timeOffset="190171.877">29234 6086 1591,'0'-2'201,"3"7"-201,5 0-5,2 13 4,1 4 1,0-3 43,1 4 14,1 0-19,-4-6-25,1-1-4,-4-3-9,0 1 0,1 1-208,-28 19-494</inkml:trace>
  <inkml:trace contextRef="#ctx0" brushRef="#br0" timeOffset="190799.913">29000 6470 1648,'-7'11'294,"4"4"-261,-3 14-31,3 6 49,4 6 19,5 7-4,8 4-25,-4 4-16,3 5-10,-6-2 2,-9-1-5,-10-4-12,-11-3-15,-5-7-68,-6-13-47,1-12-16,0-14-58,15-18-18,12-23 17,17-22 86,25-15 119,17-9 134,19 0 61,55-30-41,5 23-47,-91 70-22,-4 0-20,36-11-23,-15 8-5,-10 10-2,-16 9-19,-17 3-16,-10 7-40,-8 9 40,-12 13 25,-13 19 5,-13 13-30,-9 11-21,2 5-27,7-7-24,11-17 6,12-12 30,9-19 15,7-13-11,8-9 32,5-5 15,7-7-7,9 0-8,6-3-12,-1 5-43,1 6-52,-6 7 29,-5 5 39,-9 10-22,-8 6 14,-8 9 47,-12 4 6,-9 8 26,-4 6 16,2-5-5,6 0 23,13-9-16,8-5-32,12-5 6,10-10 30,6-4 4,6-11-4,2-8-24,3-9-10,-3-8-20,-1-6-27,-8-6-182,12-73-274</inkml:trace>
  <inkml:trace contextRef="#ctx0" brushRef="#br0" timeOffset="191003.9239">29295 7036 1174,'-6'2'326,"3"4"-236,-6 7-57,2 7 49,1 7 50,-3 8-25,-3 9-22,-4 4-7,-5 4-22,-9 3-17,-6 1-20,-3 1-19,4 0-27,11-5-153,7-12-184,17 7-321</inkml:trace>
  <inkml:trace contextRef="#ctx0" brushRef="#br0" timeOffset="191157.933">29274 7467 186,'7'2'1353,"6"6"-1184,12 10-121,7 19 45,5 14-7,3 5-32,-2 4 1,3-5-20,1-7-10,9-6-8,5-16-4,6-17-13,-1-25-97,-2-17-136,66-132-535</inkml:trace>
  <inkml:trace contextRef="#ctx0" brushRef="#br0" timeOffset="191526.9539">29989 6644 1813,'1'0'264,"-1"-3"-200,7 3-38,10-7 31,16-3 0,21-6-17,17-6-20,4-1-13,5 4-7,-8-3-25,-12 5-25,-12 7-1,-23 4-27,-15 7-34,-20 9 11,-12 12 83,-18 12 18,-9 16 1,-1 14 0,6 5 29,10 6 6,12 11 9,11 5 9,10 2-18,7-7-20,6-7-8,4-13-2,2-12-5,-2-15 0,-8-12-1,-3-15-36,-5-9-34,-7-8-2,-13-12-303,-65-76-348</inkml:trace>
  <inkml:trace contextRef="#ctx0" brushRef="#br0" timeOffset="191828.972">30126 7044 199,'-4'-32'637,"4"9"-106,0-27-243,9 17-63,10 13-86,10 7-80,11 7-31,12 6-7,4 6-7,0 5-7,-2 4-6,-9-2-1,-17 4-15,-16-1-134,-20 9 77,-22 7 3,-26 10-15,-67 36-28,-32 15 11,110-64 76,8-6 17,-34 28 8,26-8 11,16-9 26,21-5 32,16-7-10,20-1 32,16-11 28,22-7-34,55-20-37,15-28-27,-9-28-11,-88 40-10,-5-2-108,-6-1-227,95-161-829</inkml:trace>
  <inkml:trace contextRef="#ctx0" brushRef="#br0" timeOffset="193029.04">30793 6429 1640,'3'3'237,"3"4"-197,2 14-39,5 9 0,-4 11 7,-4 12 7,-2 4 0,-6-4 1,-5 0-4,-7-9 2,-2-6-2,3-16-12,0-8-8,5-14-7,6-15-19,0-11-82,8-15-10,7-18 68,10-12-13,10-2-37,7-3 51,6 6 57,3 9 59,3 7 49,-3 12 1,0 10-1,-9 16-16,-2 6-26,-7 9-8,-6 2-7,-4 8-13,-6-5-11,4 3-9,-8 1-6,0 8-12,0 9 0,2 9 0,2 14 1,-8 8 5,-3 8-5,-6 3 5,-10 6-6,-14 3 1,-13-5 5,-5-9 3,-11-9-2,-6-9 16,-2-13-14,1-13-9,13-16-15,11-16-12,18-18-63,15-10-81,14-13 43,11-5 37,10 1 66,1 9 25,-2 9 61,-1 13 19,-11 11 2,-3 7-26,-10 8-34,-3 2-22,-5 7-14,-11 15 14,-9 16 7,-13 19-6,-5 11 7,0 1-8,12-12 0,15-20-6,9-18-15,16-11 21,5-12 48,8-11 42,10-7-50,2-5-22,3-11-18,-4-3-36,-5-2-60,-3-2 11,-5 1-34,-5 5-13,-8 6 74,-5 14 58,-8 9 55,-2 14-55,-5 9-4,0 15 1,0 15 3,3 14 30,7 14 9,3 4 28,-1 10-5,-1 0-28,-4-3-13,-2-3-3,-5-3-12,-4-8-5,-2-8 4,0-11-5,-3-9-77,-2-18-25,2-10-39,-1-15-99,4-16 51,2-14 26,8-20 161,9-12 2,6-6 138,11 2 99,2 9-19,3 13-47,1 16-92,0 13-47,-3 10-20,2 14-12,-1 10-1,3 10 1,-4 4-2,-3 1-4,-8 1-33,-7-2-40,-13-1-16,-17-1 8,-18 1-18,-20 6-73,-54 16-46,78-33 14,-39 16 128,17-7 82,21-13 55,23-2 179,16-9 92,10 0-88,16-6-28,20-3-51,19-3-79,13-1-44,3-4-14,-1 1-5,-8 6-4,-8 2-4,-12 5-1,-10 1-8,-9 3-7,-13 0-89,-1 0-175,16-17-429</inkml:trace>
  <inkml:trace contextRef="#ctx0" brushRef="#br0" timeOffset="193307.0559">31658 5983 943,'0'0'1204,"2"9"-1117,6 11-87,8 14 0,9 22 0,9 16 21,15 15 26,3 9-8,1-2-21,-11 0-9,-11-5-8,-14 2 9,-17 6-9,-33 55 11,-51 12-5,-44 10 10,27-61-17,-20 64-95,4-24-454,16-57-165</inkml:trace>
  <inkml:trace contextRef="#ctx0" brushRef="#br0" timeOffset="194321.114">18000 9546 1195,'-7'0'212,"5"-2"-32,-6 0-30,11 2-140,11-2 14,14 1-18,23 0 95,15-5-10,12 2-43,2 2-18,-6 4-18,-17 9-3,-15 0-9,-15 8-21,-18 8 21,-17 12 27,-18 17 8,-21 13-35,-13 9-45,-11 0-23,5-11 40,9-15 19,14-18 7,13-13 2,16-6-12,11-5-64,13 0-46,11 7 55,15 8 55,19-2 11,8 3 1,2 0 9,-7 2 21,-10 2-1,-13 5-1,-18-3 26,-10 9-10,-21 0 32,-9 4 32,-21 3-31,-15-3-37,-6-6-16,-7-11-10,5-11-10,4-15-4,9-18-96,6-13-193,-46-119-396</inkml:trace>
  <inkml:trace contextRef="#ctx0" brushRef="#br0" timeOffset="194733.138">17786 9354 614,'-20'7'1145,"-1"19"-1027,-21 28-90,-22 78-28,2 50-1,4 34-4,42-55 4,16 0-8,27-6 1,20-7 7,-2 2 1,11-9-1,14-19 1,-24-76 0,109 47 12,-22-82 0,16-16 12,-1-24-11,5-56-5,-5-46 5,-6-23 2,-32-8 0,-26-5-1,-23-5-1,-31-13-2,-30-13-3,-30 0-8,-27 12-20,-22-22 13,-1 58 7,32 110 0,-116-40 24,44 76-11,-7 35-2,-6 37-2,-15 28-8,-10 42-1,13 30-6,17-25-2,31 1 8,25-7 0,48-13-17,45-5-157,38-29-362</inkml:trace>
  <inkml:trace contextRef="#ctx0" brushRef="#br0" timeOffset="195207.165">19730 10141 1223,'-12'-6'637,"5"3"-394,-5-9-109,5 10-41,5 2-38,4 0-28,10-3-22,25-13-4,79-28-1,105-40 2,16-10-1,-102 45 8,-29 5-9,-23 1 0,-53 30 1,-9 3 0,-8 0-1,13-4-37,-25 5-70,-23 9-393,-128 21-295</inkml:trace>
  <inkml:trace contextRef="#ctx0" brushRef="#br0" timeOffset="195431.178">19836 10067 831,'0'0'657,"3"4"-657,-1 5-3,7 12 3,7 10 61,3 14 34,4 10 32,2 13-22,1 5-31,-10 5-17,-1-4-21,-10-5-17,-6-3-13,-4 0 5,-3-5-2,-2-6 9,3-6-18,0-12-108,3-8-210,1-23-325</inkml:trace>
  <inkml:trace contextRef="#ctx0" brushRef="#br0" timeOffset="195628.1889">20001 10520 1594,'1'-4'299,"8"-1"-155,12-12-92,17-4 1,15 2 1,14-9-18,6 5-8,45-15-13,-75 27-4,33-11-10,-10 8-1,-14 8-9,-22 12-169,-17 15-361,-84 72-555</inkml:trace>
  <inkml:trace contextRef="#ctx0" brushRef="#br0" timeOffset="195845.201">19729 11173 1617,'1'0'313,"7"-2"-295,19-2 14,25-8 80,78-23 8,53-24-48,2-9-39,-58 17-9,-9 0-7,-17 21-5,-17 46-12,-61-16-24,-6-4 23,-11 1-37,12 2-83,-18-1-5,-13-1-38,-81-33-611</inkml:trace>
  <inkml:trace contextRef="#ctx0" brushRef="#br0" timeOffset="196527.24">19684 9689 1589,'-28'-9'190,"3"6"-122,-22-8-29,10 6-5,10 1 8,6-4 35,11 4 13,5 0-15,5 3-48,3 0-27,0 2-8,9 0-3,13 6 11,18 0 38,18-1 11,58-6-11,39-12-11,33-5-6,-73-1-9,12 3-5,-2 6-1,-7-1 0,-11 3 3,-18 3 5,-58-2-8,-9 3 0,-3-6 1,18 2 1,-20 2-1,-10-2 5,-9 3 17,-5-8 31,-6-9-45,-5-11-9,-13-9 4,-8 3-10,-10 4-6,-8 4 6,-3 4-1,-2 7-8,3 0 7,4 4 1,3-1 1,13 2 0,8 3 0,13 7 3,6 2-3,9 1-30,9 7-15,10 6 30,20 9 14,23 7 2,60 21 6,21-5-6,-101-27-1,-2-4 1,30 16-1,-6 1 0,-16 1-8,-14-4 7,-14 1 0,-7 1-5,-10-2 6,-15 11 0,-10 5 12,-16 6-5,-14 4 11,-8 2-17,1-6-1,2-4-21,11-7-75,11-5-137,-26 33-458</inkml:trace>
  <inkml:trace contextRef="#ctx0" brushRef="#br0" timeOffset="197189.278">21506 10190 1207,'0'0'293,"0"0"-112,0-3-109,2 6-30,0-3 20,6 5-7,11-3 41,21 0 21,20-6-37,12-7-32,50-12-18,11-18-15,-5-6-15,-93 29 13,-2 8-13,-5 0 0,26-13 0,-16 8 0,-14 8-38,-13 7-207,-50 38-572</inkml:trace>
  <inkml:trace contextRef="#ctx0" brushRef="#br0" timeOffset="197473.294">21521 10944 1643,'3'2'359,"-2"-2"-254,8-2-80,15-3 1,16-9 62,19-7-7,58-16-27,27-2-18,-1 1-9,-51 19-13,-2-7 2,-57 19-5,-5-3 5,-3 6-16,23-5 0,-13 3 1,-9 2-1,-12 2-9,-1 0-36,-5 2-71,-5 0-143,-3-4-275,-24-32-602</inkml:trace>
  <inkml:trace contextRef="#ctx0" brushRef="#br0" timeOffset="199427.406">23460 9345 1349,'-1'-7'299,"-3"4"-76,2-6-70,-4 9-34,5 2-38,-1 0-27,2 0-45,-3 4-9,6 5-21,-3 11 13,3 12 8,4 12 1,-4 13 0,-1 8 1,-1 13-1,-1 59 8,-1 42-3,3 32 0,3-68 4,0-20-9,1-74 3,-2-11-4,4-10-1,5 31-6,-4-20 6,2-12-20,-5-15-87,-2-12-87,-2-8 44,-4-74-404</inkml:trace>
  <inkml:trace contextRef="#ctx0" brushRef="#br0" timeOffset="199762.425">23558 9732 313,'1'-4'1029,"0"1"-795,4-4-157,12-1-11,10 0 75,16-3-36,21-3-38,6 2-35,7 4-19,-4 6-2,-4 8-10,-11 6 10,-4 15-10,-7 9 17,-11 13-10,-11 8 8,-17 12 11,-14 4 11,-15 3-14,-8 2 10,-11-6-10,-10-1-9,-8 2-7,-6-7-8,-8 3 4,-5-9-10,2-4-10,3-12-50,4-10-57,5-8-107,6-19-228,-62-52-578</inkml:trace>
  <inkml:trace contextRef="#ctx0" brushRef="#br0" timeOffset="200537.47">23245 9222 1214,'-7'-6'209,"1"5"-44,-4-5-45,10 2 40,-2 3-4,4-7-33,5-3-64,10-7-43,9-1-8,13-7-1,12 0-5,14 3 4,49-6 4,32 3 1,33-5-4,-55 9 2,-3-3 6,-7 3 0,-10 9-6,-18 3 2,-55 6-4,-2 0-5,-11 3 4,18-2-6,-18 0 0,-9 3 1,-9 0 5,-3 0 8,-3 0 7,-4-3 18,-13-1-26,-8-4-11,-12-6-1,-3 2 0,-2-5 5,-6 1-6,1-3 0,-3 5-2,6-5 1,1 3-1,10-4-4,9 4 6,13 4 0,10 5 0,12 3-8,15 4-8,18 5 7,22 7 9,61 14 0,12 15 0,-92-27 0,-5 4 0,33 19-1,-13-3-1,-12 6-5,-13 2 6,-10 1-8,-12 2 9,-8 4 0,-8 5 0,-11 12 1,-12 8 0,-9 4 7,-10 4-2,-5-7-5,2-6-1,7-16-26,11-16-25,10-8-48,12-9-117,11-14-351,25-24-399</inkml:trace>
  <inkml:trace contextRef="#ctx0" brushRef="#br0" timeOffset="200845.487">25274 9211 1482,'-7'-18'194,"3"6"-52,-5-14-26,4 12 13,2 11-41,2 4-88,2 15-15,1 15-6,1 31 21,1 70 0,-8 38 8,-26 5-1,-9-35 8,-25 23 18,-16 25-12,-12-5 18,13-17-24,15 1-3,27-32-11,31-88-1,4-4-114,5-11-153,30 76-334</inkml:trace>
  <inkml:trace contextRef="#ctx0" brushRef="#br0" timeOffset="201499.525">25894 9718 1676,'-5'0'270,"2"-4"-123,-7 0-102,-4 2-31,-6 5-14,-13 12 0,-9 14 0,-12 18-8,-5 15 8,-4 15-1,6 2-5,12 0 0,11-5-3,17-11-5,13-8-5,15-10 2,12-11 16,15-10 1,12-10 14,12-16 2,5-11 2,5-13-12,0-5 0,-7-5 0,-13 2-6,-15 4 0,-17 10 1,-13 13 14,-10 7 64,-7 3-5,-12 5-64,-13 14-9,-11 9 0,-9 18 5,0 6-6,3 6-10,11 0 4,13-1 5,8-3-14,7-2 1,7-10 13,5-7-12,3-9-7,4-6 19,3-1 1,8-2 1,0 1 0,6-3 5,5-6 3,7-5 3,6-9 3,0-6-2,-1-5 5,-3-3-17,-3-3 0,-4-1-1,-3-4-58,0 0-251,19-46-1275</inkml:trace>
  <inkml:trace contextRef="#ctx0" brushRef="#br0" timeOffset="201867.546">26246 10596 1706,'-17'1'218,"6"3"-163,-12 4-46,8 3-9,8 7-22,7 5-32,6 10 12,6 5 21,9 3 21,-1-10 15,2-3-3,1-14 4,1-9 16,-2-6 13,1-7-23,1-13 16,3-9 2,-1-12-11,-6-14-22,-4-5 13,-8 4 2,-8 7 17,-8 15 30,-7 15-7,-10 14-49,-10 13-12,-3 15-1,2 5-8,8 4-20,14-1-188,14-6-155,40-5-514</inkml:trace>
  <inkml:trace contextRef="#ctx0" brushRef="#br0" timeOffset="202429.578">26975 9725 969,'-6'-14'968,"-2"5"-779,-3-12-90,0 10-42,0 4-15,2 1-15,1 4-27,2 8-7,-4 6 1,-2 14 4,-8 9 2,1 8 0,-2 2 0,0 4 1,2 5 0,0 0 0,0 5 5,3-3-6,6 0 0,2 0-12,8-2 3,9-8 7,3-4 2,10-5-2,1-12 2,7-7-2,2-10 1,1-10 1,0-10 0,0-6 14,-2-9-5,-5-2-3,1-5 1,-8 1 2,-4 1-3,-9 11-5,-5 7 22,-4 10 1,-5 4-12,-9 10-12,-10 9 0,-10 11-7,-1 10 6,1 5-5,12-3 0,7 2-6,9-3 6,4-6-4,8-3 2,3-7 8,7-5 0,7-3 1,4-5 5,9-4-6,4-10-19,5-6-41,4-4-48,0-9-120,-5-2-79,50-47-259</inkml:trace>
  <inkml:trace contextRef="#ctx0" brushRef="#br0" timeOffset="202723.595">27296 10564 698,'-2'29'239,"-2"-6"49,0 22-56,1-10-32,3-15-71,1-14-68,5-6-5,9-10 68,6-12 13,11-12-79,7-13-28,-1-7-16,-8-1-9,-5 10-4,-10 8-1,-9 15 25,-8 11 50,-11 3-24,-6 11-22,-16 8-20,-7 6-9,-4 7 1,8 3 5,9-5-6,16-7-38,9-3-178,29 0-358</inkml:trace>
  <inkml:trace contextRef="#ctx0" brushRef="#br0" timeOffset="203037.613">27735 9751 1811,'3'3'248,"-2"-2"-232,4 4-16,7 8-10,12 14 8,13 8 2,12 17 5,5 6 4,-3 6 0,-8 2 18,-14 5-2,-15 3 5,-15 18-7,-31 66-5,-47 24-18,-30-13-104,31-58-200,-10-32-367</inkml:trace>
  <inkml:trace contextRef="#ctx0" brushRef="#br0" timeOffset="203795.656">27278 10332 1704,'-1'-7'263,"-1"-3"-124,1-5-44,2-1-2,2 1-24,2 3-32,-1 1-29,5 5-8,6 5-6,2 4 0,3 12-9,1 5 6,2 7 8,-1 8 0,-3-1 1,-5 4 0,-4 2 8,-7-1 13,-1 5 0,-5 5-9,-5 6 0,-2 1-6,-8 7 1,0 1-6,-3-2 0,5-3 7,-1-12-8,5-14 1,6-13-1,3-13 9,3-11 14,0-3-13,0-16 19,0-15-24,3-19-4,5-12-2,8 1-5,7 9 5,5 8-1,3 4 2,5 2 0,5-2 0,6 6-6,-1-1 6,2 2 6,-7 6-5,-4 8-1,-12 3-1,-7 7 1,-9 10 1,-6 3-1,-3 3-15,-2 1-39,1 4-105,-2 7-65,-8 11-64,-57 59-463</inkml:trace>
  <inkml:trace contextRef="#ctx0" brushRef="#br0" timeOffset="204389.69">25549 9741 1570,'-7'-3'289,"1"3"-190,-8-2-61,-2 7-25,2 14-13,-10 17-2,-2 24 2,-15 74 0,-2 63 20,12 34-7,21-82-4,12-4-9,9-7 0,6 5-1,18-22 1,-7-79-11,1 2-137,4 1-136,131 134-542</inkml:trace>
  <inkml:trace contextRef="#ctx0" brushRef="#br0" timeOffset="206853.8309">18212 12306 1977,'-14'-2'225,"4"2"-168,-16 5-46,-8 11-10,-7 11 0,-9 18-1,-7 22 0,-28 66 0,14 39-1,33 24-8,27-41-1,22 16 10,4 2 6,20-19 6,9-11-11,9-15 0,21-12 0,-32-69 0,101 74 0,-29-58 5,-9-31 3,-4-50-8,-7-33 11,-7-63 3,-10-16-3,-7-25 1,-22 4-4,-8-3 6,-20-13-9,-9-5-5,-13 5-1,-17-8 0,-15 12 0,-12-24 0,-21 33 0,-7 47 1,37 75 11,-6 11-12,-84-17-1,-10 80-6,47 24 1,49-22 0,6 2 5,4 3-65,-27 44-82,18 3-175,-11 82-268</inkml:trace>
  <inkml:trace contextRef="#ctx0" brushRef="#br0" timeOffset="207147.848">18240 12675 1549,'0'2'217,"-1"0"-196,2 6-21,-2 10 0,1 12 11,-2 11 33,-1 14-7,0 5-11,0 0 1,1-2 7,6-8-11,2-12-13,7-10-2,5-5 2,10-9 25,10 1 14,9-7-13,3-6-18,5-8-6,-2-8-3,5-1-3,-4-9-6,-3-7-58,-5-7-155,31-115-428</inkml:trace>
  <inkml:trace contextRef="#ctx0" brushRef="#br0" timeOffset="207332.8579">18568 12794 1043,'-12'3'483,"0"3"-326,-10 5-107,9 7-29,7 9 6,2 11 0,9 11-3,3 19 0,-2 18-8,-2 73-1,-14 31 5,2-17-11,10-126-9,1-5-14,2-1-107,3 36-250,26 52-381</inkml:trace>
  <inkml:trace contextRef="#ctx0" brushRef="#br0" timeOffset="207546.87">19560 13518 1895,'-1'6'236,"-1"5"-205,-2 8-23,1 7-7,0-2-1,4-2 0,2-4-10,5-4-1,-2-7 10,0 1-61,1-6-250,-18-16-1165</inkml:trace>
  <inkml:trace contextRef="#ctx0" brushRef="#br0" timeOffset="208949.9509">20426 12790 1169,'-2'-10'294,"-1"-1"-33,0-9-89,-4 3-13,4 5-19,0 6-20,-2 5-45,1 1-42,2 1-25,-7 4-8,-5 8 0,-14 14 1,-10 17 0,-7 12 0,-2 10 1,8 2-1,4-2-1,13-3-2,13-4-14,12-2-22,13-2-7,12 1-25,7-5 14,5-9 22,7-5 11,-3-6 11,-8-9 11,-9-2-1,-10-3-4,-10 4-3,-14 10 2,-13 18-13,-16 23-133,-15 15-135,-2 4-9,5-7 126,13-24 101,16-15 41,15-22 22,10-5-1,11 1 8,6 5 20,9 4 7,3 15-8,5 10 1,-2 23 37,11 67 75,-19 49-26,-21 38 22,-28-58-19,3-12 100,2-22-97,0-21-73,11-14-31,2 4 4,2-73-11,2-6-1,2-5-101,5 22-419,29-33-738</inkml:trace>
  <inkml:trace contextRef="#ctx0" brushRef="#br0" timeOffset="209339.973">21395 12883 1722,'-3'0'241,"3"0"-106,-5 0-133,3 4-2,4 8-33,3 9 13,6 21 20,3 24 8,12 68 20,-6 24-8,-19 1 20,-5-114-13,-1 1-12,1 0 2,-7 44-17,1 1 12,2-5-12,-2-8-1,5-4-85,2-16-190,-1 32-403</inkml:trace>
  <inkml:trace contextRef="#ctx0" brushRef="#br0" timeOffset="209708.9939">21466 12955 1729,'-2'-4'208,"1"4"-152,1 0-56,7 8-15,11-1 15,12 1 4,13-1 23,9 1-13,3-4-8,-1 2-6,-8 1 1,-7 8-1,-12 2 11,-4 6 5,-13 5 4,-5 5 34,-7 11 4,-7 10-14,-7 5-7,-6 0-11,-4 3-8,-5-10 4,-2-3-16,-2-8 6,0-13-4,3-3-7,-1-6-1,1-5 0,-3-2-89,1-6-101,0-6-258,-70-40-576</inkml:trace>
  <inkml:trace contextRef="#ctx0" brushRef="#br0" timeOffset="210359.031">21049 12759 1577,'-13'2'253,"7"2"-142,-9-2-1,13-2-23,6-2-45,7-4-18,15-3 4,14-9 34,17-5-10,10-3-13,2 4-10,-1 6-14,-1 1-3,-2 5-2,2 4 2,3 4-1,9 2-5,43 0 0,9-1 0,-90 1 9,-2-2-14,34-2 5,-11-4-6,-11-2 6,-14 4-6,-13-1 0,-13 0 0,-8 5 8,-5 2 11,1-1 38,-8-7-4,-2-10-29,-10-4-23,-7-7 0,-9-6-1,-7 5-2,-5 1-5,-6 3-2,3 7-8,4 3 16,8 6 0,12 2 1,14 4 0,8 0 0,7 4-21,4-2-21,9 4 23,14 6 12,12 6 7,14 6 1,2 9-1,0 9 0,-10-1-2,-4 4 1,-8 0-1,-5 4 1,-9-4 0,-6 0 0,-8 2 1,-9-2 7,-11 5-6,-13 11-1,-5 5-36,-6 8-100,6 2-74,-20 80-524</inkml:trace>
  <inkml:trace contextRef="#ctx0" brushRef="#br0" timeOffset="212214.138">22777 12801 1512,'-9'-10'169,"5"6"-122,-5-3-32,1 3 15,4 4 84,1-1 6,1 1-30,4 1-30,-2-1-14,1 3-8,-1-3-20,4 0-6,0 0-5,3 1-5,14 0 7,10 1 25,16-2 7,12-2-20,6-3-3,3-4-6,2-4 1,-5 1-5,-3-6-8,-10 3 6,-5-3-4,-10 4-1,-7-2-1,-11 7 0,-7 5-2,-7-2-32,-4 6-47,-4 3-89,-8 8-196,-57 65-257</inkml:trace>
  <inkml:trace contextRef="#ctx0" brushRef="#br0" timeOffset="212538.156">22759 13481 1209,'-7'6'227,"0"4"-158,-3 0-54,4 1-3,9-1 15,6-2 49,9 0 133,12 2-35,9 0-17,8-9-35,1-2-49,3-8-5,-2 4-23,4 1-15,-1 0 1,2 0-20,-4 2-4,-2 1-1,-6 1-1,-8 0-4,-7 0 0,-9 0-1,-6-3-1,-5 1-34,-7 2-46,-7 2-93,-5 1-174,-67-14-984</inkml:trace>
  <inkml:trace contextRef="#ctx0" brushRef="#br0" timeOffset="213306.2">24102 12995 1458,'-2'-2'228,"0"0"-122,-3 0-65,2 0-26,2 2-15,-1-4 1,2 4-1,2 0-15,-1-2-87,2 4-218,19 14-46</inkml:trace>
  <inkml:trace contextRef="#ctx0" brushRef="#br0" timeOffset="214159.249">24690 12642 90,'-8'0'1041,"0"0"-775,-5 0-94,-3-4 35,-2 0-9,2 0-37,-4-1-43,5-1-53,-1-1-34,-4 4-17,1 3-8,-5 3-6,-3 7-2,-3 6 1,-5 0 0,-2 9-1,-1 2 2,0 5-6,0 3 6,5-2-1,9-3 0,3 3-9,12-3-8,3 3-15,12 5-9,10 1 16,12 0 26,15 0 12,9-11 1,4-9 5,4-11-4,-1-10-5,-7-8 1,-6-5-1,-5-7 6,-3-1-9,-6-3 3,-11 4-9,-4 6 9,-13 7-1,-4 7 1,-4 4 1,-10 0 4,-7 8-8,-18 11-5,-15 14-2,-9 15 1,-5 9-1,-1 9 0,10-1 1,6-5-1,13-5-6,16-6 5,5-10-11,13-6 1,6 1-6,4-6-6,10-3 6,4-1 17,4-5 1,4-5 6,6-2 20,2-9 4,2-5 0,-1-4-9,-2-8-3,1-2 1,-1-5-5,0-1-1,2-5-2,1-1-11,-2 3-6,0-3-61,-2 1-218,47-38-412</inkml:trace>
  <inkml:trace contextRef="#ctx0" brushRef="#br0" timeOffset="214481.267">24839 13548 1545,'1'4'165,"2"-1"-165,7 11-6,3 0 6,8 6 41,9-9 25,5-3-21,4-8-12,0-8 4,-6-6 22,-4-5 13,-2 3-2,-8-5-1,-3 1-10,-10-3-10,-8-5-11,-4-3-16,-14 2 7,0 3-1,-4 13-5,-6 3-11,0 10-11,-4 10 7,-2 3-8,5 9 0,4 0 0,10 1-5,9 2-119,10 2-211,44 37-414</inkml:trace>
  <inkml:trace contextRef="#ctx0" brushRef="#br0" timeOffset="-214073.4089">25619 12859 1626,'0'-4'267,"-1"4"-158,-1 0-80,2 0-29,0 0-3,2 0-93,3 9-215,2-2-20,12 9-781</inkml:trace>
  <inkml:trace contextRef="#ctx0" brushRef="#br0" timeOffset="-213655.3849">25760 12628 525,'-9'-2'898,"-2"4"-672,-13 0-125,-1 10-44,-3 4-11,-2 6-17,0 11-8,3 6-9,3 8-2,6 9-2,6 9 4,3 10 4,8 4 4,8 2-10,4-1 5,2-1-13,6-2-1,2-3 1,-1-9 7,2-2-8,-3-12 4,0-6-5,-5-13-19,-4-11-7,4-8-13,0-9-13,3-5-110,5-12-219,39-45-650</inkml:trace>
  <inkml:trace contextRef="#ctx0" brushRef="#br0" timeOffset="-205689.93">24533 12742 1097,'-10'-4'189,"7"2"-73,-6 1-62,9 4-54,10 14-62,14 15 62,21 23 53,23 16 55,64 48-42,27-3-18,-6-30 3,-59-45-20,-66-26-10,-1-4-3,-5 1-16,20 3 8,-12-5-2,-10-6 5,-11-4 10,-7 0 2,-8-6 20,-10-4-43,-13-6-2,-19-4-98,-23-3-29,-69-9-37,-37-3 61,16 6 25,71 24 60,55 10 18,5 7 17,7 2 19,-14 15-17,17 12-14,30 18-4,26 16 65,28 11-7,71 55 7,54-33 9,36-44 1,-104-48-2,-21-16-10,-11-19-17,-51 5-17,-6-5 16,-5-3 10,29-23-1,-17-12-10,-16-6-10,-17-8-11,-15-7-2,-25-8-22,-17-1 1,-62-49-2,-42 20-25,-26 49-13,48 57 23,10 30 10,11 17 6,10 22-1,17 13-4,45-37 5,9 3 0,8-3-2,-14 40-16,29-1-16,32 0-7,29-3 20,75 26 21,61-49 0,41-69 0,-79-28 1,-31-21 1,-13-13 7,-18-10-2,-54 41 1,-10 7-7,-4-3 8,10-45-9,-23 11-7,-32 3-40,-33 10-5,-77-21-46,-65 31-8,-54 50 29,98 39 58,20 35 17,17 30 2,14 11 3,22 19 8,32 10-5,36 0-1,44-10-5,40-14-18,-18-62 3,122 70 15,-42-88 0,15-42-30,5-46-60,-17-29-33,-34-25 6,-23 4 18,-56 56 60,-9 4 36,-12 2-3,-2-43-42,-130-96-263</inkml:trace>
  <inkml:trace contextRef="#ctx0" brushRef="#br0" timeOffset="-186427.8279">8508 776 334,'-9'-10'153,"3"4"-36,-7-11-40,1 7 34,-3-3-14,1 4 16,2 0-8,-1-3 4,0 2-1,5 1-7,-1 1 17,2 1-40,5 4-48,-2 3-22,4 0-8,0 3-20,3 5 1,0 8 8,4 6 5,-1 11 0,2 4 6,-2 7-1,0 3 0,-2 1 0,2 5 1,1 8 0,-3 6 1,1 16 0,-3 63 0,-4 45 11,4 30-12,1-119 1,0-55 7,0-3-8,2 1 0,2 34-1,2-13-66,-2-16-85,1-14-46,2-13 2,2-23-314</inkml:trace>
  <inkml:trace contextRef="#ctx0" brushRef="#br0" timeOffset="-185974.802">8417 972 969,'-7'-12'131,"2"2"29,-2-9-106,3 9-34,8-1-20,6 3-10,7-9 4,15 1 0,9-3 5,8 8-10,0 5 2,-8 6-3,-8 4-3,-5 2 0,-4 5 14,-5 1-6,0 0 7,-2 2 0,-2 0 0,1 4-1,-6-2-9,-1 4 9,-5 5 1,-2 4 32,-5 12 53,-9 6 23,-7 7-7,-9 9-14,-8 0-30,-7-2-6,-5-5-12,-6-8-12,1-9-6,3-13 0,2-11-2,10-13-1,8-13-9,9-5-4,10-12-5,11-3-135,62-65-462</inkml:trace>
  <inkml:trace contextRef="#ctx0" brushRef="#br0" timeOffset="-185457.772">9371 1043 901,'-7'-7'475,"4"4"-276,-2-4-92,5 6-97,5 1-10,9-4-12,13-3 11,16-5 1,12-2-6,-1 0 5,-2 4 1,-5 5 0,-6 1 0,-3 3 0,3-6 1,7 7 11,-2-7-10,0 4-1,-5-3 5,-5 0 1,-8-2-6,-4 5-2,-6 0-88,0 0-247</inkml:trace>
  <inkml:trace contextRef="#ctx0" brushRef="#br0" timeOffset="-185162.755">9504 1535 786,'0'0'563,"3"0"-450,-2 0-113,5 0-66,7 1 45,9-1 21,14-3 19,11-3 8,3-9 8,9 2 1,-6-2-6,0 3 13,-9 1-14,-5 3-7,-4-2-4,-5 6-9,-2 0 0,-3 0-7,3 4 4,-6 2-6,-1 2 1,-4-1-1,-4 4-15,-1 0-222,-12-8-470</inkml:trace>
  <inkml:trace contextRef="#ctx0" brushRef="#br0" timeOffset="-184353.709">11450 590 948,'-1'2'354,"1"-2"-223,-2 2-68,-1 2-9,1-3 1,-2 5 13,1-2-16,-1-1-19,-7 9-24,-12 18 6,-19 25 33,-66 69-19,-41 35-14,3-8 4,109-106-19,11-6-1,2 0 0,-23 38 1,17-9-6,14-10 0,5-17-5,11-11-5,7-11-5,5-8 9,16-2 12,15-4 2,16-9 10,58-15-11,21-21 0,-101 29 0,-7 3 1,30-14-1,-18 7 5,-9 3-6,-13 6 0,-10 2 1,-7 4 0,-3 0 19,-3-3 67,3 3 64,-4-3-5,0-13-53,-6-7-65,-2-15-19,-3-7-3,-3-6-6,-1 4 0,-3 0 0,-1 8 0,-3 10 0,0 5-5,-4 9-6,-2 7 11,3 3-1,7 2-1,8 3 1,4 0 0,9 0-11,2 3-51,5 3-139,5 7 32,5 6-58,16 7-141,64-17-651</inkml:trace>
  <inkml:trace contextRef="#ctx0" brushRef="#br0" timeOffset="-183963.687">11750 892 1102,'0'0'270,"0"0"-199,0 0-56,0 0-15,-3 3-7,-1 4-29,-2 6 29,-9 15-2,-8 9 4,-7 4-98,2-3-5,1-5 21,5-4-41,8-7 23,5-8-43,2-1-58,7-5-85,3-8 198,7-7 93,3 0 141,9-3 45,0 3-43,-4 0-80,-2 7-20,-2 5 7,-2 3-1,-5 2 28,-1 6 16,-4 1-32,-2 11 11,-2 8 14,-4 3 31,-1 9-35,-5-3-37,4 0-22,1-3-5,5 4-18,2 5 0,8 4-195,24 39-532</inkml:trace>
  <inkml:trace contextRef="#ctx0" brushRef="#br0" timeOffset="-183565.664">12074 1302 1302,'1'0'357,"-1"0"-234,0 0-84,-1 3-33,1 0-6,0 1-23,-2 8-11,2 11 29,0 12 5,-3 13 6,0 1 5,-1-3-10,2-8 8,4-9-8,1-15 1,0-9-1,8-10-1,8-17 1,10-15 5,11-18-6,10-17-7,-2-7 6,-4 9 0,-11 16 1,-13 23 0,-10 20-1,-10 11 0,0 4-41,0 9-15,0 6 28,3 13 29,2 11 30,-1 8-7,0-2-8,1-2-3,2-6-3,2 3 6,-1 1-2,-2-3-13,-3 4-177,-30 38-651</inkml:trace>
  <inkml:trace contextRef="#ctx0" brushRef="#br0" timeOffset="-182461.601">12969 1069 696,'-2'-3'299,"1"1"-124,-2 1-37,1 1-1,-1 0 10,2 1-11,-2-1-31,0 2-12,3 1-39,0-2-45,3-1-9,1 0-54,13 0 5,18 0 49,15 0 18,12-1-8,0-2-2,-7 3-7,-1 0 0,-5-2 5,5-3 3,4-4-7,0-4 7,-5 2-3,-9 2-5,-7-4 0,-7 4 6,-9 2-5,-11 0 4,-2 6 1,-8 1-7,-4 1-24,-4 4-129,-12 9-358,-87 71-70</inkml:trace>
  <inkml:trace contextRef="#ctx0" brushRef="#br0" timeOffset="-182058.578">13002 1920 1101,'0'0'352,"0"-1"-157,0 1-60,2-3 18,-1-1-16,2 1-53,3-4-51,6-7-33,13-8-12,15-7 12,12-4 4,5 3-2,3 7-2,-7 5 0,1 8 5,-2 5-5,-4-2 0,0 7 0,-2 0-2,-1 0 1,1 0 1,-1 0 0,-5 0 0,-3 4 0,-7-4 0,-10 4 1,-2-2-1,-5 0-1,-4-2 1,-7 2 0,-1-2 0,-1 0 6,0-2 3,-1 2 3,-1 0 0,2 0-3,0 0-9,-4-2-15,-2-1-75,-33-23-393</inkml:trace>
  <inkml:trace contextRef="#ctx0" brushRef="#br0" timeOffset="-181395.54">14600 1019 1034,'-2'-2'338,"-1"-1"-167,2 0-68,-2 6-58,3-3-30,0 0-5,0 0-10,0 0-15,7 0-20,2 5-40,9 2-135,34 0-315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43:28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26705 12555 1529,'-3'-3'246,"2"2"-72,-2-5-73,1 9-50,1-3-11,-2 1 20,0 2-13,-4 1-11,-4 4-35,-10 7 7,-9 6 4,-2 5-11,-6 2-1,1 1 10,-4-2-4,-2 5-5,-2 2 1,0 6-2,7 5-1,9 0-10,16-2 1,13 1-4,13-7 4,16-1-13,9-5 23,7-3 10,2-8-4,-1-10 3,1-5 0,-3-9-8,2-3 8,-7-8-8,0 0 0,-9 0-1,-12 4 0,-8 5 1,-1 4-1,-9 2-2,-3 4-15,-5 0 17,-1 3 12,-11 9-2,-12 10-4,-9 12 0,-7 2-5,-3 5 1,4 0 4,0 1-6,4-1 0,8-1 0,5-2 1,10-1-1,8-4-1,7 1 1,7-1 15,7 3-3,6 1 3,6-3-8,4-4-5,1-5 4,3-5-3,3-8 7,-2-9 10,1-1-5,1-12 0,0-3-14,-2-5 16,1-3-4,1-6-11,-1 0 4,-2-1-5,1-3 5,-6 6-5,-6 5-1,-8 1 0,-4 9-22,-4 1-29,1 5-46,-2-4-175,-1-29-752</inkml:trace>
  <inkml:trace contextRef="#ctx0" brushRef="#br0" timeOffset="1832.104">27022 13454 931,'-2'-4'243,"0"3"-9,0-6-53,0 0-2,2-2-44,0 2-56,3 1-32,5-2-35,8 0-11,9-2 8,7 6 9,-1 1 9,3 10 3,-4 3-12,-2 3-2,-7 5 2,-6 3-9,-4 3-9,-4 2-5,-7 5 5,-5 6 14,-6 0-4,0 3-1,-4-3-3,3-7-5,-1-3 7,4-10-7,0-6 6,3-6 0,5-2 7,1-10-2,1-8-12,1-12 0,5-11 0,2-14 1,9-2 7,0 1-8,6 0 0,-2 0 0,3 6 1,-3 2-1,1 6-64,-6 7-99,30-44-410</inkml:trace>
  <inkml:trace contextRef="#ctx0" brushRef="#br0" timeOffset="2095.119">27717 13067 1181,'7'0'377,"0"0"-256,7 0-77,4 0 53,7 3 23,2-3-27,-1 1-48,-1 3 5,-1-2-22,-3 2-13,-6-2-9,-5 0-4,1 2-1,-2 0-1,6 0-74,4 2-110,3-2-103,43 5-446</inkml:trace>
  <inkml:trace contextRef="#ctx0" brushRef="#br0" timeOffset="2371.135">28282 12897 987,'-3'0'819,"3"2"-612,-7-1-123,7 3-36,0 1 9,0 2-24,0 15-5,7 10 13,2 12-20,-1 8-12,-1 2-8,1 7 7,-2 0-2,1-6 0,-3 2-5,-4-8-1,-3-6-21,-2 2-33,-3 6-89,2-10-70,9 37-244</inkml:trace>
  <inkml:trace contextRef="#ctx0" brushRef="#br0" timeOffset="2641.151">28694 12652 1710,'0'2'280,"2"8"-229,7 6-37,1 13 47,11 12 31,7 12-17,8 15-8,4 10-44,-1 11 10,-5 11-11,-8 0-11,-13-7-1,-7-4-1,-15-8-9,-13-2-15,-17 11-35,-13 4-83,-15 2 7,-49 37-366,-64-17-478</inkml:trace>
  <inkml:trace contextRef="#ctx0" brushRef="#br0" timeOffset="3159.18">26306 12481 1631,'-4'-7'261,"2"4"-143,-6-4-56,-6 6 13,4-2-21,-6 6-29,-4 1-24,-2 14 6,-4 12-6,-4 11 0,-2 10 7,2 0-8,1 5 0,10 6 0,4 10 21,0 63 3,15 42-6,17 30-6,7-44-10,6-27-2,8-9-9,10-16-53,-24-63-52,-1-3-97,81 110-295</inkml:trace>
  <inkml:trace contextRef="#ctx0" brushRef="#br0" timeOffset="4384.25">29662 12758 990,'-1'0'320,"1"0"-110,-3 0-8,0 0 4,-1-3-32,-2 0-57,-5 0-35,-4 0-44,-7 7-20,-12 4-8,-11 10-8,-8 7-2,-6 6 2,2 6-1,8 0 5,13-3-6,15 0-12,14-2-4,11 2 14,11 1-8,7 4-14,14-8 18,9-9 6,9-6 0,11-12-1,-2-8 1,1-10-1,-9 0 0,-7-7 1,-15 3-1,-10 5 1,-12 3 1,-9 8 5,-4 2-6,-6 2 13,-15 5-13,-12 9-12,-12 6 2,-7 9 8,6 11 1,5 3 0,10 4 1,9-2 0,7 1 12,9-6 9,6-8-3,6-3-5,9-3 1,4-2-13,9-6 11,7-1-6,5-6-5,0-8-1,5-5 0,4-8-21,0-7-24,3-7-104,0-7-191,65-61-628</inkml:trace>
  <inkml:trace contextRef="#ctx0" brushRef="#br0" timeOffset="4684.267">30040 13465 259,'-5'11'1178,"2"8"-966,-3 14-59,0 9 9,3 4-18,5-3-36,4-7-35,6-6-32,7-6-20,3-11-8,10-9-4,7-12-9,4-14-9,8-11-20,-4-9 10,-6-3 8,-13-1 3,-16 6 8,-12 5 1,-14 7 17,-12 7 21,-13 11-15,-15 12-11,-8 9-7,4 7-4,8-2-1,17 2-1,21-9-18,15 1-127,74 18-475</inkml:trace>
  <inkml:trace contextRef="#ctx0" brushRef="#br0" timeOffset="5068.289">30880 12671 1759,'-2'-1'223,"2"-4"-166,-1 4-42,2 1 14,5 0 14,6 0-2,14 1-23,11 5-2,10 0-16,3 0 8,-1-6-2,0 0 19,-2 0-7,-1-6-16,-5 0 11,-8-1-13,-3 3-15,-8 2-87,-9 2-141,-9 2-115,-25 13-479</inkml:trace>
  <inkml:trace contextRef="#ctx0" brushRef="#br0" timeOffset="5321.304">30961 12876 1087,'-2'0'812,"2"1"-658,-2 2-131,4 4-17,0 10 42,2 15 42,3 13-36,1 26-27,-4 7 16,1 12-11,-5 3-20,-5-9 3,1-6-11,-4-7-4,-2-4-1,0-10-19,3-9-25,0-17-40,4-14-151,3-9-310,7-42-334</inkml:trace>
  <inkml:trace contextRef="#ctx0" brushRef="#br0" timeOffset="5503.314">31005 13336 1655,'3'-1'306,"5"-3"-232,11 1-55,6-3 4,12 3 2,5-2-11,9 1-4,0 4-10,-2-1-78,-7 2-126,-11 3-29,-5 1-225,-12 14-20</inkml:trace>
  <inkml:trace contextRef="#ctx0" brushRef="#br0" timeOffset="5735.328">30999 13691 369,'-12'9'915,"1"-2"-661,-4 11-76,6-8 1,9-7 2,10-3-67,10 2-51,18-4-13,19 0-25,12-2-8,6-3-10,2 3-1,-6 4-6,-10 0 1,-11 1 5,-10-1-6,-13 0-20,-9-1-11,-8 1-16,-4-3-17,0-9-116,-3-52-375</inkml:trace>
  <inkml:trace contextRef="#ctx0" brushRef="#br0" timeOffset="6411.366">30710 12442 1393,'-3'-6'258,"1"2"-104,0-3-35,3 2 40,2 4-38,-3 0-46,4-6-31,1 3-22,3 0-1,5-5-6,7 4 0,8-4 5,8 6 1,8 6-5,9 6-4,5 2-4,10 7-7,8-2 0,42 9 5,-74-21-4,36-1-1,-3-5 1,-9-4 4,-8-10-5,-10 0 0,-9-4 0,-11 3-1,-10-2 1,-13 7 7,-7-6-8,-7 3-9,-11-6-2,-6-3 11,-12-4-15,-6 1 0,-11-3 7,-1 0 8,3 3 0,2 3 0,10 4 0,9 5 1,10 6 13,14 0-14,4 6 0,6 1-3,4 0-29,11 6 29,14 3 3,11 4 1,9 10-1,2 4 2,-7 4-1,-2 7-1,-5 5 0,-5 4 0,-6 4-1,-5 2 0,-11 2 2,-8-4-1,-6-2 1,-4-5 7,-6-1-8,-2-8-50,-10 3-131,-52 42-652</inkml:trace>
  <inkml:trace contextRef="#ctx0" brushRef="#br0" timeOffset="8423.481">22030 14652 1620,'-8'0'371,"1"3"-163,-14 6-143,-3 10-44,-6 11-12,-6 13 3,-4 15-5,-5 11-6,-1 9 11,-2 3-12,-3 1 1,-1-6 0,2-2 0,-1-14 12,-1-1 16,-6 2-11,-1-5-11,5-4-6,4-4 1,15-10-2,10-5 0,12-7-8,13-4-22,13-3-30,17-1 10,24-3 50,57-5 2,36-33 8,-5-24 10,-59 19-4,-50 16 5,-5 6-4,-5 3-5,21-4-11,-13 4 0,-8 3 6,-7 0-7,-5 3 1,-3-3 1,-5 0-2,-3 0 8,0-3 2,-2 3 5,-4-3 20,-3-8 11,-5-11-34,-12-11-3,-5-12-9,-10-2 0,1-6 0,-2 5 1,-1 0 9,7 9-8,5 9-1,4 6 0,7 6-1,2 3 1,4 8 0,6 1-1,5 4-6,0 2 5,3 0-11,3 4-66,0 7-50,9 15-26,9 8-211,61 63-433</inkml:trace>
  <inkml:trace contextRef="#ctx0" brushRef="#br0" timeOffset="8851.506">22276 15110 1185,'0'4'274,"1"-1"-184,2 2-73,1 9 26,0 2 47,-4 3 14,-4 7-28,-3-1-26,-9 8-31,-2-1-16,-12 7-3,-4 4-31,-2-2-55,-1-3-59,5-5-83,10-9-21,12-13 61,12-11 10,14-9 61,6-1 117,11-7 54,4 6 55,1-3 56,-3 7 11,-5 5 7,-5 2-72,-8 8-26,-4 6-25,-6-1-18,-5 13 39,-4 13 35,-5 14-40,-6 10-37,0 0-16,-4-1 2,2-8-1,0-2-7,5-11-7,-2-7-10,7-11-54,7-7-126,7-12-190,50-47-255</inkml:trace>
  <inkml:trace contextRef="#ctx0" brushRef="#br0" timeOffset="9204.526">22586 15672 1587,'-1'2'293,"1"-2"-196,0 3-35,0 5-16,4 2-11,5 9 2,8 11-16,5 11-10,2 3 10,-2 4-8,-4 4-5,-9-4-2,-5-5-6,-3-3 1,-4-14-1,1-9-2,2-13 1,2-8-11,5-15-45,2-13 31,8-20-7,3-14 17,4-2 15,0 9 1,-2 14 7,-5 13 11,-4 15 3,-3 11-1,-3 6 1,2 12-21,-1 7 0,3 9 18,-4 6 2,2 6-20,0 6-56,-3 3-112,6 78-202</inkml:trace>
  <inkml:trace contextRef="#ctx0" brushRef="#br0" timeOffset="9850.563">23553 15331 1515,'-5'0'341,"0"0"-182,-1 3-93,1 1 13,3-4-7,2 0-19,2 2-19,3-4-10,3 2-1,7 2 4,15 0 4,15 2-2,10-2-8,11-4-15,1-4 0,-3-3 6,-7 1-6,4-6-6,-7-2 0,-4 4-12,-8-1-31,-10 5-20,-10 3-24,-10 2-42,-11 3-65,-8 0-133,-54 23-576</inkml:trace>
  <inkml:trace contextRef="#ctx0" brushRef="#br0" timeOffset="10062.5749">23598 15975 1802,'4'2'281,"2"-2"-251,8 0 46,14 2 8,11-2-15,17-2-27,13-1-18,4-3-13,5 2-10,-1-1-1,1-2-42,1 1-69,-4 2-272,72-3-700</inkml:trace>
  <inkml:trace contextRef="#ctx0" brushRef="#br0" timeOffset="10436.596">25303 15213 1857,'-4'-3'250,"2"0"-250,-2-4-7,4 8 7,0-1 0,0 9 19,4 3-17,6 22 4,5 23 7,2 17 22,9 75-2,-9 29 3,-15-124 9,-1-2-20,1 111-14,-4-8-10,2-109-1,-1 0-54,1 38-107,0-14-112,4 10-325</inkml:trace>
  <inkml:trace contextRef="#ctx0" brushRef="#br0" timeOffset="10751.614">25468 15197 1435,'10'4'184,"6"6"-145,12 1-31,11 5-8,9 1 6,4-3 18,2 3 24,1-2-10,-7 3 28,-4-3-24,-14-3-5,-9 2 7,-11-3-2,-10 2-2,-8 4-22,-13 10-4,-15 16 1,-19 10-6,-14 16-9,-6 0-7,1-5-12,8-5-25,15-18-46,14-12-111,3-18-268</inkml:trace>
  <inkml:trace contextRef="#ctx0" brushRef="#br0" timeOffset="11125.636">25072 14973 1813,'-4'-3'318,"2"6"-207,-6 0-89,2 16-21,2 15 14,2 24 28,4 21-7,13 81-9,0 49-9,5 26-3,-12-108-4,-6 4-10,-12-5 0,-3-3 11,0-5-12,-8-17-15,15-59-15,3-9-27,0-3-65,0 25-184,18-2-425</inkml:trace>
  <inkml:trace contextRef="#ctx0" brushRef="#br0" timeOffset="11412.652">25937 14997 1984,'-1'-6'246,"-1"2"-246,0-7-22,2 11-37,4-2 59,3 5 21,9 7-15,5 13-6,2 19 29,1 23 22,-4 18-11,-10 69-16,-12 20 0,-13 18-7,0-72-8,3-8-9,-2 2-2,-2-8-43,8 6-106,0-6-376,-1-32-842</inkml:trace>
  <inkml:trace contextRef="#ctx0" brushRef="#br0" timeOffset="12493.714">25337 14859 1332,'0'0'286,"0"0"-160,0 0-79,0 0 16,2 0 63,-1-4-2,0 3-37,1 1-51,2 0-21,3 5-7,9 4 11,4-1 7,8 3-2,9 6-11,6-1-5,4 0-2,8 0-5,0-3 0,-3-4 5,-7-6-6,-6 1 1,-12-4 0,-6-1 0,-12-2 5,-2 3 0,-7-1 0,-3-1 3,-1-3-9,0-9-3,-6-11-18,-6-5 4,-1-1 1,-4 0 4,-2 2-3,-2 0-4,2 1 18,-3 4 1,-3 3-10,-1 1 10,0 8 6,6 1-4,6 3 11,6 4 4,9 4-7,4 0-4,4-4-3,2 4-3,5 4 0,12 0 0,6 9 0,8 1 1,0 8 0,2-1 5,-2 5-6,-2 2 0,-3 2-1,-4 2 0,-3 0 0,-7 1 1,-6-4 7,-7-3 4,-7 2-2,-10 1 6,-11 7-8,-18 6-7,-15 9-34,-10 2-36,-3-2-139,-68 37-381</inkml:trace>
  <inkml:trace contextRef="#ctx0" brushRef="#br0" timeOffset="13198.754">26616 15360 1841,'-8'-8'219,"4"2"-150,-5-9-68,9 14-1,6 1-83,9 4 83,15 2 38,11 6 17,12-3-7,6 7-24,-5-6 5,0 3 13,-6-8-17,-1-3-13,-5-4-4,-1-2-8,-6 0-11,-2 0-25,-13 2-67,-3 2-119,-8 6-137,-12 6-280,-47 44-82</inkml:trace>
  <inkml:trace contextRef="#ctx0" brushRef="#br0" timeOffset="13401.766">26598 15956 1668,'1'0'378,"1"-1"-293,5 1-83,2-3 46,14-3 69,11 1-5,15-4-35,11 1-32,8 0-24,7-1-9,-2 2-3,0 0-9,-5 3-50,-9 1-61,-4 7-76,45 25-534</inkml:trace>
  <inkml:trace contextRef="#ctx0" brushRef="#br0" timeOffset="14048.803">27950 15107 1615,'-17'3'278,"0"6"-169,-16 6-89,-2 11-14,5 11 4,0 7 10,5 12-2,7 16 16,-3 64 10,11 36-14,7-117 4,3-3-7,3 50 0,0-9-13,4-10-4,4-5-10,4-4-30,7-4-105,5 1-44,74 77-439</inkml:trace>
  <inkml:trace contextRef="#ctx0" brushRef="#br0" timeOffset="14827.848">28275 15264 1500,'0'0'336,"-3"0"-180,3 1-92,-2 2 17,2-2 2,0 7-41,2 5-32,5 20 4,2 15 2,2 13-5,-1 12-11,-4 2 0,-4 7 11,-4-6-4,-10 1-7,-1-6 1,-5-2-1,6-10-28,0-5-23,6-13-54,6-14-47,5-11-373,23-39-243</inkml:trace>
  <inkml:trace contextRef="#ctx0" brushRef="#br0" timeOffset="15062.861">28521 15752 1808,'-1'-4'310,"1"4"-184,-2-4-93,5 4-27,3-3 42,13-3 5,13-6-23,13-4-17,11-4-5,-1-1-7,0 3 5,-10 5-6,-6 2-34,-8 3-47,-3 8-185,16 26-546</inkml:trace>
  <inkml:trace contextRef="#ctx0" brushRef="#br0" timeOffset="15773.902">29594 15726 1871,'-3'-16'283,"3"7"-199,-4-13-84,-1 18-46,-7 4 10,-3 2 34,-10 10 2,-10 9-1,-1 10-5,2 13 5,-3 3 1,4 2 1,2 0 33,5-2 14,5-4-18,8-9-30,13-5-4,11-7 4,16-4-13,15-9-7,14-6 5,12-12-15,6-8-24,1-6 5,-9-1 26,-16 0 23,-16 9 0,-19 5 1,-15 6 7,-9 8 29,-20 6-37,-14 9-13,-9 13-22,-9 10 13,4 11 13,8 3 7,12-1 2,8-3 32,16-7 33,7-1-14,9-9 4,6-6-2,7-7-17,8-6-9,6-9-6,7-7-2,6-11-19,2-8-44,1-7-76,-1-4-156,45-58-557</inkml:trace>
  <inkml:trace contextRef="#ctx0" brushRef="#br0" timeOffset="16157.924">29922 16256 1694,'1'-4'270,"5"2"-206,2 0-52,3 4-11,4 10 14,5 10 9,1 11 15,-2 15 9,-2 6-11,-6 1-5,-3 0 4,-6-9-6,-7-5 3,-6-9-8,-3-1 2,-7-7-10,0-7-16,-1-3-1,1-8-21,6-4-9,2-5 9,5-10-7,4-4-38,4-9 34,7-5 32,7-6 9,10-10-3,2-2 0,7-4 3,4 4-2,1 2-6,2 9-1,0 5 0,-3 6-12,-5 5-45,-7 4-65,-4 6-68,-4 2-40,-7 3-234,-6-15-217</inkml:trace>
  <inkml:trace contextRef="#ctx0" brushRef="#br0" timeOffset="16561.947">29367 15401 807,'1'-1'696,"5"-6"-552,6 4-103,5-1 8,8 1 83,2-3-3,7 0-34,0 3-29,4-1-12,2 4-18,6 0-6,4 4-11,9-4-2,7 0-11,4-4-5,-5 1 0,-7 0-1,-11-1-23,-11 2-33,-14-5-61,-11 2-63,-6-7-69,-34-47-703</inkml:trace>
  <inkml:trace contextRef="#ctx0" brushRef="#br0" timeOffset="16788.96">29805 14690 1760,'-3'0'246,"3"1"-204,-4 5-42,5 16-15,4 13 15,3 25 21,5 19-7,2 9-7,4 6-7,-1 2-23,5-2-112,-3-3-162,43 77-526</inkml:trace>
  <inkml:trace contextRef="#ctx0" brushRef="#br0" timeOffset="17049.975">30707 15044 1529,'6'27'188,"2"9"-142,0 31-26,4 20 38,4 61 70,-6 19 19,-1 22-56,-13-140-31,1-3-12,-1 1-19,-4 43-17,-12 0-11,-6-5-1,-11 2-9,-12-2-55,-11 6-218,-144 132-936</inkml:trace>
  <inkml:trace contextRef="#ctx0" brushRef="#br0" timeOffset="17616.007">31201 15484 1918,'-8'-5'249,"3"1"-249,-3-3-141,3 7-114,1 0 21,-1 19-267</inkml:trace>
  <inkml:trace contextRef="#ctx0" brushRef="#br0" timeOffset="18513.058">31588 15268 1615,'-3'1'344,"2"-1"-194,-8 6-95,-3 2-5,-12 10-10,-12 15 4,-14 16-17,-8 13-14,-6 13-5,-5 12-8,-5 5 1,3-4 8,4-7-8,9-11 9,12-8-9,12-12-1,11-14-6,12-13 5,6-12-12,9-7 4,3 1-2,11 1 7,12 4 4,14-3 12,18-7-3,5-6-8,3-8 5,0-5-4,-9-3-2,-7 5 1,-9 1 1,-9 4 4,-10 6-6,-13 6 8,-2 0-8,-3 0 2,-2 2-1,1 1 1,1-2 4,-1-1-5,-4 0 7,-2 2-2,-1-2 7,-1 0 17,0 0 0,-1-2 11,-2 1-2,-7-9-11,-2-9-17,-9-7-4,-5-8 2,2-6-9,-4-7 0,3 2-1,1 5 2,2 4-1,10 13 0,2 8 0,5 5 0,2 7-1,0-1-10,-1 4-16,4 0-16,-2 0-20,3 2-9,-3 4-60,2 14-207,8 50-529</inkml:trace>
  <inkml:trace contextRef="#ctx0" brushRef="#br0" timeOffset="19154.095">31668 15952 1199,'0'0'464,"0"0"-356,-2 0-59,2 0 56,0 3-27,0-3-48,0 0-24,0 1-5,2 8-1,-4 9 26,2 6 16,-1 5-6,1 6-8,1 1-8,1-3-5,1-1-8,0-3-7,5-9-10,-2-5-29,0-7 39,8-8 0,-4-4 15,5-7-15,4-11-4,-2-5-7,-2-13 2,0-3-12,-6-8 21,-3 2-29,-3 4 28,-1 8 1,-2 15 27,-4 12 17,3 8-11,-4 4 9,-1-2-11,-2 0-31,-6 6-3,2 2-37,-3 14-125,-19 52-395</inkml:trace>
  <inkml:trace contextRef="#ctx0" brushRef="#br0" timeOffset="63520.633">32239 616 509,'-5'-5'288,"1"2"-168,-7-9-39,1 6 33,1 2 38,0 3-28,2-4 8,-1 3-13,1 0-55,1 1 1,3-2-17,-3 3-5,-2 3-22,-6 4-15,-11 7-6,-11 13-8,-6 13 8,-6 8 0,2 7-1,2 3 1,3 0-1,8-3-11,11-6 6,6-5-16,13-5-14,10 0-36,10 0 12,6-1 54,13-4 6,10 0 10,4-5-2,3-3-8,0-9 1,-4-3 9,-10-6-1,-10-5 2,-14 0-2,-8-3 4,-11 1-13,-5 5-9,-9 5 9,-12 6 9,-15 13 3,-8 8-4,3 8-8,7 5-2,10-2-10,12 4 5,4-4-10,7-2-8,7-10 8,6-4-20,6-9-4,2-3 20,5-2 21,5-2 11,0-3 4,8-6 4,5-5 10,13-4-14,3-6 12,7-10-6,0-3-6,-7-2-15,-7-1-80,-7 5-172,-12-6-96,2-50-390</inkml:trace>
  <inkml:trace contextRef="#ctx0" brushRef="#br0" timeOffset="63970.658">32434 1598 609,'4'0'334,"0"4"-250,6-4-52,0 3 56,5 0 53,-4 3-42,-1 4-99,5 2 6,-4 11-6,-2 4 26,0 6 26,-5 3 4,-4 4 20,-3-2-17,-4 5-7,-4 0-7,-1-5-9,-4-1-16,3-4-7,-1-3-6,4-8-7,5-9-20,4-7-19,5-8 0,0-12 27,11-18 12,4-24-70,7-19 53,7-14 9,1 2 7,-2 16 2,-6 14 3,-4 18 52,-8 13-2,0 9-14,-7 3-13,-1 7-13,1 4-14,3 0 0,5 6-13,9 0-1,5 3-32,4 3-73,-3-3-65,0-6-80,22-31 39</inkml:trace>
  <inkml:trace contextRef="#ctx0" brushRef="#br0" timeOffset="65201.7289">31596 570 915,'-8'-6'147,"0"-2"-93,-17-5-21,-6-3 33,-2 4 60,-1-1-30,9 6-43,6 0-17,2 5-18,7 4-6,4-2-11,-2 4 10,-2 2-10,-1 1 5,-5 8 9,-5 6 2,-7 4 4,-4 8-5,-7 13-4,-2 3 0,3 4 0,5 9-12,7 1-1,2 6 1,7 9 0,3 7 1,6 7-1,7 66 0,21 31 0,24 15 0,-5-100 0,6-2-1,-19-53 1,2-8 4,4-2-3,33 42 10,5-11-10,8-7 0,-3-2 9,0-6 4,-3-7-7,-3-3-2,1 3-5,10 4 0,51 38 0,20 10 1,-3-21 8,-57-47 12,3-9-6,-53-21 3,-2-6 10,-6-5 7,44-13 7,-9-21 3,-10-15-8,-4-21-8,19-63-7,-10-44-1,-1-28 3,-23 73-15,-3 8-3,-6 19-4,-11 13 3,-3-8-5,-12 60 0,0 2 0,0 4 1,2-47 0,-5 7-1,-2 1-6,-7 2 6,-6-1 1,-5-9-1,-14-57 0,-12-17-2,26 114-11,-5 0 13,-19-44 6,-8 15-6,-5 13 0,-7 22 1,-6 6 0,-2 8-1,-4 1 5,7 3-4,8 4 5,4 2-6,7 8-2,4 6 2,4-1-2,2 7 2,2-4 1,1 0 5,-1 4-5,-2-2 0,-3 2 0,0 0 0,4 2 0,0 2-1,1 6-7,4 5 6,4 3 0,-4 8 0,3 2-6,6 1 6,-2-3 1,3-4 0,-1 1 1,0 0 0,0-2 1,-6 3-1,-1-3 0,1-7 0,-6 2 5,5-9-4,2 1-1,7-4 8,6-1-8,6-3 0,-3 1-1,2 5-35,-3 1-63,5 6-100,9 8-63,4 5-19,7 5 64,7 3 21,59 31-137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42:17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3429 1407,'-7'6'145,"1"2"-130,-6 13-13,-1 1 8,3 1-5,3-3-4,0-6 12,4-4 2,2 6-8,1 4 17,0 9 15,1 17-1,5 15 4,6 9-14,3 6 7,1 2-34,5-7 14,-4 0-15,2 2-2,-4-2 2,1-1 0,-8-1 0,-2 2 0,-6-1 0,-6-1 11,-2 4-11,-6 4-21,3-15-108,3-12-111,5-17-120,16-45-279</inkml:trace>
  <inkml:trace contextRef="#ctx0" brushRef="#br0" timeOffset="352.02">3168 3559 1377,'-4'-6'212,"4"4"-41,0-2-171,13 0-44,17 4 37,20 0 7,57 0 15,20 8-14,-86 0 0,-5-1 0,33 9 18,-9 7 13,-14 5-10,-15 3 22,-14 9 20,-13 6-4,-13 4-36,-20 14 17,-18 9 14,-23 5-4,-66 38-21,-15-29-7,115-70-10,8-9-1,-22 12 0,20-16 2,15-6-14,10-13-158,8-7-293,31-116-482</inkml:trace>
  <inkml:trace contextRef="#ctx0" brushRef="#br0" timeOffset="1052.06">4323 3880 1608,'-1'-9'273,"1"5"-64,0-10-121,7 1-34,2-1-31,5 0-11,7-3-11,3 4 5,3 5-5,6 4-1,-1 1-1,-3 6 0,1 1 1,-4 3 0,-5-3-32,0 0-38,-3 2-65,-1-1-32,6 3-46,-5 3-57,25 19-84</inkml:trace>
  <inkml:trace contextRef="#ctx0" brushRef="#br0" timeOffset="1289.0729">4175 4425 1141,'3'-3'577,"3"2"-478,13-5-75,12-7 96,11-3 11,14-6-41,10-1-32,7 3-22,52-13-18,24-5-4,11-7-4,-56 16-1,2-1-9,0 4-24,-1 4-177,-9 3-264,-29-19-781</inkml:trace>
  <inkml:trace contextRef="#ctx0" brushRef="#br0" timeOffset="1875.107">6276 3553 1669,'-3'-3'299,"0"0"-158,-1-1-47,-3 4-46,-6 0-39,-6 4-9,-10 14 0,-11 9-1,-12 17 1,-10 15 6,-5 12 2,3 6 5,8-1-12,14-6-1,15-12 0,10-7 0,10-10-5,7-6 4,8-4-19,10-5-10,12-2-3,9-5 33,16-4 14,10-6-2,11-5 4,-1-4-5,-3-4-4,-6 1-5,-8-1-1,-11 2 8,-11-3-3,-14 1 6,-9 0 12,-11 4 15,-4 0 30,-6-3 35,-11-11-68,-10-6-36,-13-7-1,-8-3 0,-4 1 1,-3 0 0,0-5 0,5-3-31,7 4 5,5 2-4,6 8 17,10 7 4,4 9-2,4 5-5,8 2-4,0 5 4,3 6-16,2 3-20,5 5-58,4 6-110,13 3-158,50 5-760</inkml:trace>
  <inkml:trace contextRef="#ctx0" brushRef="#br0" timeOffset="2259.129">6663 3849 1435,'-4'-4'689,"2"2"-545,-3-6-81,2 10-28,3 1-35,-1 0-5,-4-1-11,-3 10 4,-9 8-30,-10 12-56,0 4-125,3-1-62,12-6-174,3-10 138,2-8-216,3-9 526,2-6 11,0-4 483,2 3-150,2 0-19,0 2-139,5 2-94,3 2-75,3 7-6,10 5-21,2 3 21,1 11 39,-8 1 48,0 4 3,-9 1-3,-5 0-36,-6 2-26,-5 4-7,-7-4-18,-2 7-3,-1-7-127,3-1-343,0 7-234</inkml:trace>
  <inkml:trace contextRef="#ctx0" brushRef="#br0" timeOffset="2634.15">6961 4061 1643,'1'0'297,"-1"6"-277,-1 1 5,2 7-11,-1 12 55,2 6-30,-1 6-18,1 7-14,-1-4 2,-1-1-7,-1 1 5,-1-8 0,1-13-7,-1-3-8,2-13 7,0-7 0,6-4-61,6-16-44,9-16-139,11-22-26,5-12 26,0 7 178,-4 15 67,-6 20 139,-11 17 8,-2 14-3,-5 8 26,1 6-1,3 5-49,3 7-51,0 3-19,-3 6-11,2 1-15,-3 1-24,-3-2-11,-2 0-37,-5 1-79,-36 87-238</inkml:trace>
  <inkml:trace contextRef="#ctx0" brushRef="#br0" timeOffset="5735.328">7853 3773 975,'-3'-9'544,"2"5"-466,-4-3-40,3 5-19,0 2 23,2 0 21,2 0 5,0 0-16,0 0-14,2-1 2,1-2-5,2-1 7,11 2 7,4 1-14,11-5-16,6 2-5,7-1-7,3-1 1,7 2-8,2-3 0,3-1-14,3 0-30,-3 1-47,-6 0-65,-11 7-47,-17 8-119,-27 49-294</inkml:trace>
  <inkml:trace contextRef="#ctx0" brushRef="#br0" timeOffset="5990.342">7786 4370 1591,'4'0'261,"-2"-3"-249,14-4 51,8-8 54,14-2 1,23-9-25,46-21-40,-65 33-16,40-13-23,-4 5-7,-5 4-1,-11 5-5,-6 3 0,-9 6-2,-12 4-8,-11 3-14,-8 4-55,-10-3-82,-6 4-31,-6 5 10,-63 33-420</inkml:trace>
  <inkml:trace contextRef="#ctx0" brushRef="#br0" timeOffset="7154.409">9675 3484 1137,'-7'-4'569,"1"3"-492,-9-5-62,6 7-15,-2 4 0,-4 0-6,-7 7 5,-4 8 1,-1 7-10,-10 10 10,0 14 10,-3 8-10,-1 11 14,4 4 2,0 4-5,15-4-5,2 0-5,14-3 9,8-10 4,11-6 5,8-7-18,5-9 18,1-6 5,4-5 2,1-4-14,-1-6-5,-1 0-7,4-6-29,-4-5-29,3-2-25,2-5-115,4-12-156,66-47-248</inkml:trace>
  <inkml:trace contextRef="#ctx0" brushRef="#br0" timeOffset="7928.453">10154 3457 1169,'-2'0'268,"2"0"-97,-3 0-109,3 0-62,-3 7-11,3-1-22,3 12 33,-3 12 51,1 11 1,1 10-32,0 6 7,-4 9-5,-1 3 13,-4 4 7,-3 2-14,0-1-1,-3-4-13,-1 0-13,4-16 16,3-5-2,4-8-15,3-12 5,3-7-5,4-8-58,2-3-71,6-9-41,7-2-113,55-65-335</inkml:trace>
  <inkml:trace contextRef="#ctx0" brushRef="#br0" timeOffset="8174.467">10524 3892 1321,'0'-7'455,"0"1"-281,1-7-40,0 11-58,3 1-31,3-2-19,12 0-13,10 3-5,11 0-1,8 3 1,1-3-8,2 3 8,-3 0-8,-3-2 0,-2 3-12,4 0-86,6 0-136,5-3-240,109-24-785</inkml:trace>
  <inkml:trace contextRef="#ctx0" brushRef="#br0" timeOffset="8798.503">12124 4024 1106,'3'-12'628,"-3"2"-526,-3-16-63,-1 10-28,-3 1 49,-5-2-6,-3 7-38,-3 1-16,-14 12-1,-12 5-8,-17 15 9,-51 28 6,72-29-5,-28 19-1,17 0 0,14-4-6,19-5-1,12-3-1,11-1-7,13-9-21,15-1 36,13-6 26,7-6-10,7-9-5,-3 1-5,-3-5-5,-7 1 7,-11 0-7,-8-2 0,-15 4 5,-7 2-5,-8 4 10,-2 0-10,-4 3-1,-10 6 7,-12 7-5,-13 9 10,-9 8-11,-1 4 0,9 0-1,13 1 0,7-3-2,9 2 2,6 5-5,7-3 5,5 0 6,8 3-6,5-6-12,1-5-1,9-7 13,4-12 34,6-9 24,5-8-7,1-13-22,2-13-10,-1-7-19,-1-7-46,-3-1-112,-6 0-127,-3 2-184,14-43-107</inkml:trace>
  <inkml:trace contextRef="#ctx0" brushRef="#br0" timeOffset="9159.523">12311 4389 1045,'0'-3'258,"0"6"-183,0 0-53,0 1 149,4 6 12,1 3-31,3 3-50,2 8-48,2 7-21,6 9 3,-4 5-17,3 4-7,0 3-6,-7 3 0,-3-4-6,-8 6-1,-12-5-1,-9-4-5,-6-7-4,-2-13-1,2-14 12,11-8 9,4-16-1,6-12-8,7-13-33,12-12-5,7-14 31,11-8-7,3 1 14,-1 5 12,4 8-4,-1 10-8,-3 11 16,-5 4-4,-3 8-12,-3 4 0,-3 4-36,-4 8-107,0 3-100,3 7-315</inkml:trace>
  <inkml:trace contextRef="#ctx0" brushRef="#br0" timeOffset="9512.544">11468 3659 1237,'-15'-13'182,"4"7"-31,-12-9-8,11 5 25,11 7-23,6 0-113,7-1-31,15 1-1,17-3 20,23 2-4,64 3 2,19-6 2,-2-1 1,-64 2 7,-47 5-4,-2 1-12,-3-3-10,34 3 5,-12 0 1,-8 0-8,-12 0-21,-15 0-48,-5-1-70,-11-3-64,-22-47-179</inkml:trace>
  <inkml:trace contextRef="#ctx0" brushRef="#br0" timeOffset="9730.5559">12062 2869 1503,'0'0'248,"0"0"-161,-2 1-87,2 2-7,2 4-26,1 15 17,3 16 16,3 20 1,4 20 11,5 10-12,6 5-8,7 0-134,77 100-375</inkml:trace>
  <inkml:trace contextRef="#ctx0" brushRef="#br0" timeOffset="9985.571">13029 3112 1752,'1'7'129,"3"4"-129,4 19-26,5 14 20,4 12 6,8 6 12,2 6 10,0 8 10,-2 5-1,-8 8-2,-5 1-5,-9 2-11,-12 2 5,-14 3-6,-19 2-12,-17 5-97,-160 157-488</inkml:trace>
  <inkml:trace contextRef="#ctx0" brushRef="#br0" timeOffset="11170.639">13982 3343 1690,'-6'-4'230,"4"2"-149,-11-6-74,0 8-7,-8 6 0,-10 6 3,-7 12 6,-8 7-1,1 10-7,2 4-1,1-2 1,9-5 0,9-9 0,8-6-1,5-8 0,3-1 0,2-4 0,4-3 0,2 2-1,2 0 1,4 1 0,4-1 7,5 5 1,10-6 2,5 2 8,7-3 9,1 1 8,0-6-22,-6-2-1,-9 2-4,0-2-7,-5-2 10,-1 2-10,-4 0-1,-3-2 0,2 2 2,0-1-1,-3-2 7,-2-1 2,-3 2-9,0 2-1,-4 0-1,-2 2 1,0-2 0,0 0 9,2 0 6,-1 0-2,1 0-2,0 4-10,-1-4 12,1 0-13,0 0-1,0 0-11,-2 0 3,2 0-5,-2 3-13,-2 2 6,-7 4 21,-7 6 10,-1 2 1,-4 5-11,3-5 0,-3 5 1,1 1 0,-4 1 0,1 2 0,-2 1 0,5-4 5,4 2-6,2-5 0,4 2 0,3 2-8,4-4 7,2 1 0,3 6 0,1-1 1,3 0 1,5-2-1,0 0 0,-1-8 0,3-4 0,-5-5 9,0-1 0,-1-2-8,-1 0 12,-2-3 7,-1-1 7,2-1-2,-2 1-2,4-4-2,-1 1 3,5 2-8,6-6-1,6-1-9,7-2-5,-2-4 0,2 9 0,-9 0 0,-2 2 0,-8 0-1,-2 3 0,-4 0 0,-1 0-1,-2 0-6,-2 0 6,2 0 0,0 3 0,-1-3-5,1 0-19,1 1-8,2-1 13,0 2 8,0 0-10,-1 0 2,1-2 8,-6 0 5,3 0-1,0 0-10,-2 0-67,2 0-154,0 0-372</inkml:trace>
  <inkml:trace contextRef="#ctx0" brushRef="#br0" timeOffset="11533.659">13653 3329 1449,'-4'-2'208,"1"2"-148,-4-2-48,7 4-12,0-2 0,1 0-9,4 4-31,1 4 23,6 0 8,0 2-15,-4-4 24,-3-2 2,-3-4 7,-2 2 13,0-2-22,2-2-91,12-12-515</inkml:trace>
  <inkml:trace contextRef="#ctx0" brushRef="#br0" timeOffset="12253.7">14260 3081 523,'-2'-7'818,"0"6"-496,-1-6-88,0 7-117,0 4-54,-1-1 14,-2 0-4,-3 3-28,-12 8-19,-8 15-11,-10 16 3,-15 19-6,-9 17-6,-8 13 1,-52 67-1,-10 26 6,14-16-12,95-126 7,4-6-6,6-8 0,-14 34-1,10-16 0,10-10-11,8-11-1,2-13 0,7-4 12,10-4 11,7-5 41,14-4-10,14-12-15,11 0-13,10-7-8,1 1 0,-4 6-6,-2 4 0,-12 3 0,-5 7 0,-2 0-1,-4 8 0,-4 0 0,-9-2 1,-4-3 1,-8-1 5,-13-2-5,-4-2 14,-8 0 3,-2-8 29,-8-10-41,-2-10-6,-12-8-2,-6-3 1,-10-4-10,0-2 5,-5 0 0,3 2 6,2 0 0,7-4 0,1 4 0,4-7 0,9 7-1,7 6 1,6 8 0,5 16 0,1 10 0,3 3-7,3 6-20,1 6-39,2 10 27,7 9 4,6 12-16,6 2-100,6 7-80,7 0-132,66 44-803</inkml:trace>
  <inkml:trace contextRef="#ctx0" brushRef="#br0" timeOffset="12575.719">14488 4134 1689,'3'3'168,"-2"3"-149,1 8-13,1 3-4,4 1 25,5 2 0,11-3 6,8-6 30,6-4 3,8-9-24,0-7-18,1-8-8,-9 0 4,-11-11 5,-5-3 22,-11-6-19,-9-2-26,-9-9 8,-9-1 7,-11-2-10,-8 9-7,-1 8 1,-1 13-2,6 17-6,5 12 6,1 19-31,1 12-49,1 15-123,6 9-115,-19 89-544</inkml:trace>
  <inkml:trace contextRef="#ctx0" brushRef="#br0" timeOffset="16636.951">3198 6314 831,'-4'-14'347,"2"5"-133,-1-12-19,3 2-79,1 4-37,1-2 22,1-2 4,2-1-26,2 3-43,6-2-16,4 6-19,13-2-2,13 1 1,14-2 0,58-13 1,16-3 0,-89 19 11,-4 2-1,37-15-11,-5 1 1,-6 5-1,-7 2 0,-12 6-53,-9 4-34,-9 6-67,-11 4-89,-12 7-251,-15 9 323,-72 42-79</inkml:trace>
  <inkml:trace contextRef="#ctx0" brushRef="#br0" timeOffset="16929.968">3473 6161 1109,'-1'0'275,"-3"4"-224,0 7-51,3 8-6,-1 11 6,-1 10 6,3 7 24,-3 8 39,-3 7-1,-1 1-11,-7 2-3,-1 8-2,-3 2-4,0-3 2,0-2-20,3-5-14,-2-10-5,7-4-5,0-10 1,6-10 2,4-9-9,4-5-61,6-12-86,0-4-108,10-6 69,3-13-5,44-89-355</inkml:trace>
  <inkml:trace contextRef="#ctx0" brushRef="#br0" timeOffset="17224.985">3422 6584 1316,'-1'-1'199,"-1"1"-77,-1 0-67,2 0-40,1 1-15,0 1-10,1 2-8,2 0 4,2 7 4,2 0 10,4 3 0,-4 0 11,-1-5-1,0-6-4,0 1-5,-5-3 8,3-1-3,-8 2-5,4-2 5,0 0 6,0 0-12,0 4-18,5-1-199,1 2-28,3 0-34,21 9 8</inkml:trace>
  <inkml:trace contextRef="#ctx0" brushRef="#br0" timeOffset="17486">3546 6661 504,'-5'0'481,"0"0"-334,-2 0-99,0-1 33,1 2 45,2-1-10,2 0-29,2 0-30,5 0-21,-2 0-36,4 0 10,6 0 7,14 2 52,12-2 9,9-2-27,6-2-32,4 0-4,2 1-4,-5 2-5,-9-2-5,-5 2-1,-9 1 2,-5 1-2,-11 2-44,-8 1-112,-3 6-159,-12 10-17,-75 44-452</inkml:trace>
  <inkml:trace contextRef="#ctx0" brushRef="#br0" timeOffset="17781.017">3350 7312 1395,'0'-4'223,"1"2"-79,3-4-49,0 0-7,4-4-5,4 0-34,7-8-17,8 3-13,9-1-4,5 3-3,3 5 0,3 3 2,5-2-13,0 4 17,4-1-16,2 0 7,-1 2-8,-3 2-1,4 0-5,-4 2-15,-1 2-59,-5-4-67,0-2-115,-3 0-111,62-23-141</inkml:trace>
  <inkml:trace contextRef="#ctx0" brushRef="#br0" timeOffset="18081.034">4723 6584 1580,'0'-1'296,"2"1"-213,2 0-82,0-3 39,10 0 2,12-7-9,8-1-17,16-1-10,3-4 0,2 7 5,1-2-11,5 3 1,0 0 7,-4 1-8,-2-4 0,-8 4-27,-8 3-63,-8 4-62,-6 4-163,-8 3-168,-27 18-248</inkml:trace>
  <inkml:trace contextRef="#ctx0" brushRef="#br0" timeOffset="18290.046">4811 7000 1458,'-1'0'259,"2"0"-163,1-4-27,8 2-57,8-1 11,13-7 11,15 3-1,11-2-6,12-1-10,2 0-16,7 1 8,3 1-9,49-10-35,15 8-171,-16 25-396</inkml:trace>
  <inkml:trace contextRef="#ctx0" brushRef="#br0" timeOffset="21408.224">6401 5957 1262,'16'-16'205,"3"3"-116,23-11-62,10 6-15,6 3-2,6 5 10,-1 6 22,-1 4-2,-6 4-13,-7 5-12,-3 4-3,-6-1 3,-5 1 2,-7-2-10,-4 1-5,-5 1-2,-7-7-35,-3 1-109,-7-4-158,-33-2-176</inkml:trace>
  <inkml:trace contextRef="#ctx0" brushRef="#br0" timeOffset="21631.237">6464 6086 744,'-3'-2'779,"2"1"-625,-4-2-91,5 3-63,5 3 0,-1 5 0,2 16 20,6 11 35,-3 20-14,1 14-17,-7 4-12,-3 2-5,0-8-5,0-11 5,2-7-7,0-2-76,1-4-116,-3-2-162,-22 32-243</inkml:trace>
  <inkml:trace contextRef="#ctx0" brushRef="#br0" timeOffset="21820.248">6485 6522 1223,'6'-10'281,"11"-2"-182,13-9-45,17-2 43,8-1 4,11-4-19,-2-2-32,2 7-29,-7 3-20,-7 11-1,-11 6-10,-13 9-94,-11 6-107,-17 18-440,-78 73 396</inkml:trace>
  <inkml:trace contextRef="#ctx0" brushRef="#br0" timeOffset="21985.257">6466 6818 1426,'3'-2'296,"6"2"-241,4-4-32,8-6 40,10-1 12,9-3-33,8 2-26,12-2-16,4 8-46,6-4-163,0-1-297,95-27-337</inkml:trace>
  <inkml:trace contextRef="#ctx0" brushRef="#br0" timeOffset="22261.273">7291 6670 651,'0'1'966,"0"5"-843,0 9-107,4 5-15,5-4 17,4 2 39,8-9-23,8-4 28,1-8-11,3-9-5,-4-15-13,-5-11-15,-5-3-3,-11-6-15,-11 6-24,-15 2 21,-9 12 3,-13 5 11,-5 15-11,-9 10-11,1 11 5,6 5 6,9 5 0,15 5-1,5 1-143,12 0-95,3-1-140,-19 27-362</inkml:trace>
  <inkml:trace contextRef="#ctx0" brushRef="#br0" timeOffset="22531.288">6039 6914 1431,'-2'-6'317,"4"3"-122,-2-10-69,6 7-108,10-3 19,14 1-17,20-8 19,61-8 19,43 7-19,34 17-9,-45 0-1,-2 6-7,2-2-14,-2 5-2,-5 3 0,-18-2-6,-29 2-15,-50 6-56,-3-5-230,-9-3 67,72 19-627</inkml:trace>
  <inkml:trace contextRef="#ctx0" brushRef="#br0" timeOffset="23041.317">6900 7135 1531,'-5'-9'224,"1"-2"-107,-2-12-41,-1 4-16,-1 3 33,-3 0 6,-8 11-52,-11 7-47,-10 10-10,-11 8 9,-8 14 0,6 1 0,12 0 0,17-9-5,20-4-24,18 0-68,17-5 10,21 2 64,53-3 24,-65-16 1,38-4-1,-11-2 1,-13-1 0,-15 2-1,-17 2 0,-16 6-15,-17 3 15,-19 10 0,-22 16 0,-59 35-4,-38 32-26,10-7 12,113-68 5,6-3 12,12-7-10,-10 18 10,17-3 1,11-7 60,10-3 12,11-3 0,13-2-12,10-8-22,10-6-14,-1-6-6,0-8-6,-5-2-5,-4-3-7,-2-3-51,-3 1-138,-3-1-289,36-45-728</inkml:trace>
  <inkml:trace contextRef="#ctx0" brushRef="#br0" timeOffset="23417.3389">7337 7502 1477,'6'3'259,"7"2"-214,8 3-34,3 5 28,4 2 21,-4 4 12,-7 7-3,-1 5-42,-2 17-15,-7 14 19,-6 6-4,-5 3-3,-8-8-10,-4-14-13,-5-12 10,-4-8-1,-5-5-8,0-8-2,3-6 0,7-10-1,7-10-8,11-8-46,13-15 31,12-19 24,13-16 0,8-16 1,4-6 5,1 7 3,-1 13 3,-10 15 6,-5 19 15,-14 13-21,-5 13-5,-8 6-7,-5 1-1,1 3-17,1 5-55,4 3-28,2 5-122,26 32-388</inkml:trace>
  <inkml:trace contextRef="#ctx0" brushRef="#br0" timeOffset="24595.406">8395 6855 1487,'-5'-5'287,"-1"2"-94,-4-4-79,7 5-42,3-1-43,4 2-29,11 1 0,19-3 7,20-4 12,67-9-2,-80 8 1,45-8-3,-6 1-9,-8-1 4,-1 4-9,-8-1 8,-9 3-7,-9 4-2,-12 6 0,-12 0-47,-8 0-44,-4 4-70,-2 4-55,-7 7-267,-34 36-65</inkml:trace>
  <inkml:trace contextRef="#ctx0" brushRef="#br0" timeOffset="24897.424">8417 7577 1206,'0'-4'719,"3"0"-573,13-11-107,19-4-21,18-8-5,13-4 2,6 4 5,-2 9-5,-5 6 3,3 3 16,-1 3-11,-5 0-7,-3 2-2,-7 8-8,-10-1-5,-5 6 0,-6 0 0,-5 3-2,-5 1-7,-5-3-31,-1 8-62,-6-4-41,1 5-83,-10 35-339</inkml:trace>
  <inkml:trace contextRef="#ctx0" brushRef="#br0" timeOffset="26526.517">11504 5998 1279,'-9'-9'239,"3"3"-22,-6-7-62,3 3-26,6 7-26,2 3-46,-1 0-42,1 3-15,-7 4-12,-7 6 12,-12 9 7,-14 11-6,-10 8 9,-18 7-9,-43 36 6,-20 10-6,91-60 5,4-3-5,-33 24 0,15-7-1,13-13-6,21-9-3,11-6-20,11-11-44,9-2-40,9 3 113,7-7 5,10-3 41,12-5-16,7-3-13,3-3-4,2 2-4,8 3-1,3 0-2,-1 5 0,3 1 1,-8 1-1,-8 5 0,-12-2-6,-11 0 0,-11 0 0,-11-1-1,-11-2 1,-5 2 15,0-2 75,-6-1 14,-6-4-41,-4-2-45,-7-4-5,-4-5-7,1 1 2,3-6-7,-1-2 1,2-1-1,-1-5 5,-2-6-5,-1-7-1,-1-4 0,-5 3-8,0 3 2,4 11 5,8 12-5,9 9-5,7 5-23,8 6-128,10 11-117,14 11 6,109 72-307</inkml:trace>
  <inkml:trace contextRef="#ctx0" brushRef="#br0" timeOffset="26863.536">11711 6502 1340,'0'3'269,"2"8"-250,-2 8-11,4 13-7,2 2 6,4 3 10,3-8 7,4-6-2,7-1-5,2-12 7,-4-4 28,0-9 1,-5-4-4,-5-6-13,0-9-9,-3-4-7,-6-3-1,-5-1-2,-8-1 13,-5 2 46,-6 3-4,-9 4-25,-5 5-37,-2 0-4,3 8 6,3-2-11,5 7 5,13 1-6,7 3-8,3 3-189,3 12-145,-11 38-398</inkml:trace>
  <inkml:trace contextRef="#ctx0" brushRef="#br0" timeOffset="27223.557">10525 6945 896,'-13'-6'301,"7"2"-119,-11-6 11,10 3-59,6 7-14,2-3-41,6 2-79,6 2 1,11 2-1,17 7 77,19-2 25,68 0-18,56-16-29,47 3-14,-82 3-23,-11 1-8,13-5-2,-5-8-8,-8 5 11,-26 5-4,-21-4-1,-53 5-5,-5 2 0,-6 1-1,21-3-1,-18 3-47,-13 3-133,-16 0-52,-13 6-246,-98 24 10</inkml:trace>
  <inkml:trace contextRef="#ctx0" brushRef="#br0" timeOffset="27855.593">11167 7363 1214,'-9'-6'276,"0"2"-51,-13-10-100,-1 1-40,-7 2-20,-4-2-4,3 3-31,2 2-21,-1 7-4,2 2-5,-4 9-1,-3 8-11,-2 5 11,3 5 0,-4 8 0,7 4 0,2-2 0,13 5-6,6-3-10,13-4 8,13 4 9,12-5 2,17 0 19,11-11-8,4-7-7,3-13-5,-6-8 7,-12-7-7,-10 0 0,-12 0 5,-16 5 5,-11 2 13,-16 0-24,-17 4-78,-17 11 11,-59 34 5,-23 50 26,97-60 21,7-6 14,-24 27-7,21-15 8,18-11 0,14-5 24,12-9 39,10-1 3,10-3-2,17-4-8,10-6-17,7-10-12,8-5-17,-1-9-10,2 0-44,-4 2-70,-4-3-121,-7 4-213,20-25-132</inkml:trace>
  <inkml:trace contextRef="#ctx0" brushRef="#br0" timeOffset="28117.608">11218 8035 640,'0'14'174,"0"-2"-22,4 17-32,6-3 40,2-3-4,9-8-18,0-2-81,6-11 83,3-4-52,3-11-38,2-3-16,-2-12-13,0-5-7,-5-2-7,-8-1 10,-8 3-8,-12-1-9,-12 3 0,-6 7 101,-6 11-25,-9 12-49,-6 15-21,-9 10-5,-2 7 0,5 1-1,11-5-57,18-7-137,13-3-264,67-3 80</inkml:trace>
  <inkml:trace contextRef="#ctx0" brushRef="#br0" timeOffset="28582.634">12083 7349 1729,'-14'-10'292,"-2"2"-131,-12-5-106,-1 7-37,-5 6-17,0 4-1,1 8-9,5 9 8,5 7-10,10 7 2,8 7-3,8 3 11,6-4-10,10-1-16,2-8-16,8-4 23,-4-7 8,7-8-22,0-7 11,-1-9 16,-5-7-4,-4 0 11,-7-3 0,-12 8 1,-9 6 32,-9 9-18,-16 11-15,-12 18-1,-11 14 0,0 13-8,11-2 9,15-8 0,10-9 13,14-8 1,9-14 17,10-5 20,0-6-18,10-7-15,6-6-9,5-4-4,4-12-5,2-2-41,1-8-82,0 1-66,-2 0 3,31-17-472</inkml:trace>
  <inkml:trace contextRef="#ctx0" brushRef="#br0" timeOffset="28935.655">12260 7875 679,'5'2'310,"1"0"-217,9 3-60,1 7 77,6 4 19,-2 3-9,-1 3 0,-2 2-26,-5-5 34,-1 3 19,-6-1-41,-5 0-26,-3 2-25,-7 2-23,-3 5-13,0 1-8,-6 2-11,4-3 0,6-13 0,3-3-21,4-10 3,4-4 18,2-6-1,0-9-13,7-13-49,4-13 29,12-11 22,6-2 6,2-1 6,-4 6 14,-1 0 10,-5 6 0,-6 3-3,-1 11-8,-5 8-5,-2 3-8,-2 10-9,3 0-99,-2 7-261,4 2-611</inkml:trace>
  <inkml:trace contextRef="#ctx0" brushRef="#br0" timeOffset="34897.996">14183 4774 926,'0'-1'36,"2"1"-36,-2-4-475,19-20 183</inkml:trace>
  <inkml:trace contextRef="#ctx0" brushRef="#br0" timeOffset="35500.03">12065 6315 134,'21'-16'0</inkml:trace>
  <inkml:trace contextRef="#ctx0" brushRef="#br0" timeOffset="37285.132">2752 10125 1647,'-4'-1'184,"2"1"-58,-4 0-126,6 18-76,2 17 46,7 28 30,5 82 8,6 64-7,2 62 12,-12-73 17,-10-36 0,-7-11-2,-2-11-4,2-2-15,-5-22 5,12-70-13,3-11 13,1-11-14,2 21-39,2-20-95,-4-18-109,1-14 15,0-104-229</inkml:trace>
  <inkml:trace contextRef="#ctx0" brushRef="#br0" timeOffset="37607.151">2762 10228 1727,'0'-3'230,"2"3"-230,9-4-92,23 9 52,20 1 39,63-6 1,28-7 8,-6 14-7,-100 0 26,-6 5-7,-4 7 17,27 17 4,-19 15-8,-19 17 7,-22 13-31,-43 69 14,-47 36 10,-31 7-12,37-94 7,1-21 2,47-48 0,0-5-10,6-5-5,-33 17-14,11-13 22,10-20-23,14-11-29,13-19-104,9-16-357,35-132-322</inkml:trace>
  <inkml:trace contextRef="#ctx0" brushRef="#br0" timeOffset="37864.1649">3980 10542 1398,'12'-4'243,"1"4"-183,19 0-48,11 0 26,2 4 64,4-1-29,-1 1 19,2-2-52,4-2-2,6 0-11,5-6-11,-2-4-8,-3 5-8,-12-3-8,-5 1-48,-15 3-85,-9 1-151,-38 20-489</inkml:trace>
  <inkml:trace contextRef="#ctx0" brushRef="#br0" timeOffset="38163.182">3743 11297 279,'-8'0'1339,"7"-1"-1137,-2-1-176,12-2-26,7 1 0,20-1 93,16-2 36,18-4-48,9 4-26,1 2-11,3 3-5,-5 0 27,-6 1-26,-5 0-19,-11 0-7,-8 2-14,-8 2-10,-9 2 10,-4 2 0,-7 0-11,-6-1-58,-1 0-40,-4 4-56,-1-7 6,1 0-23,-1-1-275,1-17-498</inkml:trace>
  <inkml:trace contextRef="#ctx0" brushRef="#br0" timeOffset="39087.2349">6451 9870 249,'-17'-9'1304,"-4"7"-1117,-17-2-122,-7 10-40,-7 18-13,-7 13 6,-5 20 14,-2 14 5,2 17-11,3 2-10,12 7-1,7 0 17,8 1-8,13 0-5,9 0-8,6 55-4,18 13 5,-2-120-3,3-5-8,15 42 0,9-13 6,9-13-7,7-10-13,8-16-74,0-16 9,6-16-90,-1-20-83,90-109-349</inkml:trace>
  <inkml:trace contextRef="#ctx0" brushRef="#br0" timeOffset="39307.248">6809 10366 1543,'-2'1'330,"-1"5"-282,-3 14-48,-2 12 0,-3 14 7,-1 11 41,-2 8 9,4 2-15,-3 1-16,2 5-7,2-5-10,3-1-8,2-6-1,4-3-76,4-13-215,13 19-402</inkml:trace>
  <inkml:trace contextRef="#ctx0" brushRef="#br0" timeOffset="39509.259">7038 10687 1813,'0'0'322,"2"0"-245,-2 0-64,6 0 20,4 0 15,13-7-7,13 0-13,16-5-19,55-4-3,33 3-6,-2 23-31,-40 4-67,0 17-205,-15 8-495</inkml:trace>
  <inkml:trace contextRef="#ctx0" brushRef="#br0" timeOffset="40025.289">8307 10780 1736,'0'-1'195,"0"-1"-144,-2-4-32,-1 2 44,-1-2 35,-1 2-23,2 2-48,-6 4-27,-9 6-1,-14 8 0,-15 15 0,-3 12 1,-2 11-1,14 0-6,11-6 5,17 2-16,17-7-46,14 1-28,15-7-23,10-7 26,7-7 74,3-9-6,2-14 21,-3-7 1,-8-10 23,-13-2 21,-7 0-3,-12 8 15,-11 3 22,-11 8-2,-14 8-70,-16 10-7,-20 23-54,-58 51 23,76-51 14,-35 37 17,15-6-8,18-3 7,18-14 1,14-9 13,9-15 32,9-9 4,12-11-14,3-7 25,9-4-17,9-8-17,7-5-19,8-7-7,1-3-30,-2-2-148,1 0 59,-5 2-97,-4-4-309,37-56-17</inkml:trace>
  <inkml:trace contextRef="#ctx0" brushRef="#br0" timeOffset="40423.312">8650 11476 933,'4'11'303,"1"5"-78,6 9-39,2 1 3,-4 0-24,1-2-8,-4 0-52,1 7-36,1-1-37,-5 3-16,-3 8-5,-6 2-2,-5 7 1,-2 1-4,0-6-5,-4-10-1,7-12-12,-1-11 12,-2-12-1,-1-12-10,-3-19-40,0-20-63,4-13-3,11-3 47,5 6 70,14 12 9,8 6 5,8 5 4,3 5 1,3 2 13,2-2-4,2 1-2,1 1-7,2 0-7,-3-4-4,-2 4-7,-5 2 8,-10 9-9,-8 3-7,-9 11-51,-6 4-31,-9 2-67,-7 2-85,-62 11-613</inkml:trace>
  <inkml:trace contextRef="#ctx0" brushRef="#br0" timeOffset="40798.333">7895 10464 784,'0'-16'84,"2"0"-51,-1-12 45,3 13 105,-2 3 21,-1 12-96,1 0-74,2 3-20,5 4 85,4 0 42,6 3-11,6 1-4,5 0-25,13 3-23,6 1-27,8 1-11,10 2-25,-4-4-4,7-2-1,3-7 2,-1-5-12,-2-5 0,-9-7-30,-10-2-64,-20-2-31,-10 3-20,-15 2 8,-30-30-363</inkml:trace>
  <inkml:trace contextRef="#ctx0" brushRef="#br0" timeOffset="41027.346">8513 9612 1538,'-5'0'566,"2"0"-520,-4 2-46,5 12-18,-1 3 18,3 15 0,3 9 2,6 7 7,8 11-9,-1 3-56,5 7-166,25 132-275</inkml:trace>
  <inkml:trace contextRef="#ctx0" brushRef="#br0" timeOffset="41301.362">9508 9928 1643,'-4'4'131,"7"9"-131,-3 15-12,2 19 12,6 20 66,9 17 0,6 10 22,10 2 31,9 3-44,-2 0-35,-3-2-14,-10-3 8,-14 0-11,-13 4-8,-19-2-2,-21 8-5,-53 54-8,-45 6-72,-6-29-237,64-86-551</inkml:trace>
  <inkml:trace contextRef="#ctx0" brushRef="#br0" timeOffset="41785.39">10321 10485 1885,'-4'0'231,"2"2"-215,-6 4-16,1 16-1,1 8 1,-2 8 0,3-1 0,7-3 1,9-1 6,-1-5-7,3 2-114,7 0-211,10 7-701</inkml:trace>
  <inkml:trace contextRef="#ctx0" brushRef="#br0" timeOffset="43037.4609">11001 10265 201,'-4'-5'847,"-2"-6"-549,-5 1-50,-4-3-77,-4-1 4,2 1-82,-2 1-27,1 2-13,-2 6-17,3 2-20,-6 2-9,-5 2-7,-4 12 0,-10 9 0,-2 11-1,-5 9 1,3 5-1,7-3 1,9 0-1,14-7-11,11-1-8,14 1 11,14 5-15,13-4 24,10-3 18,9-5-5,-1-15-13,2-10 6,4-10 2,-4-14 1,-2-4 6,-9-1-14,-14 1 8,-17 10 3,-14 5 1,-14 11 58,-15 3-54,-19 13-17,-61 35-9,-37 62-6,5 23 6,107-95 0,7-8 9,11-8-8,-15 24 1,22-16-10,15-15-2,20 0 19,15-6 54,17-2-18,12-13-14,9-5-8,0-9-14,-2-7-25,3-8-68,-6-2-149,-5-5-274,44-60-347</inkml:trace>
  <inkml:trace contextRef="#ctx0" brushRef="#br0" timeOffset="43321.477">11156 11156 957,'-1'25'239,"2"-2"-86,-1 22-18,9-11 21,5-12 19,9-11-40,7-11-43,6-7-10,11-15-44,7-8-20,2-11-9,2-8-9,-13-3 0,-12-2 12,-19 7-12,-17 13 36,-13 13 48,-14 13-55,-13 20-19,-11 14-8,-5 11 5,8 3-1,9-9-5,15-6-1,15-7-12,10-2-102,12 1-129,64 21-394</inkml:trace>
  <inkml:trace contextRef="#ctx0" brushRef="#br0" timeOffset="43885.51">12314 10280 1752,'-5'-17'237,"1"2"-132,-7-13-68,1 8-19,-3 4 20,4 5 23,-3 5-23,-7 6-38,-7 10-12,-10 17 12,-9 13-1,-2 12 0,2 9 0,1 2 1,8 4 8,10-2-7,11-1 0,12 0-1,13-2 0,14-1-65,15-10-40,16-14 20,16-22 41,49-27-10,-77-12 21,35-22 14,-12-3 19,-21 0 18,-23 10 49,-13 8 64,-20 7 19,-13 8-86,-15 12-50,-17 12-14,-50 36 0,69-11 11,-37 31-11,12 13-1,16 1 0,13 2-8,6-3 9,13-5-1,8-14 0,7-10 1,7-9 5,12-5 13,7-8-18,11-5 38,9-12-11,11-9-15,5-13-12,4-9-3,-3-7-50,-3-4-40,-8-1-105,-12-3-150,19-61-604</inkml:trace>
  <inkml:trace contextRef="#ctx0" brushRef="#br0" timeOffset="44365.5369">12662 10948 1536,'3'11'146,"3"-4"-115,2 10-11,5 6 19,3 3 27,0 1 7,8 3-19,-3 3-6,-2 0-16,-2 2-2,-7-3 24,-5 2 13,-5-3-14,-5 1-19,-4-3-14,-5-4-2,-5 1-6,0-3-5,-3-3-7,5-8 0,0-2-15,3-9-3,-2-7-4,-1-3-11,1-2-12,5-3 24,2 1 21,1 4 7,4-1 28,4 0 7,2-2-2,8-9-27,2-5-13,12-11-1,10-8-9,8-10-4,6-7-8,-2-4 10,-3 2 10,-2 5 1,-7 10 1,-2 6 0,-6 9 21,-3 7 9,-3 5-10,-2 7-13,-1 4-5,-1 0-2,-2 3-16,-1 1-83,-4 3-95,-14-4-139</inkml:trace>
  <inkml:trace contextRef="#ctx0" brushRef="#br0" timeOffset="45485.6009">8516 11410 875,'0'-9'267,"1"2"-63,0-8 18,-1 6-11,0-1-14,0 4-13,-1 4-62,1 4-62,-1-2-33,1 2-11,1-2-14,0 0-2,4 0-11,2 0 11,6 0 0,6 0 0,5 0 6,-1-2-6,-3 2 6,-2 0 0,-5 3 3,-1 7-9,0 2-12,-3 10 12,1 9 9,1 8 22,-2 11-2,0 6-19,-4 11 1,-1-1-1,-1 1-9,-3 1 1,-3-9 4,0-3-6,-3-7 1,-1-9 8,-1-10-9,5-12 0,0-10 0,1-7 1,2-1 8,0-3 0,-2-7-9,-3-12-12,-2-14-45,1-16 18,1-5 27,7 1 10,4 6 2,5 5 0,6 8 0,4 2 0,6 1 1,0 0-1,7 2 0,3 2 0,2-1 7,4 1-6,-1-1-1,-2 4 2,-5 5-1,-13 5 6,-4 8-6,-12 6-1,-6 1-1,0 4-1,-2-2-4,2 0 6,-1 0 12,1 0-12,0 0-5,0 0-25,0 0-22,-1 0-64,-4 0-79,-10-4-175,-40-12-740</inkml:trace>
  <inkml:trace contextRef="#ctx0" brushRef="#br0" timeOffset="46093.636">8615 11261 1211,'-8'-1'226,"3"1"-80,-7-3-58,8 3 25,4 0-2,4-1-24,1-3-41,1 3-46,3-1-33,4 2 33,2 2 28,0-1-2,0 4 1,1 2-11,-2 8 5,3 2 3,3 7 6,-1 8 3,1 3-15,-4 3 0,0 6 0,-5-1-6,-4 4-3,-4 3 5,-6 2 8,-5-2-8,-7 3 2,1-5-15,-2-8 0,-1-7 5,2-9-4,4-11 4,3-7 0,2-2 0,3-6 3,0-3 3,0-9-12,-1-10-57,-1-11 11,11-6 17,5-4 22,11-2 7,6-6 12,6-1-11,7-4 1,1 5 8,0 3-10,-4 11-1,-2 10 1,-6 7 5,-8 10-5,-2 5 0,-5 4-1,-5 3-11,2 3 0,-6 0 5,0 1-5,-2 1-8,1 1-74,-1 4-91,-1 0-103,-13 25-333</inkml:trace>
  <inkml:trace contextRef="#ctx0" brushRef="#br0" timeOffset="46829.678">13831 10197 1088,'-6'-10'643,"2"7"-396,-5-4-86,5 3-52,2 2-29,6 0-47,1 0-26,8 2 8,20-2 20,16 1-26,20-2 9,52-1-12,13 2 1,-3-8-5,-93 6-1,-9-2 0,-3 3-1,25-9-19,-16 7-28,-15-1-56,-17 6-124,-12 0-112,-79-3-525</inkml:trace>
  <inkml:trace contextRef="#ctx0" brushRef="#br0" timeOffset="47075.6919">13963 10248 1293,'-3'0'266,"2"0"-112,-4-2-43,5 4-12,-2 4-51,2 10-33,-1 18 86,-2 19-11,0 18-47,-2 13-25,-2 9-18,-2 3 1,-2 2 0,-12 52 0,10-103 7,-6 38 7,-1-15-9,10-21-6,3-11-18,1-11-105,9-5-132,0-13-407,40-56-302</inkml:trace>
  <inkml:trace contextRef="#ctx0" brushRef="#br0" timeOffset="47252.702">13891 10810 1566,'-3'-4'285,"3"1"-58,2-10-124,15 2-23,19-11-55,21-3-16,61-24-1,20 14-1,-2 5-6,-51 17 10,-53 8-11,-4 6-30,-10 7-150,25 54-188</inkml:trace>
  <inkml:trace contextRef="#ctx0" brushRef="#br0" timeOffset="47466.7149">13724 11573 1797,'3'-3'288,"4"-1"-231,14-8 17,11 0 22,12-2-42,11-2-29,8 5-10,10 1-7,50-1-7,15 6-1,-5-3 0,-98 6-19,-7 2-68,-6 4-194,44 7-524</inkml:trace>
  <inkml:trace contextRef="#ctx0" brushRef="#br0" timeOffset="50823.907">2885 13458 1578,'-7'-4'228,"1"4"-72,-3-4-154,4 18-2,-1 9-18,0 28 10,3 27 8,3 93 11,14 62 20,1 21-1,-12-111-6,-3 2-4,-5-2-5,-1-13-5,-1-15 4,2-66-14,1-10-24,2-3-99,1 31-113,1-18-263,5-35-45</inkml:trace>
  <inkml:trace contextRef="#ctx0" brushRef="#br0" timeOffset="51153.9249">2994 13422 1725,'-3'-12'245,"1"8"-122,-1-12-104,4 13-19,6 7-57,12 8 38,16 1 17,17 7 2,14 3-1,53 15 1,-84-25 22,34 12-13,-12 4-9,-18 0 1,-15 6 23,-12 7-9,-18 13-7,-21 13-1,-18 16 19,-58 59-4,-24 2-7,88-113-4,0-8 11,-36 29-8,7-17-5,12-8-9,14-8-21,12-9-81,14-5-120,14 6-417,41 31 49</inkml:trace>
  <inkml:trace contextRef="#ctx0" brushRef="#br0" timeOffset="51335.936">3898 14013 1643,'19'-16'230,"6"2"-149,25-17-50,1 5 37,8-3-22,6-2-28,2 1-4,-2 0-13,-4 7-1,-10 6-23,-9 12-176,10 58-400</inkml:trace>
  <inkml:trace contextRef="#ctx0" brushRef="#br0" timeOffset="51534.947">3805 14615 2012,'2'-2'264,"4"-2"-225,12-8-37,23-8 23,60-21-7,51-6 5,18 13-2,-54 23-21,17 11-1,18 22-10,4 1-121,-33-15 17,-1-5-194,-11-14-381</inkml:trace>
  <inkml:trace contextRef="#ctx0" brushRef="#br0" timeOffset="51829.964">6054 13259 1988,'-15'-14'262,"3"3"-199,-15-8-48,-3 17-14,-10 11-1,-11 18 1,-8 14 8,-7 18-3,0 11-6,-1 14 1,-29 59-1,6 37-1,20 36 0,40-54-9,18-40 10,19-6 1,27-6-1,-8-62-5,8-6-20,5-7-55,81 59-98,29-62 1,16-59-81,-55-21-406</inkml:trace>
  <inkml:trace contextRef="#ctx0" brushRef="#br0" timeOffset="52330.9929">6964 13554 1941,'-12'-12'261,"-3"5"-179,-14-12-50,-5 13-20,-13 6-6,-13 8 1,-4 9 5,-9 9-11,7 8-1,6 6 0,9 2 0,15 6 0,16-6-1,11 7 0,18 2-10,9 4 1,18 0-2,13-6 11,9-4-38,6-15 20,3-11 11,-3-15-20,-2-15 17,-13-11 11,-12-1 10,-16 4-9,-13 8-1,-14 11-27,-17 14 26,-17 19 1,-21 24-27,-60 60 15,78-76 10,-35 42 2,11-8 0,24-13 9,19-14 30,13-13-15,15-14 0,10-3-2,13-5-2,15-10 19,16-9-3,54-22-18,-72 11-3,38-21-15,-5 5-21,-14 8-114,-11 7-83,-11 10-146,-7-13-1070</inkml:trace>
  <inkml:trace contextRef="#ctx0" brushRef="#br0" timeOffset="52746.016">7061 14421 1797,'0'-2'324,"5"2"-282,5 0-33,5 2-9,9 3 44,4 4-2,5 8-9,1-1-8,0 9-13,-8 2 3,-2 5 2,-11-1-16,-5 5 13,-10 3-7,-7 4 7,-10 6-2,-8 4 0,-11 3-12,0-5-13,3-6-2,7-13 7,7-15-8,9-11 15,6-16 1,9-17-44,3-21 22,5-22 22,10-9 18,1-7-2,6 1 20,4 0-7,-1 9-13,3 7 8,4 11-13,3 10-10,-2 7 0,0 3-1,-5 16-1,-7 4-28,-3 14-17,-6 7 1,-2 6-33,-5 8-68,1 1-109,11 48-279</inkml:trace>
  <inkml:trace contextRef="#ctx0" brushRef="#br0" timeOffset="53055.034">7985 14291 1536,'1'2'297,"3"-2"-199,1 4 34,10-2 28,6-2-53,8-2-28,12-4-31,10-2-22,11 2-15,10 5-10,52 2-2,-84 5 1,39 4 0,-18 0-1,-16 0-18,-17-6 3,-11 1-16,-10-5-20,-4 0-88,-6-27-329</inkml:trace>
  <inkml:trace contextRef="#ctx0" brushRef="#br0" timeOffset="53323.049">8868 13745 1785,'1'7'177,"1"2"-176,-1 7-1,2 10 21,0 7 27,-1 12 24,1 12-3,-2 12-1,-1 7-23,-3 2-18,-4-3-2,1-4-4,-2-3-3,1-1-12,2-5 0,4-4-4,1-5-2,1-10-5,1-10-52,1-5-73,1-11-112,10-7-227</inkml:trace>
  <inkml:trace contextRef="#ctx0" brushRef="#br0" timeOffset="53639.068">9308 13599 1886,'0'0'218,"4"4"-218,2 3-71,0 13 56,5 12 15,4 17 66,10 21-3,6 11 9,26 66-19,19 25-11,-53-117-11,-1-10-11,17 54-7,-15-13-4,-9-6-1,-14 0 8,-16-2-10,-12-2-5,-13 3 8,-15-3-9,-11-7-37,-3-8-80,2-19-110,0-15-235,-81-9-779</inkml:trace>
  <inkml:trace contextRef="#ctx0" brushRef="#br0" timeOffset="53834.079">10122 14529 2068,'0'9'192,"0"9"-162,-2 16-16,1 10 2,2-1-16,4-7-39,7-7-105,11-12-106,29-17-564</inkml:trace>
  <inkml:trace contextRef="#ctx0" brushRef="#br0" timeOffset="54863.138">11335 13507 1820,'-2'-17'294,"-2"7"-137,0-11-86,-1 16-37,-3 5-34,-5 1-1,-4 8-1,-10 3 1,-10 13-5,-8 12 6,-7 12 0,-4 8 2,8 5 4,4 2-5,16-2 0,9 3-1,12 3 6,13 9-6,12 3-6,12-3 5,14-11-9,4-15 1,8-15 9,3-18 1,-1-19 6,0-16 1,3-19-7,-7-11 7,-8-9 1,-11 7-8,-16 10 6,-11 20 8,-16 14 18,-12 10-18,-15 13-15,-14 12 1,-11 17 0,-5 10 0,1 1 0,4 0 0,7 0 0,3 0-1,4 4 1,6 2 0,2 3 1,5 4-1,6-3-1,11-7 0,6-2 0,10-8 9,10-12 5,7-9 14,13-8 17,11-15 8,11-11-8,10-13-17,8-9-16,1-5-12,-4-8-10,-4 3-59,-8 5-56,-3 4-11,-4 2-160,57-27-535</inkml:trace>
  <inkml:trace contextRef="#ctx0" brushRef="#br0" timeOffset="55163.155">11632 14819 1547,'-10'13'333,"2"9"-237,-4 21-72,2 10-17,14 4 25,5-2 37,11-10 15,10-12-33,5-9 6,1-8-27,-3-16 9,-2-12-6,-1-15 4,0-13-14,1-16-13,-1-15-1,-6-4-3,-9-2 23,-9 16-2,-7 26 15,-9 16 1,-7 19-32,-9 12-11,-11 11 2,-7 10-1,2 2-1,13-3-25,12-3-48,7-3-52,15 1-140,27 14-630</inkml:trace>
  <inkml:trace contextRef="#ctx0" brushRef="#br0" timeOffset="55501.174">12714 14056 1960,'-9'-7'304,"6"3"-194,-7-10-95,10 13-15,4 1-20,12 1 20,14 4 5,16 4 28,21 0-21,8 5-3,5-3-8,-2-5 5,-14 0 0,-4-6-5,-12-6 5,-11-3-6,-12-3-23,-6-2-40,-8 2-123,-8 0-114,-40-27-645</inkml:trace>
  <inkml:trace contextRef="#ctx0" brushRef="#br0" timeOffset="55741.188">12727 14295 1780,'-3'2'304,"3"0"-221,0 3-83,2 13-7,4 12 7,4 11 48,-1 18-3,2 13 5,2 15-17,-2 7-18,-5-2 6,-5-8 0,-4-4-5,-1-12-8,-3-12-8,3-12 0,2-13-64,1-10-131,2-12-353,10-44-128</inkml:trace>
  <inkml:trace contextRef="#ctx0" brushRef="#br0" timeOffset="55922.198">12820 14701 1972,'0'0'281,"6"0"-262,6 0-17,10 3-2,17-2 15,17 1 1,12 0-1,6-1-7,4-2-8,-13 1 0,-12 0-27,-22 0-89,-16 5-175,-32 23-402</inkml:trace>
  <inkml:trace contextRef="#ctx0" brushRef="#br0" timeOffset="56163.212">12758 15155 1811,'-2'3'341,"0"-3"-250,-1 0-53,8 0-11,9 1-21,19 2 70,21 6-13,64 9-30,25-10-22,-11 2-5,-99-6 1,2 1-2,-8-2-4,24 0 0,-15-1-1,-13-7-23,-8 1-47,-6-1-32,-6-8-132,-17-46-437</inkml:trace>
  <inkml:trace contextRef="#ctx0" brushRef="#br0" timeOffset="58841.365">12573 13219 1503,'-14'-4'336,"-2"2"-144,-14-5-69,-2 7-25,4 3-37,5-1-28,10-2-16,8 2-11,5-2-6,2 0 0,1 0-15,3 2-21,7 2 36,7 2 43,7 3-17,3 5 1,5-2-18,7 2 3,8-1 6,15 0-9,51 7-8,43-5 0,17-12 9,-63-13-9,8-9-1,-8-11-5,-10-7 5,-12-2 7,-55 21-6,-8 0-1,-6 3 1,23-12 0,-15 5 1,-13 10-1,-6 4 0,-7 8 0,-6 0 0,-1 0-1,-2 2-19,0-2 13,-6-2 6,-4-7 0,-9-3-1,-10-5-10,3 2 11,-7-1 2,-2 1-2,4-3 0,5 6 6,1 1-5,6-5 0,5 6 0,4 0-1,9 4 1,5 4-1,2 2-16,4 0-22,6 4 14,13 8 18,15 9 6,10 9 1,3 8-1,-1 1 1,-7 0 5,-6 4-5,-4 6-1,-5 0 0,-5 3 10,-3 0-9,-8-7 7,-5-6-2,-4-10-6,-6-4 1,-8-4-2,-12-1 1,-19 7-61,-23 1-169,-199 44-682</inkml:trace>
  <inkml:trace contextRef="#ctx0" brushRef="#br0" timeOffset="60117.438">2515 13122 744,'-3'-7'252,"0"-1"-26,0-6 16,2-2-28,-2 4-14,1-5-59,1 4-27,-1-3-2,-1 1-40,2 2-31,-1 2-19,4 4-22,-1 3 0,11 1-21,15-1 14,21 1 6,20-7 1,62 1 1,18-3 8,-12 2-8,-96 6 0,-3 0-1,0 0 0,34 1-7,0 0 1,-4 6 5,-4 0 1,-3 1 0,-4 0 0,-6 0 2,-4-2-2,-6-2 13,-4-2-13,-6 0 0,-12-1 0,-6 0 1,-8 2 7,-1 1-7,-3-3 11,-3 3-1,2-3-11,-4-3-8,-2-4 0,-4-4 8,-9-8 0,-3 2 1,-8-6-2,-8 0-15,-9-1 7,-8 1 9,-2 4 7,-1 1-7,8 3 0,9 7 0,12 2 9,13 2-7,8 3-4,8 1-1,3 3-22,10 3-53,8 5 64,9 4 13,10 8 2,8 3-1,2 2 0,1 3 0,-2 3 0,-6 2-1,-6 1 1,0 1 1,-8-2 5,-6-1-5,-5-7-1,-9-5-3,-6-3-6,-5 3 9,-13 5 8,-5 9 13,-18 5-11,-7 7 1,-9 5-11,-7-1-183,-88 76-628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10:3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3041 3167 751,'-10'-4'382,"1"-2"-184,-8-2-79,1 0-59,1 2-12,-4 2-15,1-1-14,-1 1 10,-2 3 2,-3 5-13,-1 2-6,-6 14-1,-5 7-10,-3 7 7,-1 4-7,-2 4 0,7 1 5,6-7-5,10-2-1,6-4-1,9 0-28,10 1 8,15 8-1,10 0 4,18 2 16,5-3 2,7-7 1,2-11 7,-7-9-8,-8-8-10,-14-9-5,-8-2 15,-14-1 22,-5-1-2,-7-5 7,-4-2-12,-7-5-5,-7 1-10,-3 6 0,-6 9 13,-9 19-12,-12 16 8,-9 25 9,-10 21-18,-45 77-3,4 24 3,83-125 9,7-14-9,-11 37 0,16-22-15,13-18-12,9-10 6,8 0 0,5-8 15,11-1 6,9-8 13,11-4-1,9-10 9,-1-11 4,0-6-11,-9-1-4,-3-4-9,-11-1 0,-1 3-1,-7-3-104,1-3-121,34-44-337</inkml:trace>
  <inkml:trace contextRef="#ctx0" brushRef="#br0" timeOffset="435.0248">3313 3802 868,'0'0'229,"4"3"-229,0 7 29,9 3-26,4 8 84,7 10 12,8 11-12,1 9-27,0 4-29,-2 5 2,-3-2-13,-10 1 1,-3 1 0,-14-3-9,-8-2-2,-16 2-1,-7-1 11,-8-1-4,0-11-1,3-11-3,10-15 2,10-18-14,9-20-8,4-21-17,12-23 1,13-18 22,18-10 2,16 8 0,1 6-5,6 7 5,-9 9 13,-10 12-7,-5 11-5,-12 12 0,-8 9-1,-8 10 0,1 0 0,-4 4 0,-1 1-2,-1 0-55,-2 3-18,-1 0-1,-1 4-34,3 0-80,8 4-121</inkml:trace>
  <inkml:trace contextRef="#ctx0" brushRef="#br0" timeOffset="669.0382">4365 3536 1248,'1'0'235,"1"3"-215,4 1-4,0 3-16,4 8 41,-1 4-11,2 7-14,-5 1-5,1 6-11,-6-1-26,-2 3-113,-9 7-95,-47 65-328</inkml:trace>
  <inkml:trace contextRef="#ctx0" brushRef="#br0" timeOffset="857.049">4249 4380 354,'0'0'635,"1"0"-414,4-3-131,1 3 21,1 0-14,1 0 4,0 0-14,0 3-44,2-3-14,-1 4-14,3-2-14,-2 2-1,-1 2-70,1 0-133,-9 10-381</inkml:trace>
  <inkml:trace contextRef="#ctx0" brushRef="#br0" timeOffset="3363.1923">5818 3082 933,'-3'-4'268,"2"2"-109,-3-1-94,4 0-52,2 6-12,-2-3 17,2-3-3,5 6-15,5 0 0,10 3 54,8 8-19,4 5-7,3 1-8,4 8-11,4-6 0,4-3-3,5-5 4,-3-11-4,-4-6-4,-5-3 16,-8-4-8,-10 4-4,-8 6-6,-6 2-27,-6 4-81,-4 8-3,-4 2-42,-8 10-4,-60 57-158</inkml:trace>
  <inkml:trace contextRef="#ctx0" brushRef="#br0" timeOffset="3694.2113">5784 3179 915,'-2'-1'215,"2"1"-107,-3-3-77,3 3-25,0 3-6,0 0-10,0 6 4,0 13 6,0 6 18,0 11 13,0 7-4,0 5 2,-1 7-10,-2-2 22,3 1-7,-4 5-14,-1-4-7,0 5-5,2 3-2,-3 1 0,-1-2-5,0-1 5,3-9-5,-2-4 6,2-18-7,3-13-60,2-1-114,-1-5-143,-6-12-439</inkml:trace>
  <inkml:trace contextRef="#ctx0" brushRef="#br0" timeOffset="3959.2264">5835 3695 1190,'2'1'219,"0"-1"-210,4-1-9,1 1-3,10-5 3,10 0 48,13-6 0,15-3 10,4 1-28,2 6-19,-8 4-10,-12 6 1,-9 3-2,-10 3 1,-5-1-1,-6-1-42,-2 3-72,-2 2-81,-4 2-117,-25 20-36</inkml:trace>
  <inkml:trace contextRef="#ctx0" brushRef="#br0" timeOffset="4354.249">5718 4235 541,'0'0'453,"0"0"-327,0 0-91,0 0-25,1 0 14,1 0 17,-2 0 2,2 0-26,1 4-16,3 0-1,0 8 20,8 0-20,2 1-2,6-1-14,8-2 16,10-10 0,9-6 31,9-2-22,-3-6 30,-5 7-21,-7-1 5,-10 6-8,-9 0 13,0 2-7,-5 0 29,1 2-16,-4 2-16,-2-2-1,-5 0-16,-4 0-1,-1-2 6,-4 0 6,0 0 12,-2 0-15,2-2-9,-2 2-24,-1-2-93,-3-2-133,-25-20-242</inkml:trace>
  <inkml:trace contextRef="#ctx0" brushRef="#br0" timeOffset="8265.4727">7007 3533 889,'-2'0'274,"0"-2"-145,0-2-84,2 4-18,0 0 0,0-2 62,0 2 38,0 0-13,2 0-31,-2 0-32,2 0-29,0 0-21,-1 0 7,3 0-8,8 0-24,17-4 24,13 2 8,24-3-2,47-7 0,-79 6-5,40 0 5,-12 2-5,-11 6-1,-8 2 1,-8 6-1,-7-2 0,-1 3 1,-9 3 3,-3-6-4,-5 2-47,-3 0-83,-3-4 7,-3-2-89,-20 8-259</inkml:trace>
  <inkml:trace contextRef="#ctx0" brushRef="#br0" timeOffset="8588.4912">6932 4214 199,'2'0'926,"0"0"-747,0 0-179,4-2 9,5-2 15,-1 1 90,7-4 1,2 4-28,2-1 0,6 1-37,7 1-23,-2 2-6,3 2-5,3 1-4,3 1-12,4-1 12,1 1-10,1-1-1,-4 0 6,-7 1 1,1 2-8,-9 0-92,2-5-133,36-2-303</inkml:trace>
  <inkml:trace contextRef="#ctx0" brushRef="#br0" timeOffset="9093.5201">9068 2341 1225,'1'2'184,"5"2"-181,4 4-3,8 3-1,2 3 0,11 2 1,1-4 0,11-2 1,3-5 14,5-2 7,-2-4 1,-3-1-16,-5 0-1,-6-1 2,-5-3-1,-8 3 2,-4 2-9,-7-1-72,2-12-238</inkml:trace>
  <inkml:trace contextRef="#ctx0" brushRef="#br0" timeOffset="9390.5371">9048 2434 863,'0'0'283,"2"0"-197,-2 1-86,0 4-17,0 6-17,1 8 34,-1 15 55,-1 12 10,-1 15-8,-4 8 10,-3 8-10,-1 5-27,-4-3-13,-1 5 1,-4 6-9,-2 4 7,-1-1-4,-2-12-10,12-21-2,6-19-12,9-23-137,6-17-44,28-57-122</inkml:trace>
  <inkml:trace contextRef="#ctx0" brushRef="#br0" timeOffset="9602.5492">9085 2879 1206,'18'-9'148,"-1"4"-106,19-13-15,2 5 26,-2-7-20,-4 4-11,-6 4-13,-6 5-3,2 2-6,-10 7-60,-4 8-196,-9 9-118,-58 58-156</inkml:trace>
  <inkml:trace contextRef="#ctx0" brushRef="#br0" timeOffset="9904.5665">8850 3345 950,'0'2'186,"0"-2"-127,0 2-49,0-1-4,1 0 11,3 5-7,1-3 5,4 4 6,5 1 36,5 2 15,3-4 5,8-2-11,1-1-5,5-7-13,2 0-3,-2-6-18,-1 1-1,-5-2-19,-9 2-1,-7 5 8,-8 0-13,-2 2-1,-4 2-10,0 0-50,3 0-124,6-2-152,27-21-357</inkml:trace>
  <inkml:trace contextRef="#ctx0" brushRef="#br0" timeOffset="10301.5892">9554 3200 957,'-3'-2'341,"1"2"-199,-1 2-92,0 2-31,-1 7-10,-2 5-9,-1 6 0,5 10-9,5-2 1,7 2 8,-1 0 8,7-2-7,1-5 1,1-9 5,-1-5 5,1-15 6,7-3 36,0-14-13,8-10-26,-3-10-5,-6-4-9,-8 0 10,-11 5-4,-9 5 5,-7 9-1,-4 5-11,-4 6 45,-10 7 30,-5 7-33,1 2-25,3 6-11,6 1-6,11 8-56,5 6-181,-11 63-327</inkml:trace>
  <inkml:trace contextRef="#ctx0" brushRef="#br0" timeOffset="10924.6248">8167 3676 835,'-8'-3'240,"2"-3"-68,-7 2-29,7 1-41,3 2 7,3 1-14,0 0-38,1 0-57,4 0-15,10 4-45,15 0 60,17 3 17,17 3 21,54-2-28,12 6-10,-3 10 18,-90-14-9,2 0-7,86 13 11,26-7-13,-45-9 14,1 5-13,1 10 0,-23-1 5,0-8-4,-49-6 8,-1 7-9,-3-5 0,26 9 0,-4 0-1,-7-3 1,-3-3-1,-8-3 2,-2-2-2,-1-1 0,-8-5-1,0-1-6,-5 0 7,-4-1 6,-4-2 4,-3 2-9,-2 1 0,-5 0 1,-4 1-1,1 2 0,-4-2-1,-3-1-60,-8 2-108,-73 5-520</inkml:trace>
  <inkml:trace contextRef="#ctx0" brushRef="#br0" timeOffset="11877.6793">9209 3943 1188,'-1'-3'261,"1"-3"-111,-3-2-66,-2 1-55,-5 0-4,-7-5-1,-5 4 3,-9 5-11,-8 8-15,-9 10-1,-3 7 10,-5 11 10,1 8-11,1 0-8,8-1 8,10-5-8,9-3 0,9-3 0,8-5 0,2 3-1,4-5-1,6 2-9,3-1-8,7 0-9,8 3 15,10-4 12,13-3 0,12-9 17,10-12 0,-3-9 13,0-8-15,-13 0-3,-13-1-6,-15 4 4,-12 11-2,-7 1 5,-5 0 17,-8 0-30,-5-3 0,-8-3 6,-12 8-2,-10 11-3,-6 5-1,-5 17 0,-1 6-1,4 8 1,8 3 6,4 1-5,8-1 1,7 4-2,6-7 0,8 3-11,2-6-1,7-1 12,7-8-18,3-3 9,4-5-1,0-6 8,7-4-13,7-3 11,6-3 4,7-7 39,5-6-3,4-7 1,1-2-11,-5-4-5,-3 3-14,-9 1-6,-3-1 8,-9 7-8,-5 2 5,-7 4-5,-3-2 4,-1 1-5,-4 2-27,1-1-55,2-7-107,19-28-378</inkml:trace>
  <inkml:trace contextRef="#ctx0" brushRef="#br0" timeOffset="12387.7085">9238 4592 787,'1'-2'279,"1"1"-201,1-4-66,1 7-12,-1 1-20,3 0 20,-1 3 31,3 4 18,2 6-7,2 6 0,-2 8 12,7 6 9,-4 2 11,0 3-28,2 7-8,-4-3 11,-2 2-14,-4-4-1,-5-3-10,-3 1 6,-4-6-9,-6 0-1,-1-5-4,-2-4 2,2-9-4,-4 0 4,8-10-8,0-5 5,4-5 4,2-6-19,0-11-41,10-11 7,8-8 13,8-9 8,11-5 13,5-5 1,-1 0 0,1-4-1,-5 1 0,1 7 0,-4 6 9,-5 13-9,-10 12 2,-5 9-2,-5 11 0,-2 4-21,-1 5-61,1 1 8,4 2-152,19 27-92</inkml:trace>
  <inkml:trace contextRef="#ctx0" brushRef="#br0" timeOffset="15541.8889">10928 4219 889,'-3'-4'295,"0"1"-53,-3-1-107,5 2-71,1 4-32,0-2-19,0 2-7,0 0 2,-2-2-8,2 2-14,-1 3-2,-1 7 11,1 2 5,-1 11 11,-4 7-2,-5-1 1,-5 3-10,0-1-21,-4 0-129,-2-9-159,8-11-64,-18-46-329</inkml:trace>
  <inkml:trace contextRef="#ctx0" brushRef="#br0" timeOffset="15811.9044">11098 3589 1067,'-3'-4'267,"2"4"-100,-2-1-97,-1 2-68,4 3-2,-2 2-35,0 1 12,0 9 23,1 3 14,0 10 2,2 0-4,0 0-4,4-10-8,3-2-33,-1-10-192,2-4-62,-3-43-528</inkml:trace>
  <inkml:trace contextRef="#ctx0" brushRef="#br0" timeOffset="16547.9465">12184 3595 1106,'-12'-6'247,"3"-1"-89,-17-6-49,-2 7-41,-7 2-47,-4 8-11,2 7-8,-3 7-2,7 11-6,3 9 5,3 9-10,6 11 4,6 4-1,10-3-2,10-3-5,10-8 7,12-8-19,9-4 27,9-13 0,5-6 0,0-14-6,-6-5-34,-10-6 8,-17 0 32,-8 0 30,-11 5 12,-5-3 23,-8 2-59,-11 4 10,-18 11-16,-15 14 0,-5 13 1,-1 7 0,15-2-1,20-4-6,17-3-4,12 1 2,5 0-2,4-2 4,0-9-11,8-4-5,0-8 11,6-5 11,7-3 11,10-6 5,8-3 8,3-5-12,-1-6 3,-3 4-9,-6-6-5,-8 8-1,-9-3-9,-9 4-42,-3 0-60,-4-3-85,-6-31-315</inkml:trace>
  <inkml:trace contextRef="#ctx0" brushRef="#br0" timeOffset="17029.974">12403 4224 969,'6'-5'141,"2"4"-100,7-3-7,2 2 25,0 0-7,-4 4-10,1 4-9,-4 5-19,-2 3-1,1 10-11,1 5 5,-4 6 17,-3 1-10,-1 9 8,-2 3-8,-2 0-5,-2 1-2,-1-8 5,-1-5-11,-1-6 1,3-8 5,-2-6 2,2-2-8,-3-6 11,5-4-5,-2-1 2,4-6 9,3-6-18,-2-12-12,8-16-19,1-16 31,13-18 0,4-9 6,3-10 1,0 4 5,-2 7-4,2 8 16,1 13-6,-11 10-2,-1 17-1,-10 12 2,-6 8-10,0 10-7,-6 1-3,2 1-34,-3 5-70,2 6-53,2 8-133,1 17-437</inkml:trace>
  <inkml:trace contextRef="#ctx0" brushRef="#br0" timeOffset="17968.0277">13105 3602 597,'0'0'499,"0"0"-354,0 0-62,0 0 17,0 0 22,0 3 1,0-3-14,0 0-55,3 0-54,4 5-40,11 9 40,11 8 15,12 10-3,9 9 2,-4 4-7,-6-1-6,-7-3-1,-5-4 2,-3-3-1,4-1 0,5-2 5,5 4-5,4-4 5,-3 1 1,-4-2-7,-9-5 0,-12-1-1,-5-9-14,-7 0 4,-6-4 11,-8 6 5,-13 7 19,-18 12 0,-12 6 1,-9 1-7,4-3-16,5-9 7,10-3 1,2-5-2,-3-1-8,-1 1-1,-3-1-25,2 0-20,17-13-46,10-13-14,20-16-260,72-91-221</inkml:trace>
  <inkml:trace contextRef="#ctx0" brushRef="#br0" timeOffset="18372.0508">14236 3379 1283,'0'3'147,"0"5"-129,0 14-12,0 3-6,-2 11 1,2 3-1,2 8 0,-2 4-8,-2 15 8,-4 13 33,-15 64 49,-12 26-19,20-124-28,2-4-17,-11 51 1,4-4-8,2-2-1,1-1 4,3-3-4,0-7-8,6-5-1,0-17 7,6-16-8,0-8 2,0-14 7,3-6-9,0-3-47,-3-6-130,13-1-201</inkml:trace>
  <inkml:trace contextRef="#ctx0" brushRef="#br0" timeOffset="28832.6491">1892 3484 849,'-10'-5'217,"4"2"-7,-5-4-73,3 4-23,5 3-60,3 0-54,0 7-5,-3 8-4,0 13 9,-5 17 6,-2 18 2,1 9-7,-1 11 6,4 1-6,1-4 0,2-11 4,3-10-4,4-12-1,0-4 0,0-9-21,-2-10-60,2-4-89,1-12-38,-4-8 46,-15-51-92</inkml:trace>
  <inkml:trace contextRef="#ctx0" brushRef="#br0" timeOffset="29695.6985">1354 3547 1085,'-6'-4'142,"5"4"-107,-4 4-35,7 15-24,1 10 18,0 13 4,1 13 2,1 6-1,-1 7 2,4 7-1,0 4 1,5 3 0,3-4 0,0-3 6,1-5-7,2-9 1,5-6 0,-3-11-1,3-7 0,-2-10 0,4-9 0,2-10 12,6-8-10,0-8 17,7-6 4,1-5-2,-2-6 4,3 1-8,-6 2-2,-4-4-9,-6 7 21,-5-1-5,-5-2 28,1-4 5,-2-9-22,1-6-15,4-6-3,1-6-9,2-7-6,0-7 1,0-1 7,-5 4-8,-2 9-1,-7 7 1,-3 11 1,-7 5 6,-3 4-5,-1-1 5,-5 3 5,-3-5 12,-3-2 5,5-4-14,-7-3-5,-2 0 3,2-4-13,-2 4 0,0 2 0,2 1 1,-1 2 0,-1-1 0,-5 11 8,5 1-9,-7 6 0,-4 10 0,0 0 6,-3 6-6,-1 1 0,2 2-6,6 2 6,-1 0 0,2 1 1,4-3 5,4 4-6,-3 1-1,8 4 0,-6 2-10,6-4 11,-3 9-2,-2 4 1,0-3 1,-1 5 1,0-6 0,1 2-1,-1-7 0,-1 5 1,1-5 6,-1 2-7,-2-2 0,5 4-1,-1-3-8,4-1-13,2-1-59,5-1-36,2 0-66,4 5-32,3 2-26,19 31-295</inkml:trace>
  <inkml:trace contextRef="#ctx0" brushRef="#br0" timeOffset="31173.783">1824 5944 754,'-3'-10'228,"3"4"-91,3-10-82,6-6-37,6-1-16,8 1 5,3 3-7,-2 12-1,2 6-11,-4 8-9,1 7 20,-6 8 1,-1 9 6,-2 5 6,-6 7 0,-5 1 2,-6 1 10,-5 7-2,-12 1 7,-6 10-14,-9 4 3,-3-5-2,0-4-15,6-17 10,6-11-5,10-11 0,5-5-6,8-7-1,0-3-14,2 1 1,2 1 2,2-2-3,3 2 8,5-1 7,5 0 1,8 1 1,6-6 4,7-4-5,3-3 5,1-2-4,-4 0-1,-7 1 5,-5 4-6,-8 0 0,-2-2-1,-3-5-53,2-4-132,37-67-320</inkml:trace>
  <inkml:trace contextRef="#ctx0" brushRef="#br0" timeOffset="31931.8264">1703 5674 457,'-17'-4'163,"3"4"-37,-13-3 18,5 12-82,1 4-35,4 6-9,-2 9 4,-3 6-4,-2 11 6,4 0-7,-2 7 4,4 6 1,-1-3-5,2 6 4,4-4 4,4-1-8,0-4-7,5 9 4,4-3 1,1 1 4,5 1 1,3 0-13,1 6 2,5 2 0,2-1-7,1 3 10,7-3-11,5-3 6,13-1-7,10-10-10,6-5 9,11-14 1,-4-16 9,4-14-2,-4-15-7,-4-17 11,-7-10-1,0-11 2,-8-4 8,-4-10 11,-4-5-10,-9-9-1,-5 1-2,-7-4-3,-5-1-6,-8-6 1,-4-6-4,-2 3-4,-5 3 7,-1 9 0,-4 15-2,-1 8 2,-3 10 3,-3 4-3,-4 8 8,-2 2-4,-6-1-1,-1 1-4,-6 1-7,-4 1 5,-5 2-6,-3 2 2,-5 5-1,0 1 5,5 0-5,0 3 8,3 4 3,4 5-11,1 7 0,6 7-1,3 5 0,6 2-9,5 7 3,0 5 6,3 5-2,0 9-11,-2 6-17,1 9-42,1 8-72,2 5-54,-9 115-99</inkml:trace>
  <inkml:trace contextRef="#ctx0" brushRef="#br0" timeOffset="33759.9309">3589 6019 782,'-3'-4'186,"2"4"-64,-1-3-53,1-1-38,1 8-24,0-4-7,0 0 0,1 3-12,2 4-31,3 5-50,3 3-101,19 19-257</inkml:trace>
  <inkml:trace contextRef="#ctx0" brushRef="#br0" timeOffset="34454.9707">3623 6041 892,'2'0'215,"-2"0"-142,3-4-56,4 2-17,8-5 0,0-1 7,7 0-6,1 1 6,-1 3-6,-4-1 0,-1 5 8,-4 5-8,-2-1 0,-1 3-1,7 3 1,2 3-1,5 1 1,6-2 0,11 2 0,3-5 0,5-2 1,-7 0 5,-4-6-5,-12-2-1,-9 1 0,-7 0 5,-7-4-5,-2 4 0,-2 0 21,1 0 22,-2 4 7,2-4-26,0 0-12,0 0-13,5 0 0,-1 1-1,6-1 1,-2 0-11,0 0-26,-6 0-22,0-5 22,-4 1 16,0-2-99,-6-1-3,-3 3-96,-29-2-92</inkml:trace>
  <inkml:trace contextRef="#ctx0" brushRef="#br0" timeOffset="35011.0025">3650 5960 79,'0'-3'506,"-2"3"-333,0-4-32,1 4-12,1-3 0,0 3-56,1 0-43,-1 3-30,0 1-3,4 2-15,-1 14 18,2 5 2,0 13-1,-1 6 5,-4 9 8,0 3 19,-2 4 0,0 0-8,-2-5 4,3-3-7,-2-5-10,0-4-6,1-2 3,-2-2-8,3-5 5,-1-11-4,2-3 7,0-13-8,0-4 8,2-3 9,-2-3 2,0 0-20,1-11-11,5-8-298,18-94-312</inkml:trace>
  <inkml:trace contextRef="#ctx0" brushRef="#br0" timeOffset="35300.019">3770 5946 553,'-2'-1'279,"1"0"-177,-4-4-71,5 5-25,0 0-5,0 2 0,-1-2-1,1 0 1,0 3 0,0-3-1,0 0 0,0 0 0,0 0 2,0 0-1,0 0 6,0 0-1,0 0-6,0 0-6,3 1-20,1 3-70,6 17-195</inkml:trace>
  <inkml:trace contextRef="#ctx0" brushRef="#br0" timeOffset="36002.0592">3745 6020 493,'0'2'252,"0"-2"-174,2 2-67,0-1-11,0 2-20,8-3 20,15 0 23,15-4 74,22-8-40,59-16-19,-81 20-19,37-8-11,-13 9-7,-15 11 0,-12 2 0,-9 7-1,-6 5-1,-6 0 1,-3 4 1,-5-6-1,-3 5 1,-4 2 6,-1 5 10,-4 3 19,-6 12 9,-3 6 3,-3 8-5,-4 1 7,0 4-17,-5-7-8,-2-2 7,3 1-14,-2-8-9,7-6-9,7-18 6,0-8 12,9-8 3,0-10-21,-3 1-10,-2-12-250,-29-56-260</inkml:trace>
  <inkml:trace contextRef="#ctx0" brushRef="#br0" timeOffset="36228.0721">3855 6273 327,'0'-3'658,"6"3"-562,11-1-80,7 1-16,14-2 1,5 0 8,5-2 0,-2 4 3,-2 2-1,-3 4-10,-8 2 0,-8 7 0,-6 3 7,-6 1-8,-10 3-2,-6 3-67,-7 7-73,-73 56-146</inkml:trace>
  <inkml:trace contextRef="#ctx0" brushRef="#br0" timeOffset="36441.0843">3726 6670 847,'-1'-3'247,"1"6"-127,0-6-120,4 6-6,11 0-45,12 3 51,20-1 23,15 3 31,13 1-15,3-4-8,-6 4-13,-10-4-4,-13-1-5,-13-4 0,-12-2-3,-8-4-6,-6-5-56,-6-53-222</inkml:trace>
  <inkml:trace contextRef="#ctx0" brushRef="#br0" timeOffset="36904.1108">4156 5685 1158,'0'3'228,"-1"1"-178,1 14-50,-2 12-10,-1 19 10,-3 15 0,-3 13 0,-5 68 2,-8 37-2,3 20 2,-2-77-1,8 3 1,4-9-1,3-11 9,4-66-10,1-1 6,1-12-6,1 28 0,3-18-1,0-16-7,2-8-11,8-10 19,16-1 12,17-9 19,71-24 23,40-23-4,-2 17-14,-57 25-21,-9 4-5,-52 4 5,-12 0 6,-4 2-9,21 0-1,-17 0 5,-13-2-10,-8 2-5,-7-1 38,0-4 62,-2-2 37,-6-13-120,-1-13-18,2-20-123,7-18-168,25-185-656</inkml:trace>
  <inkml:trace contextRef="#ctx0" brushRef="#br0" timeOffset="37146.1246">5024 6232 915,'0'-1'350,"2"1"-176,-1-2-174,14 4-31,5-1 31,18 2 9,13 5 18,15 0-10,4 6-5,-1 4-6,-5-1 3,-12 5-3,-13-7-5,-11 3 7,-7-6-1,-11-6-7,-4-5-7,-3-12-110,-13-69-456</inkml:trace>
  <inkml:trace contextRef="#ctx0" brushRef="#br0" timeOffset="37405.1394">5263 5908 899,'-2'22'123,"4"9"-99,0 36-15,4 74-1,3 30 14,-4-119 22,-2-3 10,5 57-14,-2 41-8,-9-96-4,-5 50-1,-18 52 32,13-108 26,-10 41-50,5-16-22,7-23-7,8-20-6,3-17-90,2-10 24,2-17-9,16-111-552</inkml:trace>
  <inkml:trace contextRef="#ctx0" brushRef="#br0" timeOffset="37612.1513">5269 6444 1174,'0'3'179,"-2"3"-152,-4 8-20,-5 11 10,-9 11 40,-7 10 7,-7 4-16,-5 6-28,-2 3-2,4-11-11,9-7-7,16-19-36,9-7-119,12-11-113,60-45-64</inkml:trace>
  <inkml:trace contextRef="#ctx0" brushRef="#br0" timeOffset="37782.161">5390 6634 560,'11'11'232,"2"1"-151,12 17 5,-1 10-14,0 10 3,-2 1 0,-5 0-20,-4-6-19,1-1-25,0-10 1,-2-9-6,6-13 10,0-18-16,10-19-103,64-139-391</inkml:trace>
  <inkml:trace contextRef="#ctx0" brushRef="#br0" timeOffset="38224.1863">6100 6057 910,'15'4'123,"1"6"-92,19 3-25,-3 8 5,2-1 16,-6 2 18,-3 1 4,-6-3-17,-7 2-25,-5-2-7,-7 5 0,-8 6 6,-12 9 30,-16 6-10,-10 6-8,-5 1-18,10-10-30,13-18-33,15-11-45,16-5-27,7-2 90,8-1 36,2 5 9,7 1 1,-1 1 0,-3 2 0,-3 4-1,-4 1 10,-4 1 11,-1 5 33,-1 4 3,-2 3-10,-3 2-13,-3 2-11,-3 4-4,-4-2-2,-4 0 13,-12 5 34,-9 5-20,-13 6-8,-18 2-15,-3-11-8,2-18-13,16-20-28,18-22-157,4-131-314</inkml:trace>
  <inkml:trace contextRef="#ctx0" brushRef="#br0" timeOffset="38480.2009">6069 6028 1004,'-2'6'254,"4"1"-247,-2 13-7,3 21 0,-5 13 18,-2 15 15,-5 6 36,-9 2 0,-3 5-18,-6-6-11,-11 8-2,-6-1-5,-5 1-14,7-9-4,6-18-15,12-14-7,11-17-142,9-14-82,4-6-115,7-48 58</inkml:trace>
  <inkml:trace contextRef="#ctx0" brushRef="#br0" timeOffset="38720.2146">5963 6696 686,'12'-7'208,"-2"2"-95,17 0-80,-2 15 31,5 13-17,1 15-8,-5 12 4,-1 11 56,-4 3 6,3 3-22,0-2-41,4-6-20,9-4 4,3-4-5,13-12 21,10 0 0,-2-11-21,1-6-11,-6-11-1,-13-11 2,-11-1-2,-12-5 1,-10 1-10,-3-6-94,-7-12-368,-14-87-565</inkml:trace>
  <inkml:trace contextRef="#ctx0" brushRef="#br0" timeOffset="38977.2293">7367 5953 1377,'-2'0'113,"-4"4"-113,-4 9-35,-11 3 35,-12 13 20,-11 6 44,-7 13-7,-15 7-3,-50 62-27,-24 25-4,102-104-16,8-11-7,-22 24-11,26-22-127,15-9-228,43-23 33</inkml:trace>
  <inkml:trace contextRef="#ctx0" brushRef="#br0" timeOffset="39165.2401">7083 6470 814,'0'19'102,"2"4"-2,-1 26 35,-2 16 5,-4 5-20,-5 5-15,-1-8-35,-2-5-47,7-7-1,2-10-11,4-13-11,4-13-8,2-11-130,11-16-16,57-102-208</inkml:trace>
  <inkml:trace contextRef="#ctx0" brushRef="#br0" timeOffset="39426.255">7419 6436 1137,'1'20'111,"1"5"-82,6 24-29,5 13 1,9 3 15,10 3 44,6-2 36,6-2-21,0-4-12,-2-5-31,-3-3-17,-3-7 0,1-6-14,-4-7 14,3-9 0,-2-3-14,-1-5 10,3-7-2,1 0-2,-1-8 4,-1-11-4,-3-9-7,-8-22-151,25-127-415</inkml:trace>
  <inkml:trace contextRef="#ctx0" brushRef="#br0" timeOffset="39631.2667">7984 6489 1456,'-10'0'193,"-2"7"-143,-18 9-40,-13 10-10,-11 16-10,-17 8 5,-8 9 5,5-3 0,15-2 9,18-9-9,19-6-9,13-8-11,12-4-217,33 23-246</inkml:trace>
  <inkml:trace contextRef="#ctx0" brushRef="#br0" timeOffset="40605.3225">9551 5732 1220,'-8'-10'168,"2"6"-93,-11-12-50,0 14-24,-9 8-2,-11 10 2,-12 9 1,-6 7-2,-1 4 1,-1 0 0,12-1-1,11-5 0,7-5 0,6-3 0,8 5-9,3 2 3,5 3-6,6 6-2,7 2-7,7 1 12,4 3 9,4-1 0,0-5 0,-4-4 0,-1-4 8,-11-4-8,-7-1-6,-7 1 6,-14 8 2,-13 8 14,-12 9-14,-3 8 5,-2-1-6,11 0-1,9-10-8,9 0-5,9-8 1,4 4 11,6 5-7,5-2-2,4 2-11,9 3 9,-2 0 1,2 3 11,0 2 0,-3 3 0,-5 0 23,-2 1 8,-8 4-16,-3 1 2,-2-3 19,-4-9-11,0-6-7,3-8-7,2-6-2,1-5-2,3-2 5,-2-3-12,-2 0-56,1-1-59,-1 4-94,-12 24-293</inkml:trace>
  <inkml:trace contextRef="#ctx0" brushRef="#br0" timeOffset="47025.6897">10130 5696 549,'-5'-4'123,"0"2"-3,-3-3 0,5 1 8,3 4 1,0 0-26,0 0-31,2 0-30,2 0-42,3 4 0,5-4 0,15 3 5,15-2-4,18-1 22,56-1-22,27-7 11,-101 8-6,-6 0-4,31 1 4,-17 7-5,-15-2-1,-13 3-17,-10 2-44,-10 6-127,-6 8 16,-76 57-191</inkml:trace>
  <inkml:trace contextRef="#ctx0" brushRef="#br0" timeOffset="47273.7039">10076 6288 892,'2'-4'191,"-2"3"-112,7-5-78,9 3-1,9-4 10,13-3 5,10-7 14,10 2-2,13 0-2,0 5-5,-2 9-11,-8 2-3,-12 4-5,-10-2 6,-14-1-7,-7-4-10,-10-1-58,-8-3-91,-31-50-341</inkml:trace>
  <inkml:trace contextRef="#ctx0" brushRef="#br0" timeOffset="47499.7168">10462 5896 833,'-14'4'180,"5"4"-83,-12 8-70,-2 13-25,-4 10 17,-4 14 1,-9 8 1,-3 10-2,-6 15-19,-2-4 15,2-2-14,8-15-1,11-20-3,11-13-75,14-19-67,13-14-29,16-18 127,89-78-146</inkml:trace>
  <inkml:trace contextRef="#ctx0" brushRef="#br0" timeOffset="47753.7313">10349 6314 291,'0'8'171,"-1"1"-75,-2 11-53,-2 5 62,-4 5-13,0 3-1,0 2-26,3-1-37,6-1-14,0-4 1,8-1-8,2-4 1,10-2 1,9-9 15,9-3 27,15-6 13,6-8-26,-3-3-22,-5 0-5,-8 3-4,-13-1-5,-7 0-1,-7-3-1,-5 3-8,-2-9-104,14-79-361</inkml:trace>
  <inkml:trace contextRef="#ctx0" brushRef="#br0" timeOffset="48000.7455">11017 6019 871,'3'0'188,"4"0"-149,13-3-29,7 3-8,10-1 7,4-2-9,-1 3 1,-3 0 0,-4 7 0,-13 2-1,-3 2 0,-1 1 0,-3 4 0,0-6 0,9-1 0,5-6-11,9-15-142,86-73-210</inkml:trace>
  <inkml:trace contextRef="#ctx0" brushRef="#br0" timeOffset="48294.7623">11397 5712 16,'0'7'75,"3"3"23,-3 12 61,-3 6-32,-1 8 7,-6 10-7,-2 12-14,-2 12-32,-6 14-15,-8 68-18,-5 23-9,23-124-17,6-6-8,-16 45-5,10-6-9,3-13 1,0-12 1,4-9-2,3-14-41,3-14-67,-3-15-54,11-39 53</inkml:trace>
  <inkml:trace contextRef="#ctx0" brushRef="#br0" timeOffset="48512.7747">11265 6240 803,'-3'-4'188,"-4"3"-44,-1-3-68,-1 5-36,-7 7-39,-12 9 8,-10 10-1,-8 14-1,-8 4-7,1 7-7,5-7-77,8 0-38,17-13-13,13-13-52,22-15-13,87-49 55</inkml:trace>
  <inkml:trace contextRef="#ctx0" brushRef="#br0" timeOffset="48680.7843">11326 6386 312,'7'6'109,"-1"2"-25,8 11 65,0 1-55,-2 8-20,2-3-28,-1 2-22,1-2-10,1-9-5,0 3-2,2-8-7,2-7 0,38-24-144</inkml:trace>
  <inkml:trace contextRef="#ctx0" brushRef="#br0" timeOffset="49140.8107">11886 6001 549,'2'1'218,"2"2"-173,9-2-32,6 5-4,9-6-8,8-6 6,5 1-5,-5 0-1,-14 3 0,-8 4-1,-8 4 0,-14 4-17,-6 6 17,-15 13 14,-9 5-13,1 14 5,-2-3-5,11-1-1,14-9-6,14-9 0,13-9 6,12-1 0,6-2 0,6 1 0,3 1 1,-5 2-2,-3 1 2,-5 2-1,-7-2 0,-7 4 0,-3 2 0,-12 5 1,-7 4 32,-4 6 5,-6 2-2,-1-1-24,4-8 0,4-4-11,1-15 1,2 0 5,-3-9 11,-2-2-7,-7-3-5,-2 0-6,-5-8-33,2-11-70,-26-74-137</inkml:trace>
  <inkml:trace contextRef="#ctx0" brushRef="#br0" timeOffset="49555.8344">11993 6080 691,'-7'4'180,"-5"10"-123,-10 8-28,-8 21-1,-11 12 16,-6 15 8,-3 2-2,-3 4-26,-1 0-15,2-4 0,5-3-3,12-6-6,11-16-14,12-20-88,10-15 20,8-12 37,11-11 4,16-7 29,8-12-42,7-7-24,-3 1 45,-7 5 25,-11 11 8,-3 13 6,-3 7-6,3 10 0,3 12 6,-2 4 14,2 2 13,3 5 15,-4-1 10,9-4-16,-1 1-16,2-5-10,-1-1 4,0-7-13,-7-3-1,-6-4-5,-8 0 7,-5-5-8,-4 6-40,-4-9-78,10-12-118</inkml:trace>
  <inkml:trace contextRef="#ctx0" brushRef="#br0" timeOffset="49760.8461">12886 6046 1137,'4'-5'141,"3"1"-102,-1-5-39,3 10-1,-4 4-10,1 0 5,-2 5 6,-4 6 0,-7 10 0,-7 18-74,-9 17-133,-65 143-129</inkml:trace>
  <inkml:trace contextRef="#ctx0" brushRef="#br0" timeOffset="49925.8556">12730 6712 969,'0'0'290,"2"3"-223,-2-2-67,0-1-1,1 2 0,-1-2 1,0-2-1,5 4 2,1 2-1,2 5 0,3 5-127,23 39-235</inkml:trace>
  <inkml:trace contextRef="#ctx0" brushRef="#br0" timeOffset="50383.8818">14176 5763 899,'-1'-13'128,"-2"0"-58,-2-2-5,-1 11-37,-12 11-28,-16 9 0,-17 19-6,-17 14 0,-55 45 6,-17 21-30,98-82-12,12-6-24,-22 25-36,24-22-69,23-22-31,19-16 121,62-66-48</inkml:trace>
  <inkml:trace contextRef="#ctx0" brushRef="#br0" timeOffset="50571.8925">13870 5980 199,'0'4'75,"2"2"-21,1 12 50,2 9 49,0 14-3,-5 14-47,-5 10-11,-3 15-25,-3 4 8,-2 0-28,-5-2-23,6-12-14,4-16-1,6-14-9,4-18 0,3-12-56,5-10-29,59-61-71</inkml:trace>
  <inkml:trace contextRef="#ctx0" brushRef="#br0" timeOffset="50742.9023">14628 5829 1094,'-3'-10'127,"3"6"-83,-2-6-44,-2 17-103,-9 11 25,-13 12 36,-15 18-16,-15 7-100,-114 121-167</inkml:trace>
  <inkml:trace contextRef="#ctx0" brushRef="#br0" timeOffset="51252.9315">14413 6167 530,'9'-2'171,"5"-2"-117,12-4-39,7 2-7,0 3 1,-3 3-2,-7 2-6,-6 3-1,-8 7 0,-12 2-57,-13 11 33,-17 13 24,-18 14 1,-10 1 11,-6 1-10,10-15-2,15-14 17,17-11 25,16-8 25,11-6-67,8 3-3,10 3 3,11 2 12,14 0-10,4 3-1,-3-2 0,-7 1-1,-11 3 0,-10-4 0,-7-2-1,-8-4 2,-6 2 12,-11 3 35,-20 10 17,-24 19-40,-65 40-14,-21 13-11,108-66-19,13-9-7,-20 15 25,25-13-40,18-17 41,22-7 1,16-7 8,17-6 24,12 1 23,5 0-22,1 6-13,-6 4-12,-6 6-8,-4 6 1,-1 2-1,-5 0 5,-3 1-4,-2 0-1,-4-2-1,-5 2-6,-1-6-132,42-38-579</inkml:trace>
  <inkml:trace contextRef="#ctx0" brushRef="#br0" timeOffset="51598.9513">15629 5719 1162,'-7'0'85,"-5"11"-85,-15 16-136,-11 28-2,-17 19 18,-7 15 55,-6 3 49,6-2 16,7-3 7,9-9-6,11-23 0,13-16-1,13-21-34,10-14-5,7-6 39,13-4 43,10-2-2,18 2 13,8 2-23,2 7-8,1 4-13,-7 1-4,-7 6-5,-1-2 7,-9-1-8,-8-5 2,-12-5 4,-10-5-6,-6-34-74</inkml:trace>
  <inkml:trace contextRef="#ctx0" brushRef="#br0" timeOffset="51841.9652">15456 6090 913,'0'11'219,"2"10"-196,-4 27-17,2 25 3,0 12-2,0-3-6,0-2-1,2-7 0,-2-2 1,-2-3 7,-6-3-7,1-3 0,-2-5 7,2-7-8,1-9 0,2-12-120,6-13-97,13-58-95</inkml:trace>
  <inkml:trace contextRef="#ctx0" brushRef="#br0" timeOffset="52040.9765">15516 6373 584,'-2'-6'506,"0"6"-354,-9 9-142,-8 17 5,-15 16-13,-13 16 8,-8 7-9,-3 2 0,4-5 11,12-12-12,19-16-50,16-16-115,19-16 47,14-15-25,91-90-457</inkml:trace>
  <inkml:trace contextRef="#ctx0" brushRef="#br0" timeOffset="52178.9844">15649 6538 728,'4'15'76,"-1"-1"-47,6 20 25,-7 14 9,-4-1-2,-5 2-29,2-8-17,5-7-15,10-10-5,47-21-161</inkml:trace>
  <inkml:trace contextRef="#ctx0" brushRef="#br0" timeOffset="52397.997">16363 5922 1333,'-1'2'117,"-4"13"-117,-12 19-22,-21 21-7,-21 19 2,-59 59-19,-18-1-43,103-104-40,14-15 69,-19 17 26,29-17-47,18-17-50,62-39-151</inkml:trace>
  <inkml:trace contextRef="#ctx0" brushRef="#br0" timeOffset="52591.008">16444 6118 324,'3'4'171,"0"3"-87,0 7 70,-3 10-47,-6 8-7,-6 8 35,-15 12-1,-13 2-17,-18 9-41,-60 33-34,-33 5-22,106-68-8,9-10-5,-32 28-7,17-16-92,17-11-128,14-18-80,5-58-325</inkml:trace>
  <inkml:trace contextRef="#ctx0" brushRef="#br0" timeOffset="52735.0162">16011 6380 630,'11'-10'243,"4"7"-144,16-1-77,5 15-14,2 10-7,0 6-1,-10 2 0,-6 1-127,-6-6-128,37 6-251</inkml:trace>
  <inkml:trace contextRef="#ctx0" brushRef="#br0" timeOffset="53144.0396">16729 6312 700,'-2'0'292,"2"0"-104,-1 2-151,-4 3-35,-11 8 7,-10 14 25,-23 13 11,-18 12-6,-63 41-15,-28 12-15,112-74-3,10-3-6,-27 21-7,26-11-80,19-19-66,17-9-31,11-6 59,13-16 95,20-5 11,15-15 2,13-10 17,3 1-1,-10 2 1,-4 9 1,-17 7 15,-15 10 20,-7 11-19,-10 5-16,-3 9 10,-4 11 16,-4 6 34,-5 7 7,-1 6-10,-3 5 1,0 2 5,-7 0-8,-1-4-16,-7-2-13,-5-4 0,-10-1-3,-7-3-21,-6-6-3,2-10-70,12-12-89,9-14 6,5-70-125</inkml:trace>
  <inkml:trace contextRef="#ctx0" brushRef="#br0" timeOffset="53289.0479">16308 6851 548,'1'0'270,"0"2"-197,5 0-61,4 6 2,4-1 10,0 6 4,4-1 13,0 3 2,-1 0-23,-3-1-5,4 4-15,20 27-132</inkml:trace>
  <inkml:trace contextRef="#ctx0" brushRef="#br0" timeOffset="53746.0741">17109 6663 831,'4'-10'149,"4"-2"-67,19-17-52,15 0-13,19-7-17,9-7 1,1 2 1,-11 3 9,-15 5-10,-15 15 4,-14 11-5,-11 13-17,-6 11-31,-8 12 48,-4 11 12,-3 6 7,0 10-4,6-1-1,10-1-14,13-12 0,9-4 9,9-5 2,7-10 1,1-5-12,8-11-127,88-54-177</inkml:trace>
  <inkml:trace contextRef="#ctx0" brushRef="#br0" timeOffset="54106.0947">18194 6500 583,'16'4'67,"0"0"-47,16 3-10,-1 3 14,-3-4 18,-6 4 9,-5-2-9,0 0-16,-10 2-11,-1 3 0,-6 5 16,-1 4 49,-4 7-19,4 2-23,1 5-20,4-1-9,5-2-9,9-5 9,6-5-3,6-11-5,-3 1 7,4-10-1,3-3 4,3-12-4,2-4 2,6-7-7,1-6-1,-6-1 11,1 2-11,-2 5 0,2 1-1,-7 5-66,13 4-170</inkml:trace>
  <inkml:trace contextRef="#ctx0" brushRef="#br0" timeOffset="55015.1467">9786 7345 548,'0'-7'148,"2"-2"-46,3-4-69,7 2-15,8 0-9,12 0-1,4-1 10,8 1 19,1 4-2,1 7 1,-2 8 0,-1 8-23,-2 1 11,5 1 0,-1 1-10,-2-1-4,2-6-1,-2-2-1,-5-4-1,-3-3 0,-4 0-7,-4-6-129,13-27-173</inkml:trace>
  <inkml:trace contextRef="#ctx0" brushRef="#br0" timeOffset="55249.16">10384 7122 492,'-5'0'327,"0"0"-150,-8 0-113,6 8-46,-7 7-12,-9 7 8,-4 5 8,-14 7 16,-6 1-10,-9 7-7,2-2-6,-5-1-9,1-1 0,7-3-6,4 4-29,6 0-166,-20 57-96</inkml:trace>
  <inkml:trace contextRef="#ctx0" brushRef="#br0" timeOffset="55519.1755">10194 7406 549,'0'0'311,"0"6"-238,0 6-70,-5 11 3,-2 14 6,-11 14 17,-7 10 13,-5 13 0,-1 10-3,1 6-2,0-3-7,3 2-14,-3-7-15,3 0 11,0-3-10,1-6-2,8-13-26,9-18-95,6-20-20,7-19 24,12-17 61,47-103-413</inkml:trace>
  <inkml:trace contextRef="#ctx0" brushRef="#br0" timeOffset="55892.1968">10163 7734 731,'-2'0'140,"2"-2"-52,-1 0-59,4 1-21,6-6-8,8-7-1,15-7 1,10-7 2,10 0-2,-3 7 0,-5 13 0,-10 8-9,-8 10 8,-9 9-7,-2 4 8,-9 4 0,-6 14 0,-6 8 0,-6 19 1,-5 8 16,-3 5-4,3-4 7,-1-12-11,6-9 0,3-10-8,1-9 5,3-4-5,1-7 0,-1-1 0,-1-9 7,0 1-7,2-3-1,1-6-22,0-2-40,-2-6 31,-1-14-76,-4-5-74,-20-74-276</inkml:trace>
  <inkml:trace contextRef="#ctx0" brushRef="#br0" timeOffset="56053.206">10224 7910 500,'9'-9'107,"5"4"-61,6-2-29,4 7-8,0 5-2,0 9-1,-6 4-5,-1 3 6,-9-1-7,-10 6-55,-11-3-68,-64 36-173</inkml:trace>
  <inkml:trace contextRef="#ctx0" brushRef="#br0" timeOffset="56192.214">10205 8050 560,'0'-1'223,"0"1"-112,3 0-91,7 1-20,5 3 0,9-1 6,6 7-6,2-4 1,4 1 0,0 2 0,7 0 0,8-6-1,111-10-181</inkml:trace>
  <inkml:trace contextRef="#ctx0" brushRef="#br0" timeOffset="56474.2301">11205 7625 817,'13'-7'96,"1"3"-72,16-4-23,-3 8-1,4 4 1,-4 1 5,-1 5 3,1 1-8,-2 3 8,6-1-7,4-2 8,2-5-1,0-1 2,0-9-10,-7 0-1,-7-6-22,-7-2-32,-15-35-125</inkml:trace>
  <inkml:trace contextRef="#ctx0" brushRef="#br0" timeOffset="56734.245">11421 7441 535,'-1'9'137,"0"8"-103,-1 15-23,-2 15 5,-2 9 2,0 9 8,-2 8 4,-6 9 18,6 0-14,0 3-11,-3-3-13,-2-7-4,0 1 3,0-5-3,-2-9-5,0-11 0,2-8-1,-2-13-32,7-15-56,3-10 11,13-66-149</inkml:trace>
  <inkml:trace contextRef="#ctx0" brushRef="#br0" timeOffset="56975.2588">11361 7747 717,'-2'-3'194,"2"3"-91,0-3-80,-1 6-23,0 0-7,-3 5 7,-6 14 1,-8 17 55,-14 24-11,-14 12-20,-10 12-14,-5-6-1,10-17-10,16-18-25,18-23-85,23-21 47,20-17 18,15-13-150,107-100-412</inkml:trace>
  <inkml:trace contextRef="#ctx0" brushRef="#br0" timeOffset="57166.2697">11411 7893 357,'0'0'364,"-4"1"-217,8-1-118,-4 7-29,3 10 0,2 6 0,1 7 8,4 5 25,2 4-4,0 0-11,3-3-6,-2-5-5,0-2-6,1-7 8,0-6-7,4-2-2,8-11-41,4-10-103,71-75-549</inkml:trace>
  <inkml:trace contextRef="#ctx0" brushRef="#br0" timeOffset="57629.2962">12169 7565 644,'26'-14'90,"-3"7"-50,23-6-22,-9 7-6,-7 9-3,-10 1-7,-5 3-1,-9 1 1,-4 6 4,-10 2 10,-10 12 31,-12 8-13,-11 16-7,-12 6-16,1 2-11,13-8-28,10-11 5,20-14-38,10-8-4,10-8 40,5 3 24,2-5 1,6 0 1,-2 0-1,-1 1 0,-2 2 1,2 3-1,-4 0 1,1 4 0,-6-2 5,-2 1 12,-1 3 6,-1-3 5,-5 5-5,-2 2 1,-3 2 7,-11 2 38,-4 7 16,-11-1 1,-9 4-33,-5-4-2,-12 1-23,0-1-19,0-8-1,4-6-9,10-10-19,7-12-79,12-16-92,8-101-173</inkml:trace>
  <inkml:trace contextRef="#ctx0" brushRef="#br0" timeOffset="57899.3116">12141 7550 754,'0'0'236,"-1"7"-183,-2 5-52,-5 11 10,-5 14-5,-8 11 6,-3 7 6,-3 7 15,-3 4-9,2 0 10,-6-2-11,0-1-16,-1-4-1,5-1 0,3-3-5,6-3-1,9-7-19,2-4-56,6-11-68,4-13-29,14-12-25,38-69-178</inkml:trace>
  <inkml:trace contextRef="#ctx0" brushRef="#br0" timeOffset="58122.3244">11981 8110 486,'0'0'246,"3"5"-168,5 2-69,8 13 0,9 11 9,4 8 5,5 9 13,0-2 22,2-1 5,-1-6-24,1-4-9,-3-9-15,-2-7-9,-4-6-4,-4-6 10,-2-4 0,-7-7 3,-1-4 4,-1-6-5,-6-6-14,-4-9-125,-4-5-55,-29-90-340</inkml:trace>
  <inkml:trace contextRef="#ctx0" brushRef="#br0" timeOffset="58431.342">11884 7592 565,'12'-19'92,"0"0"-61,8-15 4,4 8 38,-4 3 38,-5 9-21,4 11-52,7 6-22,4 9-5,6 5 5,-1 7-2,1 6-5,-2-1 0,3-6-2,3-5 1,0-6-7,3-5 7,5-7-8,0-7-9,-3-1-98,36-14-112</inkml:trace>
  <inkml:trace contextRef="#ctx0" brushRef="#br0" timeOffset="59116.3812">13108 8026 677,'-3'-2'207,"3"0"-55,0-2-67,0 4-59,0 2-26,3 2-22,1 4 21,2 9 2,4 5 5,1 6-6,0 11 0,-7 6-141,-10 100-106</inkml:trace>
  <inkml:trace contextRef="#ctx0" brushRef="#br0" timeOffset="59296.3915">13068 8534 849,'0'0'273,"-2"0"-203,2 0-70,2 1-3,-2-1 3,0 3-6,0 0 9,4 3-3,5 4 6,1 10 0,7 1-6,5 5-121,60 34-104</inkml:trace>
  <inkml:trace contextRef="#ctx0" brushRef="#br0" timeOffset="60052.4348">14039 7708 688,'0'-6'159,"0"3"-65,4-7-59,10 2-35,6 4 10,15-3-9,6 0 8,3-1 6,1-3 5,1 6 2,1-2-4,0 3-3,1-2-9,-1-1 2,-4 2-1,-6 1-5,-9 0-1,-6 2 0,-10 1-1,-10 2 0,-2-1-30,-4 6-111,-7 6-36,-64 47-108</inkml:trace>
  <inkml:trace contextRef="#ctx0" brushRef="#br0" timeOffset="60616.467">14546 7547 211,'2'3'452,"-2"-2"-389,2 5-50,-2-2-12,-2 0-1,-1-2 134,-2-2 85,-4 0-68,-7 2-86,-2 2-46,-6-3-7,2 2-6,0 0-5,2 0 8,-3 0-9,-2 6 0,-5-2-7,-3 6 7,-4 3 5,0-2-4,-9 4 0,-1-1 5,3-1-6,3-2 0,11-2 0,12-4-21,7-2-111,0 9-117,-4 11-63,-36 64-53</inkml:trace>
  <inkml:trace contextRef="#ctx0" brushRef="#br0" timeOffset="60908.4837">14240 7802 180,'15'-6'142,"-2"4"-49,11-2-52,-4 14-20,-11 8 51,-3 3 4,-8 10 22,-4 7 26,-12 3-17,-1 8-11,-10 6-21,1 2-15,-3 6-18,3 8-21,5 3-5,2 2-10,3 3-4,2 4 5,1 2 1,0-6-8,2-8 1,4-15-1,6-17-13,3-20-111,1-18 61,10-14 61,12-20-119,106-148-119</inkml:trace>
  <inkml:trace contextRef="#ctx0" brushRef="#br0" timeOffset="61105.495">14774 7855 642,'0'-2'228,"0"0"-22,0-2-134,-4 6-72,4-2-2,0 2-10,0 2 2,4 1-20,-4 10 6,-4 10-69,-10 10-17,-11 13-44,-15 7-76,-103 76-92</inkml:trace>
  <inkml:trace contextRef="#ctx0" brushRef="#br0" timeOffset="61284.5052">14449 8225 15,'2'-9'514,"7"1"-452,16-10-49,12-3 31,15-2 67,8-1-23,11 7-2,3 2-35,-4 8-21,-1 1-11,-10 6 1,-8 3-14,-17 1-5,-7 1-1,-13-3 0,-7 5-50,-7-6-134,-12 8 20,-66 29-38</inkml:trace>
  <inkml:trace contextRef="#ctx0" brushRef="#br0" timeOffset="61884.5396">14662 8208 707,'-4'0'198,"2"0"-51,-5 6-126,5 12-20,2 5 8,3 9-9,3-1-1,8 5-11,11-10 12,8-4 9,15-13-9,8-10 11,4-10-11,3-11-56,-14 0 34,-10 3 13,-17 5-18,-9 7 27,-11 6 43,-5 1 49,-3 4-5,-10 3-32,-16 6-11,-14 8-28,-13 10-8,-10 5-7,0 5 1,-3 4-2,0-1 0,7-7-14,9-8 7,18-13 7,14-10 6,14-6-5,5-3-1,3 1 1,2 2-1,2-1-16,0 2-21,4-1-26,6 5 54,9 0-8,9 2 16,9 0-12,7 3 7,9-4 6,3-5 15,3 2 10,-1-3-1,-3 0-7,-5 1 8,-7 1-2,-8 2-2,-9 0-14,-8 3 2,-4-3-8,-5 0 1,-4-3 4,0-1-5,-2 2 5,-4-2 4,1 0-10,1 3 0,-2-2 1,1 1 6,-2 0-7,4 2-16,1 4-106,-1 1-89,-3-1-142</inkml:trace>
  <inkml:trace contextRef="#ctx0" brushRef="#br0" timeOffset="63386.6255">14458 7740 632,'-18'15'82,"-3"7"-62,-18 23-19,5 19 3,4 7-4,9 11 0,12 1 14,9 7-2,14 61 21,1-103-5,12 49-5,7-15-23,12-18-10,9-24 10,2-22 61,4-21 35,3-20-24,-1-19-14,1-18-16,-6-12-19,-5-8-11,-13-1-3,-10-1 1,-20 3 2,-13 5 0,-16 8-12,-14 0 0,-13 6 0,-14 6-25,-12 14 25,-51 16-1,-16 69 3,-13 65-4,69-30 2,61-44 0,8 2-6,9-3-2,-4 40 7,22-4-5,15 0 6,16-12 5,9-8-5,12-10 1,0-4 1,7-9-2,3-10-76,5-9-55,47-18-20,62-48-70</inkml:trace>
  <inkml:trace contextRef="#ctx0" brushRef="#br0" timeOffset="63643.6402">15725 7818 838,'-1'-12'150,"0"8"6,-2-8-60,3 12-96,0 4-1,4 4-14,3 8 14,12 4 1,6 5 6,18-2 0,7-1-5,17-12 6,0-10-1,-1-8-4,-9-6 7,-10-3-9,-18 1-7,-13 9-44,-15 4-40,-51 9-263</inkml:trace>
  <inkml:trace contextRef="#ctx0" brushRef="#br0" timeOffset="63855.6523">15674 8118 516,'-3'0'338,"3"2"-197,0 10-141,-3 10 8,-7 10-7,-1 14 8,-4-1-7,-4 7 11,3-1-13,3-2 6,1-5-5,5-1 4,7-4-5,2-7-38,11-1-92,51 11-88</inkml:trace>
  <inkml:trace contextRef="#ctx0" brushRef="#br0" timeOffset="64152.6693">16053 8022 1022,'0'0'159,"-6"4"-120,-3 12-39,-7 19 0,-10 12 5,2 13-3,-4 2 4,4 3-6,0 1 0,5 6 12,-2 5-11,-3 7 0,-1 8 7,-2 4 5,6-3-1,-1-4-11,9-9-1,3-11-1,3-25 1,7-17-6,0-16 6,0-18 5,3-14-5,3-21-171,1-15-24,10-144-60</inkml:trace>
  <inkml:trace contextRef="#ctx0" brushRef="#br0" timeOffset="64394.6831">15799 8265 108,'-1'-5'555,"-1"2"-428,-1-5-77,3 5-50,3 3-2,9-6-16,12-2 18,6-2 0,13 2 1,-3 2 0,-4 6-1,-9 4-1,-13 2 0,-10 4-14,-10-2-15,-11 11 24,-12 6-12,-16 9-134,-88 51-215</inkml:trace>
  <inkml:trace contextRef="#ctx0" brushRef="#br0" timeOffset="64582.6939">15729 8384 527,'1'0'103,"4"0"-76,4 1-19,6 1-7,-2 4 5,7 1 3,-2 3-9,4 2 0,-2-4 6,-6 0-6,2 1-6,-12-1-79,-6 0-109,-14 0 113,-54 33-73</inkml:trace>
  <inkml:trace contextRef="#ctx0" brushRef="#br0" timeOffset="64769.7046">15344 8710 488,'0'-1'236,"0"1"-140,3-3-96,5 3-24,11-1 24,11-2 13,13-3 17,11-6-12,7-1 3,3-4-10,-4 2-11,-2-2-15,-6-5-35,-1 1-73,72-58-88</inkml:trace>
  <inkml:trace contextRef="#ctx0" brushRef="#br0" timeOffset="65068.7217">16301 8260 322,'11'1'96,"1"-1"-54,12 4-12,0-2 18,-1 1 2,-4 0 4,-5 1-6,-1-4-8,-4 6-11,-2-5-11,0 2-9,-1 1-8,-6-2-2,-1 4 7,-5 5-1,-7 11 68,-11 13 10,-13 20-16,-15 8-34,-6 5-19,2-5-4,4-8-8,11-16 11,12-11-11,8-17-1,6-9-1,3 1-17,3-6-113,0-28-67</inkml:trace>
  <inkml:trace contextRef="#ctx0" brushRef="#br0" timeOffset="65294.7346">16198 8456 265,'1'0'450,"4"4"-390,5 3-48,4 3-10,-1 6 14,2 7 34,0 8 35,-2 5 4,2 5-22,-4 6-16,-1 0-24,0 0-9,4-7-3,-4-4-14,4-8 1,8-4 5,3-3-7,11-3-24,8-5-159,79-32-358</inkml:trace>
  <inkml:trace contextRef="#ctx0" brushRef="#br0" timeOffset="65850.7664">17112 7983 319,'0'0'215,"-2"-3"-124,2 3-91,0 3-13,0 0-79,-1 7-25,-9 23-88</inkml:trace>
  <inkml:trace contextRef="#ctx0" brushRef="#br0" timeOffset="66118.7817">17392 7800 772,'0'-1'138,"0"-2"-71,0 1-44,-3 4-22,2-2 7,-1 3 5,-6-2 17,-7 7-18,-15 9-3,-15 13-3,-10 8-6,-12 8 0,-2-2-45,4-7-40,17-11-56,2-12-152</inkml:trace>
  <inkml:trace contextRef="#ctx0" brushRef="#br0" timeOffset="66361.7956">17094 7980 794,'0'0'191,"0"4"-131,0 6-59,0 11-1,-2 10 8,0 13-7,-6 8 10,-4 8-2,-3 9-9,-4 15 13,-6 8-12,-24 55 4,28-94 2,-17 41 2,5-11-9,10-16 0,10-19-36,9-18-102,25-12-123</inkml:trace>
  <inkml:trace contextRef="#ctx0" brushRef="#br0" timeOffset="66794.8204">17245 8122 551,'6'-12'312,"3"3"-228,15-9-75,9 8-9,12 4-16,5-1-4,4 2 13,-4 4 6,-9 2 0,-5 5 0,-3 8-8,-10 0 8,1 3 0,-2 1-5,-7 0 6,2 1 1,-4-3-1,-1 2 2,-2-1-2,-2 3-19,-3 5-2,-5 2 21,-5 7 1,-3 5 25,-9 4 7,-8 6 27,-7 4 18,-2 5-6,-9 4-12,-1 0-26,2 3-7,3-4-18,5 2-1,6-4-8,6 0 0,-2-5 0,10-3 0,0-13 0,6-9-36,5-15-88,3-12-13,3-16 77,3-85-500</inkml:trace>
  <inkml:trace contextRef="#ctx0" brushRef="#br0" timeOffset="67246.8463">17160 8511 700,'-1'-3'120,"-1"3"-60,-1 0-53,2 0-7,1 0 1,1-3-1,0 3-8,3-1-15,2-3 23,8-6 8,14-9 22,12-5-15,13-12-15,9 2 13,-5-2 10,-7 10-23,-10 11-13,-13 10 13,-8 10-9,-7 6-12,-2 10 3,-8 8 18,-4 3 5,-6 4 10,-7-2 39,-3 3-4,-2-8 13,0-7 16,-1-6-10,0-2-13,-5-2-14,0-4-11,-4 3-13,0-5 5,5-2-5,-1-4 4,6-7 1,0 1 2,6-5-14,-2 3-2,8-3-8,2-1-1,0 1-32,6-4-56,6-4-142,38-63-239</inkml:trace>
  <inkml:trace contextRef="#ctx0" brushRef="#br0" timeOffset="74928.2856">4137 8765 58,'-27'2'0</inkml:trace>
  <inkml:trace contextRef="#ctx0" brushRef="#br0" timeOffset="77313.422">4574 8765 289,'-10'4'216,"2"0"-102,-8 3-36,-3 3 6,0 1-6,0-3 35,-1-2-8,0-1-14,0 4-41,-8 8-26,-4 10-14,-11 18-4,-8 14-5,-10 9 5,-10 13 2,-2 8 1,-6 2-8,4 2 8,7-12-8,4-7 0,11-14 5,9-13-5,15-17-1,12-17 9,13-9-9,6-4 12,-1-2-12,2 2-9,5-2-1,5-2 10,6-2 0,14-1 0,6-3 0,3 4 8,2 2-7,0 3-1,-3 2 0,4 3 1,0 2 0,4 6-1,6-5 0,-2-3 1,0 0 0,-1-4-1,-10 0 1,-6-2 0,-11 0 1,-8 1-1,-6 1-1,-7 0 1,-2 0 0,-4 0 17,2 0 8,0 0 20,-2-5 11,1 0-12,-4-7-18,1-4-9,-5-5-3,-2-3-1,-2-8-8,-7-8-5,1-7 0,0-11-1,-1-2 6,2-1-4,0 4-1,-2 11-1,5 4 0,2 14 0,1 8 1,7 10-1,2 5-9,1 5-15,2 5-25,0 2 10,3 3 22,0 7-31,3-1-9,0 5 0,1 2-87,-2 2-6,0 1-1,-6 44-143</inkml:trace>
  <inkml:trace contextRef="#ctx0" brushRef="#br0" timeOffset="77845.4525">4733 9277 165,'0'0'346,"-1"0"-224,1 0-95,-2 2-14,-2-1-7,3 3-6,-4 6-1,-4 11 1,-12 13 19,-7 16-8,-12 8 16,-5 5-27,2-10-36,8-16-62,13-15-8,14-14 41,10-13 28,14-8-124,7-9 101,8-1 59,8 0 1,-5 4 43,-6 6 13,-5 5-14,-8 6 1,-6 4-10,-3 0-9,-2 4-1,-3 0 8,-2 6-1,-6 9 15,-1 5-19,-2 9-19,-3 2 16,-3 6-6,5 0-17,2 2 0,3-1 9,1-8-7,3-10-2,-1-10-12,6-10 12,-1-8 24,4-3 16,8-10-11,14-14-5,13-6-2,7-8-8,0 3-8,-8 9-6,-7 12-69,-6-7-259</inkml:trace>
  <inkml:trace contextRef="#ctx0" brushRef="#br0" timeOffset="78340.4808">5024 9491 234,'0'6'220,"0"-3"-163,-2 9-34,1 2 14,0 10 22,-4 3 5,2 8-23,-5 2 4,2 7-21,-2-1 0,0 1 1,-2-2-10,3-9-13,2-9 4,3-10-5,2-7 6,0-7 8,1-1 0,2-5 0,3-6-7,5-10-8,8-11-2,1-9-32,4-8-26,-9-3-32,3 4 1,-3 1 50,-3 8 33,-3 10 8,-3 7 24,0 12 25,-4 8-17,3 3-26,1 7-6,5 8 0,-1 2 0,7 7 12,-8 9 2,5 0 4,-8 2 3,-2 1 3,-4-3-17,-1-11 0,-2-5-7,-1-3 0,-2-6 23,0 6-23,2 0-3,-11 15-197</inkml:trace>
  <inkml:trace contextRef="#ctx0" brushRef="#br0" timeOffset="87471.003">3515 9005 151,'-3'0'188,"3"0"-55,-2-3-35,-2 3-19,3 0-8,-2 0-11,-3 0-9,-2 0-28,-6 3-22,-8 2 17,0 7-18,-13 4 1,-3 9-1,1 11 0,-1 1 0,6-2 0,10-2-21,7-7-6,11-5-21,4-1 25,4 3 13,6 1 10,3 7 1,4-1 0,1 1 1,4 1-1,-1-1 0,-1 0 0,2-3 0,-3 0 0,-3-5 0,-3-2 0,-6 0 0,-5-1-1,-7 6-8,-11 9 8,-12 10 0,-9 10 3,-8 6 6,-1 6-9,6-8-9,8-11-9,13-14 12,8-12-20,9-9-2,5-2 28,4 3 1,6-1 7,-2 6-7,5 1 4,2 3-4,2 9-1,-1 3 0,1 3-8,-3 8 8,-2 1 0,-5 9 6,-5 2-4,-4 5-1,-5 0 0,-4-2 8,0 3-9,-6-5 1,5-8 5,2-2 1,3-12-7,10-3-29,2-5-73,13 45-45</inkml:trace>
  <inkml:trace contextRef="#ctx0" brushRef="#br0" timeOffset="90130.1551">3822 10605 204,'-2'-9'76,"1"3"-38,0-7-28,1 1-1,0 7-9,1 0-11,0 1-15,1 2-23,0 2-19,-1 2-23</inkml:trace>
  <inkml:trace contextRef="#ctx0" brushRef="#br0" timeOffset="90421.1718">3920 10489 186,'-1'5'94,"-2"0"-35,-2 2-34,0 2 17,3-6 20,0 1-10,-1 0-25,2 2-18,-2 4-8,-1-1 10,1-1-11,3-2 1,-2-4-1,2-2 9,0 0 24,0 0 13,2 0-25,-2 0-21,3 0-69,4 8-19,1-6-259</inkml:trace>
  <inkml:trace contextRef="#ctx0" brushRef="#br0" timeOffset="91307.2224">4009 10648 316,'-4'-9'213,"2"4"-60,-5-3-61,4 4-40,2 6-49,-1 2-3,1 7 0,-3 4 0,1 11 0,-3 10 0,0 9 2,-1 12-1,-3 12 8,-2 7 3,-4 1 6,-4-1-6,-3-5 3,3-7-6,0 1 5,-3-1-1,1-2 2,3-5-1,3-8-1,7-7-12,3-10 6,2-5-6,-2-5 0,3-2 4,-2-5-4,2 0-1,-2 0 1,3 0 11,0-2-12,-2-4 8,1 1-7,0-4 9,2-6-9,-2-2 14,3-2-15,-2-9-12,2-8-120,19-102-170</inkml:trace>
  <inkml:trace contextRef="#ctx0" brushRef="#br0" timeOffset="91794.2503">4033 10754 372,'0'-2'178,"0"0"-109,0-2-51,2 3-18,4 1 1,2 1-1,4 3 0,0 1 7,6 7 1,8 0 1,-2 0 13,9 3-1,5-1 6,-1 1-1,-2-4-5,0 2-9,-7 1 3,-1 0 1,-6-1-4,-5 3-1,-4 0 5,-6-2 4,-2-1-10,-4 1 14,-4 2 26,-5 9 47,-8 10 17,-11 6-45,-7 7-34,-6-1-17,-2-6-2,3-6-10,-1-6 3,1-9 2,-2-4-4,-2-3 4,0-10-10,4 0 5,7-9-6,5-7-12,9 2-34,12 0-13,3 0-85,12 1-81,54-38-81</inkml:trace>
  <inkml:trace contextRef="#ctx0" brushRef="#br0" timeOffset="92846.3105">3749 10493 6,'-9'-8'668,"4"3"-482,-4-8-67,3 9 1,5 1-29,1 3-29,0-1-25,1 1-37,4 0-6,4-3-13,12 2 19,12 1 16,10 0-7,6 0 3,5 5-6,-2 1 0,3-1 2,1 5-7,3-2 8,-2 2 5,-4-3-4,-2 2-2,0-4-7,-6-3 13,1 1-13,-6-2 7,-4 1-1,-6 2-7,-1 2 0,-7 1 0,-4 3 7,-1-1-7,4 4 0,-4-3 0,6 3 0,3-1 9,2-4-9,3-2 9,-1-4-3,-7 0-5,-8-2 5,-7 0-5,-3 0 0,-5 0 6,0 0 8,-1 0 12,-1 0 36,0 0 8,0-2 5,0 0-23,-6-6-26,4-2-20,-10-8-6,1-5 1,-4 1 4,-2-8-5,-2-4-1,-3 1 1,-2-5 0,-2 1 0,5 4 1,-4 5-2,7 5 1,0 3 6,10 5-6,3 7 1,3 6-2,4 0-9,2 4-9,1 0-13,4 6 7,6 4 9,6 6 15,3 4 0,2 0 0,1 4 0,-1-3 0,3 0-1,0 2 1,0-1-2,-2-2 1,-7 3 1,-4-5 0,-3-1-1,-5 1-4,-2-10 3,-4 2 2,0-6 4,-4-2-3,-1 5-1,-8 3 24,-10 4-10,-9 8-13,-5 1-1,-2 3 6,2-3-5,7 1-1,0 1 9,3-3-8,5 1-1,-1-7-14,11-3-41,5-7-11,4-7 16,0-2-47,-7-29-218</inkml:trace>
  <inkml:trace contextRef="#ctx0" brushRef="#br0" timeOffset="94161.3857">5229 11036 318,'0'2'330,"0"-2"-219,0 0-83,0 2-17,0-2-5,0-2 42,1 2 49,-1 0-19,3-2-34,-3 2-29,4 0-15,4 2 0,10 2 0,3 3 6,5-1 3,2 0 3,0 0-4,2 4 1,0-2-8,-2-3 13,0 1-2,4 1-6,-1 0 3,-1-1-2,0 3-6,-4-4 7,-2 3-2,-1-4 0,-2 2 1,-1-5 8,-5-1-14,-7-1 11,-1-2 2,-4-2 4,-3-1-3,0 0-3,-7-2-12,0-2 0,-2 3-44,-2 0-107,-5 14-185,-49 41-137</inkml:trace>
  <inkml:trace contextRef="#ctx0" brushRef="#br0" timeOffset="94664.4145">5250 11542 493,'-7'0'131,"3"2"-73,-5 0-41,6 2-11,-3 0-5,-3 0 6,3-1 4,0 0 16,3-3 22,3 0-7,0 0-19,2 0-5,-2-3-3,0 3 6,0 0 4,0 0 4,0 0 1,0 0-2,1 0-28,2 3-10,-3-2-31,8 3 5,2 0 30,6 6 6,12 2 22,7-3 25,7-3 10,4-2 4,-1-4-2,-2 2-19,-4-4-5,-3 0-10,-8 4-1,0-2-7,-4 2-5,-7 0-6,-2 2 1,-3-1-1,-6-3 2,0 0-7,-5 0 10,-1 0-10,0 0 8,0 0-1,0 0-8,2 0 2,2 1-2,7 5-7,8 1-89,2 3-171,44 12-212</inkml:trace>
  <inkml:trace contextRef="#ctx0" brushRef="#br0" timeOffset="95339.4531">6840 10361 677,'-1'0'173,"1"-2"-55,-2 2-71,2 0-35,2 2-12,-2-2 0,1 0-2,7 2 2,8 0 7,11-1 11,13-1 17,11-1 7,10-3-12,3-2-9,5-1-11,1-1 4,-1 0-5,-6-2-3,-11 2 0,-10 4-5,-7 0 1,-10 2-1,-4 2 1,-7 0-1,-7 0 0,-1 0 1,-4 0-1,-2 0-1,-2 0-15,-5 2-81,-4 4-147,-11 4-45,-75 22-183</inkml:trace>
  <inkml:trace contextRef="#ctx0" brushRef="#br0" timeOffset="95918.4862">7008 10384 644,'0'0'205,"0"0"-103,-1 0-75,1 1-21,0 1 3,-2-2 0,2 2-9,0 2 0,3 3 0,2 4 2,9 10-2,8 2 1,15-1 6,12 0 1,8-6 2,1-3-8,-4 1-1,-12 0 1,-10 0-1,-9 3-1,-8-4 1,-6-1 0,-8 2 0,-5 2 0,-5 6 28,-13 7 20,-13 4-13,-9 8-13,-7 1-5,-4 0-18,-5 3 17,5-2-17,4-5 9,6-9-7,11-9 7,7-8-8,12-6 12,6-6 4,6-2 16,3-2 1,0 2-11,3 1-13,0-2-10,12-1-10,7-6 9,19-2 1,12-3 1,10 1 6,0 3-5,-4 10-2,-5 2 1,-6 3 8,-11 3-7,-8 3 11,-6-2-7,-7 0-6,-6-2 6,3-1-5,-2-4 0,2 2 9,6-6-2,4-1-8,12-7-142,82-63-229</inkml:trace>
  <inkml:trace contextRef="#ctx0" brushRef="#br0" timeOffset="96818.5377">7940 10355 672,'-3'-4'220,"1"-2"-82,-2 1-76,4 5-62,6 1-23,7 3 23,17-1 0,10-3 1,11-3 0,1-3 7,-4-1-7,-11 1 0,-13 5 1,-10 1-2,-9 0 1,-5 0 5,-1 0 6,-4 0 0,-5 1-11,-2 1 0,-6 2-1,5 0 0,4-1 0,6-2 0,1 0-9,0 6-18,2 4 22,-1 3 5,-3 9 0,3 7-2,-2 3 2,-2 1 1,3 3 10,-2 6 5,1 0-4,0 6 6,3 8 8,-2 2-8,2 4-3,0 2-8,-1-1 8,-1-9 0,-2-12-3,1-10-4,2-15-7,-1-4 14,-2 1 9,1-3-1,-5-4-4,1 2-1,1-6 6,-2 1 15,-2-2-10,-10-2-16,-2-1-4,-8-7-3,-1-7-6,0-5-62,2-15-60,8-16-104,3-150-226</inkml:trace>
  <inkml:trace contextRef="#ctx0" brushRef="#br0" timeOffset="97179.5583">8302 10300 330,'6'3'168,"2"-2"-126,8 4-30,7 1-5,3 1 1,7-3 8,1 2 14,5-6 0,-3 4-9,-6 0-9,-8 4 3,-7 1 0,-6 0 0,-3 2 12,-6 1 15,-6 3 17,-9 9 52,-7 11 31,-14 8-49,-7 10-49,2-4-23,9-12-11,9-12 2,10-15 8,7-7 19,-4 1-15,-7-4-21,-4 0-3,-6 0-23,1-4-112,-2-4-130,-25-47-325</inkml:trace>
  <inkml:trace contextRef="#ctx0" brushRef="#br0" timeOffset="98004.6055">6998 11100 346,'9'-17'135,"2"-3"-76,9-15-17,1 2 13,-6 8 8,-6 12-4,-3 5-23,-6 8-27,2 6-9,-2 0-2,2 6-10,-2 8 12,-2 9 17,-6 10 41,-10 4 17,-9 12-18,-11 1-25,-3 2-11,1-7-11,6-8 1,10-14-5,9-10-5,5-10-1,2-1-3,1-8-48,2 0-24,4-4-109,13-49-434</inkml:trace>
  <inkml:trace contextRef="#ctx0" brushRef="#br0" timeOffset="98462.6317">7086 11193 331,'3'-6'281,"0"2"-193,3-6-64,3 7-18,-3 3-6,-3 3-6,0 5 0,1 0-5,2 3 10,0 8 1,0 4 32,2 10-4,0 7 5,-1 5-6,0 5-7,2 5-1,-1-2-1,2-1-4,-2-10-4,-4-12-4,0-11 0,-3-11-5,-1-7 17,-1-1 113,-4-4 46,-4-3-92,-6-8-50,-2-3-22,-5-4-2,1-5-10,-4 0 5,4-3-6,-3 0 6,2-1-6,1 7 0,3 1-1,1 4-9,4 1-10,2 3-14,1 4-16,3 1-1,2 3-15,4 5-46,1 4-109,-2 8-115,-1 38 107</inkml:trace>
  <inkml:trace contextRef="#ctx0" brushRef="#br0" timeOffset="98958.6601">7395 11242 240,'0'0'334,"0"0"-220,2 0-93,-2 3-20,2 0-1,-1 1 1,2 1 1,4 5-1,-3 4 0,2-2 8,0 0-8,-1 2 0,0-1 1,-1 0 11,-4 2 8,4 1-1,-4 4 4,-1 4 10,-2 2-10,3 1-7,-4 1-10,4 3-6,-1 1 8,2-3-8,0-4 8,2-4-8,-3-11-1,3 0 0,-2-10 15,-1 0 42,6-10 38,3-4-44,8-12-35,11-17-7,6-8-8,7-6 0,1-2 5,-2 5-5,-5 6 0,-5 12-1,-8 10 1,-9 13 0,-7 6 0,-5 4 0,-1 6-1,-3-2-9,2 2-2,-5 4 11,-2 5 0,-5 6-109,1 3-83,-24 22-129</inkml:trace>
  <inkml:trace contextRef="#ctx0" brushRef="#br0" timeOffset="99957.7172">6543 11639 460,'-3'-11'123,"1"1"-36,0-4-28,0 5-19,2 5-7,2 4-23,0 0-10,7 2-7,6 4 7,8-1 1,7 5 7,4 2-1,6 2 8,3 0 11,1-3 4,5-3-3,0 0 4,2 0-7,3-2-6,3-1 0,4-1-6,6 2 0,0 3 0,6-3 0,1 1 2,1-7 4,-6 0 12,-1 3-6,-8-3-8,-2 3-5,-8 4-5,-7 6-5,-2-1-1,-3 5 0,-1-4 2,-1 2-2,4-2 6,-2-3 0,7 3-5,-1-4 1,-2-2-1,1 3 0,-6-6 0,-2-2 1,-1 0-2,2 0 8,1-2-1,-1-4-6,6 0 0,0 0 1,1-4 4,0 5-6,-2 2 0,-6-2-1,-3 3 1,-7 4 0,-4-1-1,-1 5 0,-3-4 1,-3 2 0,5-2 0,-4 0 0,3 0 1,3-1-1,1 1 1,-2-1-1,2-1 1,-2 0 0,-6-2 0,-1 1-1,-7-1 1,0 3-1,-1-3 1,4 0-1,2 1 1,5-1-1,6 0 1,2-1 0,0 1 0,-6 0 5,-4 0-5,-1 0-1,-10 0 0,-2 0 1,-5-3-1,-5 0-39,-75-21-532</inkml:trace>
  <inkml:trace contextRef="#ctx0" brushRef="#br0" timeOffset="101150.7855">8050 10026 495,'-4'-2'129,"-2"0"-33,-3-2-25,3 1 23,1-2 11,-1 4-10,3-2-19,2 2-19,1 1-34,0 1-23,1-1-24,5 3-12,6 0 36,6 1 0,6 2 12,6 0 4,6 4-15,5-6 5,4 4-4,0-3-2,7 7 0,-1-4 8,9 1-8,1 0 0,3-3-1,1 0 1,1-2 1,-6 3 10,-2 1-11,-12 0 0,-7 2 9,-12-1-8,-8-3-1,-7 1 0,-6-4 1,-4-3 10,-2 0 7,-2-2 24,2 1 42,-2-9-8,-2-3-52,1-8-15,-3-6-9,2-6-4,-5-3 4,5 2 0,-7 0 1,-1 4 8,-3 3-9,2 3 0,0 4 1,3 4 0,3 9 7,5 3-8,2 4-17,3 4-13,5 3 5,5 9 13,5 0 12,8 9 0,-1 4 1,2 3-1,0 4-1,-4-1 1,0 8 1,-2-5 0,-2-5-1,-6-2 1,0-7-1,-4-9 0,-7-7-1,-2-2-5,-2-4 0,-15 5 6,-10 4 15,-13 8-15,-12 5-6,-69 13-315</inkml:trace>
  <inkml:trace contextRef="#ctx0" brushRef="#br0" timeOffset="101804.8229">7294 12155 145,'0'-5'75,"-3"1"-10,1-6-4,0 2-19,-2 2 48,1-2 17,0 4-11,2 0-17,-1 4-10,2 0-10,-3 0-23,2 0-18,1 3-17,-2-3-1,-1 1-9,2 5-11,-8 3 20,-15 14 28,-9 12 5,-15 14-15,-4 9-9,4-6-8,6 0 4,7-6-5,9-3-9,3-1-90,3 0-63,4-8-47,6-16-170</inkml:trace>
  <inkml:trace contextRef="#ctx0" brushRef="#br0" timeOffset="102194.8452">7408 12038 513,'0'0'168,"0"0"-102,0 4-60,2 0-6,0 6 0,-1 7 1,2 3 0,0 6 18,3 5 5,4 9-6,-1 6-10,3 8-1,1 0 2,-2 5-3,-2-2 5,0-2-2,-2-6 1,-2-6-2,-4-8 8,-1-12-2,0-5-4,-1-4 10,-1-6 26,-1-4 52,-4-4 73,-8 0-42,-9-4-87,-10-4-27,-6-6-2,-5-13-2,0-10-10,1-17 1,3-7-2,2-3-11,6 4-79,8 8-46,1 14-49,5 13-10,-13 25-144</inkml:trace>
  <inkml:trace contextRef="#ctx0" brushRef="#br0" timeOffset="102862.8834">7820 12232 646,'-1'-6'160,"1"5"4,-3-6-134,3 9-30,0 6-26,-2 4 26,1 13 0,-4 7 2,-3 11-1,0 10 13,0 5-13,4 2 0,4-6 5,3-5-5,3-9 0,0-7 11,-1-4-6,1-3 0,-2-1-4,0-5-1,1-4 5,-2-5-6,1-1 0,5 1 0,-2-4 6,4-3 3,10-5 8,9-12 19,13-18 34,14-18-29,2-20-19,1-14-7,-5 2 6,-7 2 14,-7 16-4,-6 21-5,-12 11-10,-7 17-4,-10 5-10,-3 8-1,-3 1 0,0 0-1,-3 0-1,3 0-11,-2 3-105,1 7-133,-35 1-307</inkml:trace>
  <inkml:trace contextRef="#ctx0" brushRef="#br0" timeOffset="106453.0887">10416 9257 511,'2'-8'111,"-2"4"-36,0-9-12,0 13-45,0 2-17,-2-1 0,2-1 1,0 6 7,2 1-9,4 2 12,6 17 6,4 3 9,10 13-6,2 6-1,-1 4-4,3 3-8,-2-3-1,-1-1 10,2 4-2,1 12 6,3 10 3,5 8-8,2 2 1,6 1 1,-6-5-12,-4-5-5,-4-10 5,-7-5-5,-7-6-1,-8 3 1,-2-2 7,-4 5 1,-8 11 4,-2 6 5,-4 7-10,-6 7 5,-3-5-7,-4-10 5,-8-12-10,-5-6 22,-11-10 8,-8 1 10,-13-7-13,-55 21-7,-28 3-1,6-11-19,108-48 11,6 0-6,6-3-4,-25 5 10,12-3-12,14-5-1,8-3-30,6 5-44,2 1-75,-5 3-36,4 11 55,-1 6-34,-7 47-204</inkml:trace>
  <inkml:trace contextRef="#ctx0" brushRef="#br0" timeOffset="125197.1608">1854 13166 63,'-4'-14'241,"-1"2"-148,-3-13-37,1 3 23,1 0-25,-3 9 26,3-5-20,4 6 9,-4 5 9,5 0-14,-2 3-19,3 0-4,0 1-11,0 0-14,3 2-16,0-1-21,2 0 20,7-2 1,3-4 10,7 0-10,8 6 0,0-1-1,3 6-13,-5 5 13,0 6-1,-6 4-28,-5 4-3,-4 4 4,-7 4 29,-3 1 9,-7 2 0,-4 1 8,-5-1-7,-5 0-1,-4-3-9,-2-2-12,3-5 12,0-7 0,6-8 10,8-4 8,2-4-6,4-3-11,1 2-1,3 1-63,6 1-42,7 9 91,11 2 13,4 5-7,0 2-7,-1 4-14,-5-1-10,-6-3-6,-6 12-12,-6 3 50,-7-1 7,-6-1 0,-7-9 79,-5-4-13,-6-1 20,-1-2-10,-9-5-16,-1-1-39,3-6-21,2-11-25,-27-60-176</inkml:trace>
  <inkml:trace contextRef="#ctx0" brushRef="#br0" timeOffset="125699.1895">1623 12616 780,'-3'3'74,"-2"6"-68,-5 12-6,1 17-6,3 13 6,-4 21 1,-4 60 0,-4 41 1,6 22 4,12-56 6,9-8 3,3 10 15,9 7-5,6-3 25,9-10-17,19-4-32,-4-22 12,-26-69-13,-1-17-6,1-9-16,24 13 14,1-34 8,0-24 54,2-29-12,29-77-19,6-72-14,-17-37 3,-33 87 0,-14 12 0,-11 0-3,-11 3-9,-11 4 1,-4 10 11,5 81-5,0 13 43,-1 13 85,-9-26-17,-6 22-50,-3 11-46,-11 8 2,-13 8-16,-12 14-8,-12 9-11,-48 28-14,84-29-71,-33 17-47,14-2-64,22-9-51,31-1-283</inkml:trace>
  <inkml:trace contextRef="#ctx0" brushRef="#br0" timeOffset="127284.2802">8192 1286 646,'10'-1'58,"4"1"-38,5 3-20,2 4-5,-5 7-22,-7 2 5,-3 6 2,0 6 19,-1 2-26,0 4 27,-1 6 12,0-1 15,2 0-5,2-8-13,4-9 0,1-11-6,4-7 74,2-8-19,5-3-4,12-5-24,14-10-24,19-11 33,58-34-18,23-23-10,13-10-10,-57 29 0,-66 38-1,-5 7 10,-6 1 13,28-18-19,-21 10-4,-14 10 0,-13 12-30,-9 5-72,-7 6-39,-45 11-397</inkml:trace>
  <inkml:trace contextRef="#ctx0" brushRef="#br0" timeOffset="133360.6278">3620 13573 96,'-2'0'190,"0"1"-122,-1 1-68,0 3-35,-18 42-74</inkml:trace>
  <inkml:trace contextRef="#ctx0" brushRef="#br0" timeOffset="134469.6912">4057 13293 621,'-3'-3'177,"2"3"-16,-5-3-109,5 3-35,-2 0 13,-3 3 42,3-2 10,-8 1-31,-9 2-15,-12 8-12,-7 5-21,-7 9-3,-3 5 0,-7 5 10,0 0-2,-2 4-1,0-5 1,-2 0-7,7-5 1,-3 0 3,5-6-5,9 1 0,5-6 1,14-6 1,3-5 5,12-1-5,1-3-1,3-4-1,4 0-6,2 0-12,1-3-19,3 2 1,2-1 13,1 1 22,4 1 1,4 0 20,1 0 5,5 0-14,0-4-11,7 1 4,7 3-4,8-1 18,7 2-6,4 6-12,0 1 2,-1 6-8,-5 5 7,-6-1-1,-6 8 0,-9-3-12,-5 0 10,-4-3 2,-6 0 8,0-5-1,-2-3 1,-3-2-1,2-2-6,3 0 0,-1-1 8,-2-4 2,-2 0-11,0-3 0,-4 0 0,-5-3 25,0 3 29,-2-7 41,-1-12-59,-6-10-24,0-13-5,-5-10 2,-6-2-8,-1-4-1,-6-1 0,4 7 0,-2 8 0,3 9 0,3 9 0,2 6 0,1 10 0,2 0-1,3 3 1,3 5-15,0 2 15,5-2-1,3 2-1,0 0 2,0 0-1,1 0-9,1 0-53,0 2-51,-1 4 30,4 7-20,-2 6-32,2 4-85,5 6 28,21 46-397</inkml:trace>
  <inkml:trace contextRef="#ctx0" brushRef="#br0" timeOffset="134964.7195">4467 13711 919,'0'0'111,"-1"3"-111,0 1-50,-1 0 50,-4 4 15,-4 4-3,-4 4-1,-3 0-10,-7 10 10,-3 3-10,-5 2 7,1-1-8,1-4-8,10-7-39,6-5-20,4-7-20,6-3-24,4-3-2,1-1-44,6 0 64,3 0 16,0 0 77,10-1 29,-1-1 23,2 0 16,3 2 16,-4 2-29,-2 1-46,-6 10-9,-1-4-13,-5 12 13,-6 1 23,-4 12-7,-5 11 34,-6 0-4,2 6-17,-2-10-4,8-9-11,3-9-8,3-7-6,1-8-6,5-3 5,1-1-7,8-4-11,5-1-5,9-7-38,45-45-268</inkml:trace>
  <inkml:trace contextRef="#ctx0" brushRef="#br0" timeOffset="135400.7444">4676 14024 222,'5'12'85,"0"1"-37,2 17-9,3 1 32,-7 4 2,-4-3 8,-2-3-3,-7-3-28,0-4-19,2-6-14,-1-3-1,0-3-2,4-6-7,5-2 2,1-4 12,4-2-21,3-6-22,3 0-122,5-9 78,6-3 60,2-4 6,4-3 12,3-2-2,-1-1 5,-7 3 17,-2 12 19,-8 1-14,-4 13-20,-5 4-17,1 10 0,3 8 6,-1 6 52,0 8 23,-1 2-30,2 2-9,-1 1-12,2-5-7,-1-1-4,-2-7-17,1-4 5,0-9 2,-1 2-9,1-4 0,2-1-147,9-2-87,46-14-408</inkml:trace>
  <inkml:trace contextRef="#ctx0" brushRef="#br0" timeOffset="135686.7608">5700 13913 1050,'4'0'139,"0"2"-133,6 2-6,4 2 0,6 3-4,3 2 4,2-1 8,2-1 19,3 1 3,0-3-3,-3-2-5,-2 0-4,-4 1-9,0-6-7,1 0-2,2 0-9,3-6-86,0 1-32,3-4-68,0-3-14,27-4-94</inkml:trace>
  <inkml:trace contextRef="#ctx0" brushRef="#br0" timeOffset="136115.7853">5579 14513 358,'0'-2'360,"-2"2"-172,1-4-121,1 4-28,0 4 17,1-4 8,1-4-16,0 4-48,6 0 17,6 0-8,13-3 72,7-1-35,13-3-19,6-3-1,3-3 7,0 1-33,-2-2 26,-1 6 1,-3 1-15,-8 4-12,-11 6-4,-9 0-3,-5 1 4,-10 0-8,-1 0 4,-3 0 7,-2-4 5,1 0-5,-2 4 0,0-4-6,0 0-62,2 0-106,-1 0-99,-2-26-318</inkml:trace>
  <inkml:trace contextRef="#ctx0" brushRef="#br0" timeOffset="137524.8659">7016 13618 288,'-6'-5'451,"3"-1"-308,-7-1-89,2 6-35,-1 1-11,-3 4-7,0 0-1,-6 3 0,5 1 0,0-2 0,1 1 1,1-2 1,4-1-1,5-2 1,-2 4-2,2 0 0,-4 1 1,-1 5-1,-6 8 1,-2 9 6,-3 4-6,-5 5-1,-1 5 1,1 6 0,-3 4 7,0 9 5,3 2-1,-1-1-3,3-9-9,9-7 2,4-6-2,8-4 1,7-2 0,0 3-1,7 0 1,2-4 5,1 0-6,2-3-5,5-3-88,46 31-163</inkml:trace>
  <inkml:trace contextRef="#ctx0" brushRef="#br0" timeOffset="137954.8905">7585 13930 775,'-1'0'108,"-1"8"-108,-1 10-1,-3 9 0,-2 12 1,-1 8 0,0 0 1,-1 2 13,-6 0 16,2-2 3,-4-4-6,3 1-8,-3-1 1,-1-2-5,4-3-14,5-1 7,-2-8-1,6-3-7,3-7-64,7-9-140,37-22-272</inkml:trace>
  <inkml:trace contextRef="#ctx0" brushRef="#br0" timeOffset="138224.906">7958 14258 737,'0'1'138,"5"1"-137,7 5-1,8-1 0,9 1 24,6 5 70,-1-5-23,2 3-1,-3-3 16,4 2-37,1-3-22,-3 0-4,-5 0-13,-6 2 4,0-1-14,-5 3-20,-1 1-148,3 4-79,39-3-406</inkml:trace>
  <inkml:trace contextRef="#ctx0" brushRef="#br0" timeOffset="138953.9477">9420 14642 954,'-2'-8'169,"0"4"-55,-2-6-69,-3 5-7,-5 1-38,-4-2-13,-9-2 13,-5 8 6,-11 6 3,-2 4-7,-5 7-2,5 5 1,5-3-1,10 1 0,7 2-8,8 0-15,4 2 10,4 4 12,8 4 1,6-6-9,9-3-10,6-11-35,6-1 54,4-9 19,1-4-13,-4-6 24,-6 2-15,-7 0 5,-8 4-5,-6 1-15,-4 1 0,-4 1-10,0 1-31,0 1 29,-7 4 12,-7 12 27,-15 11-4,-11 10-11,-4 6-5,5-1-1,11-9-6,15-7-7,11-3-4,10-10 5,5 2 2,1 0 4,4 0 49,2-2-7,0-2-19,1-5-22,2 4 14,-4-6 0,2-3-15,-4-2-8,3 1 8,7-6 0,1-1-15,11-4-136,3-7-92,51-44-541</inkml:trace>
  <inkml:trace contextRef="#ctx0" brushRef="#br0" timeOffset="139454.9763">9579 15093 102,'0'0'663,"0"4"-592,3-1-65,-1 4 4,1 3-9,0-1 1,2 6 17,1 14 19,2 8-7,0 4 22,0 1-4,-1-2-22,-3-2-16,0-5 1,0-3 4,-4-3-1,-2-5 21,-2-1 44,-2-8-29,-5-3-14,2-5-10,-3-3-3,-3-5-4,0-9-4,-4-5-4,5-10-1,1 3-10,4 0-1,9 7-33,5-3-28,9 1 38,8-9 13,13-5-7,13-9 16,5 3 1,0 3-18,-4 5-2,-7 2 20,-7 9 15,-10 3-13,-6 4 4,-8 7 2,-7 3-8,-1 2-26,-6 2 10,3-1-2,0 3-92,-3-2-53,2 4 49,-1 2-75,-29-5-331</inkml:trace>
  <inkml:trace contextRef="#ctx0" brushRef="#br0" timeOffset="139982.0065">9029 14103 700,'-6'-13'106,"1"3"-53,-6-6-22,5 6 14,4 6 35,2 4-28,0 2-34,3 0-18,9 8 0,12 5 54,13 9 81,11 5-66,15 3-18,1-6-24,5-2-10,-6-9 10,-2-2-26,-4-9 0,-3 2 13,4 0-8,-4 0 0,-1-1-5,-6 3 7,-8 0-8,-8 4 0,-12-2-21,-3-4-50,-12-3-50,-4-3-34,-4-3 77,-40-46-447</inkml:trace>
  <inkml:trace contextRef="#ctx0" brushRef="#br0" timeOffset="140230.0207">9639 13469 506,'-1'0'471,"1"2"-420,-4 3-51,3 9-12,-4 9 12,-2 8 5,-5 12-4,-6 10 0,-2 13 5,0 9-4,3 4 4,4 10-6,13 0-163,55 109-394</inkml:trace>
  <inkml:trace contextRef="#ctx0" brushRef="#br0" timeOffset="140641.0442">10506 14000 1179,'0'0'164,"0"-3"-148,1 6-16,2 10-46,3 12 26,6 17 8,3 20 12,3 10 9,-3 13 2,2 9 1,-10 65 18,-27 25 3,-51-17 10,-4-63 5,-14-4-12,5-7-34,47-51-2,7-5-152,-44 55-334</inkml:trace>
  <inkml:trace contextRef="#ctx0" brushRef="#br0" timeOffset="141513.0941">11578 14105 1451,'0'0'180,"0"0"-180,0 0-35,0 4-29,-6 3 43,-8 12 21,-12 11 8,-17 15 3,-15 14-4,-14 4 4,-7 5-4,1-2 1,11-8-2,12-11-5,19-9 0,15-13 0,7-4 1,5-2-1,4-7 1,4-1-2,4 2 0,6-3-9,8 5-41,7-2 38,9 0 3,9 1 18,6-6 29,0-4-17,-1 2 22,-5 2-5,1-2-11,-3 1-8,1 1-8,-4 2-5,2 0 4,-2-2-4,-6 1 0,-2-3 2,-11-3-2,-5-2-6,-6 1 0,-5-2 0,-4 0 0,-2 0 63,0-3 48,-5-11-40,-2-5-52,-1-13-18,-10-10 1,4 0-1,0-3 8,2 0-8,2 2 1,-2 2-1,1 3-1,-1 1 0,0 3 1,3 5-1,0 7 0,5 2-6,2 0-13,1 10-11,2 4-2,3 2-50,0 4-88,3 1-55,-2 5-225,11 42 129</inkml:trace>
  <inkml:trace contextRef="#ctx0" brushRef="#br0" timeOffset="141895.1159">11746 14791 462,'1'12'96,"2"-1"-18,6 17-2,2 1-2,2 3-22,0 0 7,8-1 25,-4-4-6,3-6-24,0-6 12,-4-8-18,4 1 42,-8-7-47,-3 2 2,-1-6 69,-3-4-21,1-10-48,2-13-18,2-13-21,-3-2-4,-2-3 7,-5 12 30,-2 8 37,-4 13-17,-2 7-29,-4-2-20,-9 4-10,-3 2-9,-6 4 3,3 2-2,8 2-38,9 3-136,9 11-85,7 6-48,24 38-373</inkml:trace>
  <inkml:trace contextRef="#ctx0" brushRef="#br0" timeOffset="144966.2916">13145 13806 563,'-2'0'135,"2"0"-40,-3 0-53,3 1-11,-1-1 8,-1 3 29,2-3 7,-4 4-9,3-3-18,-1 0-18,2 2-18,-2-2 0,0 4-11,-6 6 5,-5 12 3,-11 15 19,-12 26-2,-7 20-8,-4 9-9,-3 5 0,5 1-9,0-4 8,-13 60-7,9 16 1,11 11-1,13-54 5,4 7 0,7 4-6,7 11 2,12 6-2,5 1-68,4-25-185,-2-17-246</inkml:trace>
  <inkml:trace contextRef="#ctx0" brushRef="#br0" timeOffset="146206.3625">13451 14338 763,'-6'-2'117,"1"1"-36,-5-4-29,1 4-19,3 1 54,6 0-18,0 0-31,0 0-34,4 0-4,-2 0-36,1-3 2,1 2 34,-2 1 14,2-3 7,2 6-21,3-2-101,0 5-77,8 23-149</inkml:trace>
  <inkml:trace contextRef="#ctx0" brushRef="#br0" timeOffset="147544.439">13522 14452 172,'0'-4'330,"-1"4"-187,1-4-71,0 2-47,0 0-16,0 2-9,1 0-37,5-2-161</inkml:trace>
  <inkml:trace contextRef="#ctx0" brushRef="#br0" timeOffset="148610.5">13503 14470 539,'0'0'178,"0"0"-41,0-2-95,1 2-35,5 0 2,11-4 54,17-2 47,20-4-10,55-12-50,16 7-5,0 11-18,-86 4-17,-9 0-1,-3 4-7,25 6-2,-15 1 0,-11 1-7,-11 3 6,-8-4 0,-2-1-59,-2-5-67,-3-1-11,-3-4 46,1-4 22,-23-33-251</inkml:trace>
  <inkml:trace contextRef="#ctx0" brushRef="#br0" timeOffset="148931.5184">13954 14204 633,'0'3'116,"-2"6"-103,-1 11-7,-3 12 0,-4 7 24,-4 16 3,-2 12 9,-1 7 0,-2 8-18,0 7 12,-5-4-10,-4 6-13,-1-3 4,-4-4 19,2-5-26,4-9-2,4-9-7,9-14 5,5-17-6,5-15-12,5-13-51,11-8-99,43-66-185</inkml:trace>
  <inkml:trace contextRef="#ctx0" brushRef="#br0" timeOffset="149166.5318">13873 14444 952,'-1'4'162,"-4"0"-108,-4 6-53,-7 11 1,-8 9 8,-7 9 7,-10 9-4,-5 8-5,-8 7-7,-1 1 1,3-2 5,7-8-5,15-13-2,15-15-152,17-11-79,63-22-240</inkml:trace>
  <inkml:trace contextRef="#ctx0" brushRef="#br0" timeOffset="149374.5437">14079 14656 814,'10'8'108,"4"7"-102,7 11-6,1 15 7,-2 6-4,-3 8 32,-6 1 2,-4-1-4,-4-1-16,-1-8 1,2-5 15,4-9-18,5-5-15,9-9-86,67-14-184</inkml:trace>
  <inkml:trace contextRef="#ctx0" brushRef="#br0" timeOffset="149906.5741">14752 14462 1216,'0'-4'161,"3"1"-145,1-4-16,3 11 0,7-4 8,5 3 17,7 1-8,4 1-5,0 5-12,-6 2-22,-8-1-42,-10 7 28,-6-1 36,-9 7 1,-16 9-1,-14 9-18,-13 7-13,1 1 19,9-9 4,18-15 7,14-13-22,11-4 8,4-4 6,4 3-12,2-2-16,0 2 22,8-2 15,-2 1 19,1-1-11,1 2 5,-2 0-13,0 6-10,-3-2-17,-4 7 22,-2 1 4,-1 3 2,-5 3 20,-7 4-12,-4 3-9,-3 6 16,-5 5 34,-9 12 5,-1-1-7,-3 4-6,-1-2-18,3-9-7,5-9-2,3-9-6,5-8 0,1-10 6,1-7-3,-4-5-2,-1-8-10,-1-9-54,1-17-150,-21-131-288</inkml:trace>
  <inkml:trace contextRef="#ctx0" brushRef="#br0" timeOffset="150259.5943">14653 14471 791,'0'0'147,"0"0"-107,-1 3-31,1-3 0,-2 1 12,1 7-6,-5 6-9,-1 9 12,-8 17 69,-8 15-9,-8 9-16,-5 9-19,-9 6-11,-1-3-2,1-3-14,2-8-15,9-10 5,10-10-4,12-6-1,7-10-1,5-6-89,5-4-151,7-13-124,49-45-263</inkml:trace>
  <inkml:trace contextRef="#ctx0" brushRef="#br0" timeOffset="150488.6074">14683 14935 654,'2'3'330,"2"9"-307,4 11-7,2 11-14,4 4 5,0 8-7,1-3 39,1 4 48,3 1-45,-2 0-30,4-2 8,-1-8-7,-4-2-13,1-10 0,-7-11-55,1-5-34,-4-4-13,-5-10 14,-7-45-124</inkml:trace>
  <inkml:trace contextRef="#ctx0" brushRef="#br0" timeOffset="150870.6293">14440 14387 695,'-2'-4'180,"0"4"-66,1-6-53,1 6-38,1-2-10,6 1-13,3 1 14,14 0 38,11 1 28,17 1-37,5-2-14,5 3 13,-2 0-17,-11 1-5,-11 2-20,-9 1-2,-9 0 1,-6 3 1,-3-3-3,-6-2 3,-2-2 0,-2 0 0,-1-3 16,0 0 1,0 0-17,0 1-63,2-1-158,-1 8-95</inkml:trace>
  <inkml:trace contextRef="#ctx0" brushRef="#br0" timeOffset="153548.7825">15559 14332 109,'0'0'566,"-3"6"-499,0 11-50,-5 8-8,-5 17 0,0 16 31,-5 10 23,-3 22 39,-19 59-10,-1 23-43,31-121-20,-3-2-14,-13 51 1,5-11-4,-1-9-4,8-8-7,4-20 8,3-14-7,4-14 4,1-10-5,2-13 12,-2-6 5,2-9-18,-2-15-177,2-16-105,0-17 3,1-157-43</inkml:trace>
  <inkml:trace contextRef="#ctx0" brushRef="#br0" timeOffset="153708.7916">15256 14709 169,'0'4'622,"2"5"-570,-2 7-40,1 7-3,3 3 3,1-3 6,0-4-3,5-6 3,4 0-8,3 1-10,9-6-73,68 6-304</inkml:trace>
  <inkml:trace contextRef="#ctx0" brushRef="#br0" timeOffset="153869.8008">15592 14926 1087,'0'0'199,"-2"3"-142,1 0-57,1 3 0,-2 6 0,2 4 0,3-2-163,5 5-116,32-8-402</inkml:trace>
  <inkml:trace contextRef="#ctx0" brushRef="#br0" timeOffset="154237.8219">16117 14470 1337,'-1'-2'195,"-1"4"-131,-5-1-64,0 14 7,-9 6-6,-8 10 10,-8 16-5,-4 6-5,-5 6-1,-1 3-39,1 1-117,10-5-41,5-13-22,14-12 27,9-21-37,11-9-58,8-17 149,11-9 138,4-6 15,-1 2 147,4 2 54,-1 5 0,1 4-40,7 4 20,6 2-7,1 0-58,5 6-40,-4 1-32,-6 3-16,-3 3-22,-4-1-13,-4 3-8,-4 2-9,-4-1-109,-4-2-149,15-6-276</inkml:trace>
  <inkml:trace contextRef="#ctx0" brushRef="#br0" timeOffset="154478.8356">16312 14565 1137,'-3'3'167,"2"8"-127,-8 13-39,-4 15 0,-2 20 0,-3 9 6,-3 8 7,6 3-5,-3 0 1,4 2-1,-5-5-1,3 0-1,-4-1-1,0-6-6,0-7 0,1-7-103,8-17-97,1-18-8,-2-40-1</inkml:trace>
  <inkml:trace contextRef="#ctx0" brushRef="#br0" timeOffset="154654.8457">15953 15124 493,'1'-4'520,"5"3"-371,9-4-139,12 1 31,9 1-1,16 0 10,2 0-16,4 3-19,-4 6-15,-5 1 0,-9 1-11,-13 2-121,-10 3-91,-33 31-83</inkml:trace>
  <inkml:trace contextRef="#ctx0" brushRef="#br0" timeOffset="154870.8581">15787 15476 204,'0'0'800,"0"-1"-625,5 1-175,5 5 6,8 5 20,9 3 98,9 0-28,3 2-13,8-6-26,-2-3 4,-1-2-31,-1-2-13,6-4-10,2-6-1,4-2-6,-1-1-55,-2-3-80,-1 4-63,81-37-317</inkml:trace>
  <inkml:trace contextRef="#ctx0" brushRef="#br0" timeOffset="155342.8851">17120 14597 1039,'1'0'119,"1"3"-119,4 4-8,3 1 8,6-1 14,5 0 17,8-5 50,11-3 21,8 0-28,2-4-34,-4 5-8,-8 5-26,-13-3 1,-8 9-7,-7-1 0,-4-1 0,-4 9 4,-7 0 13,-9 11-2,-19 6 1,-15 7-8,-20 5-8,-54 27-21,-19-8-49,4-16-43,101-42-14,7-4 73,13-4 54,-24 0 6,19-4 12,14 0 79,9 0-56,9 2-10,9 4-31,7 2 53,10 4-5,6 2-14,6-1-8,-2 5-5,-4-6-12,-5 0-8,-7-2-1,-10-3-9,-4-3-137,-7-23-312</inkml:trace>
  <inkml:trace contextRef="#ctx0" brushRef="#br0" timeOffset="155778.91">16708 14829 1293,'0'2'179,"1"3"-179,2 9 7,1 7-7,4 5 5,-2 9-5,0 7 0,1 5 10,-5 3-10,-5 8 0,-6-1 0,-6 5 0,-3 4 2,2 3-1,-3 2 1,6-4-1,3-1 1,6-7 7,8-6-8,8-14 5,16-7 20,6-11 10,22-12 22,6-8 20,9-9-4,-4-1-4,-4-5 5,-8 2-12,-10-2 3,-8 6-33,-16 2-16,-7 5-17,-10 2 3,-4-1-3,0 0 13,0 0-13,4-1-10,11-7 2,12-6-41,17-14-112,17-13-62,108-122-357</inkml:trace>
  <inkml:trace contextRef="#ctx0" brushRef="#br0" timeOffset="156191.9336">18078 14519 1424,'0'-4'198,"0"2"-97,0-4-89,-2 6-12,-6 9-2,-5 7 2,-8 11 2,-10 11 8,-9 10-8,4 4 3,-2 3-5,1 3 0,-3 1 0,3-3-79,1-7-47,1-7-80,6-10-43,9-14 15,10-13 83,12-14 49,11-11 57,9-9 45,10-3 175,2 3 26,10 6 8,-2 7-43,3 3-71,1 4-47,9 3-2,6 4-16,4 4-13,-1 0-8,-6 2-8,-6 0-1,-7 0-27,-11 1-123,-10-2-112,-18 3-55,-71-6-288</inkml:trace>
  <inkml:trace contextRef="#ctx0" brushRef="#br0" timeOffset="156387.9448">17738 15138 569,'0'0'544,"1"2"-481,2-2-63,3 1 0,12 4 144,10 1 23,14-3-56,16-3-54,55-9-24,-74 3-33,36-5 0,-8-1-5,-15-1-143,-12 2-151,-17 3 11,-35-6 0</inkml:trace>
  <inkml:trace contextRef="#ctx0" brushRef="#br0" timeOffset="156618.9581">18021 15007 64,'0'-3'1106,"0"3"-893,0-1-166,0 1-32,0 1-6,-2 2 1,0 0-5,0 9-4,-4 10-1,-10 9 21,-10 18 1,-16 11-1,-10 8-6,-6 8-4,9 5-5,13-6-6,15-9-81,16-16-141,15-25-117,77-65-39</inkml:trace>
  <inkml:trace contextRef="#ctx0" brushRef="#br0" timeOffset="156792.968">18043 15307 801,'-2'-2'377,"1"4"-191,-1-2-186,1 7-5,1 9 4,3 6 1,3 9 60,3 5-5,3 0-17,3 0-13,1 1-11,4-13-8,4-5-6,4-6-23,2-6-194,4-1-88,62-12-209</inkml:trace>
  <inkml:trace contextRef="#ctx0" brushRef="#br0" timeOffset="157092.9852">18744 14783 1160,'-3'4'161,"-2"6"-142,-6 9-19,-4 10 1,2 6-1,2 2 7,2 5-5,5-1 14,2 7 20,1 4-9,-4 3-18,1 1-3,-4 1 2,-3-1 7,-2-1-5,-1-6 1,3-8-2,2-13-9,4-15-66,4-9-12,1-13 45,13-87-496</inkml:trace>
  <inkml:trace contextRef="#ctx0" brushRef="#br0" timeOffset="157453.0058">18747 14859 1179,'2'0'236,"6"0"-203,10 3-23,11 0 10,5 1-4,2-2 8,1 0-15,-2 1 1,-7 2-10,-7 11-20,-6 1-5,-5 11 25,-4 6 20,-3 12-13,-6 7 10,-3 6 2,-5-3 4,-3-4-14,1-9 9,-1-9 15,-4-8 13,-8-2 14,-7-3 5,-10-1-26,-7-4-14,2-4-8,1-5 5,9-4-16,2 1 2,7-2-7,5 2-1,12 0-15,7 2-168,10-9-316,54-48-245</inkml:trace>
  <inkml:trace contextRef="#ctx0" brushRef="#br0" timeOffset="157769.0238">19329 14603 375,'1'0'969,"3"4"-969,4 4-51,7 6 51,2 9 18,2 5 9,-1 8 18,2 6-12,-8 5 5,-5 2-10,-7 7 16,-10 8 4,-10 10 0,-7 24 6,-28 75-21,-9 21-24,6-30 6,40-116 3,1-14-3,-1-8-3,-14 25 0,-4-18 7,-13-12 2,-15-11-21,-64-9-249,-46-50-958</inkml:trace>
  <inkml:trace contextRef="#ctx0" brushRef="#br0" timeOffset="193728.0806">21055 3514 360,'-6'4'243,"0"5"-228,-7 11-15,0 12-2,-1 1 2,-2 1 0,4-4 5,3-8-5,6-5-14,0-3-8,3 0 22,0 7 1,0 1 11,-2 10 6,-1 3 11,-6 12 20,-1 6 4,-6 13-14,-2 3-14,-5 7-11,1 1-2,4 10-11,-1 3-1,4 7 0,0 61 0,6-107 7,-1 53-5,-1-7 2,0-3 4,-8 54-2,13 26-5,9 21 18,0-70-8,-1 10-11,-7-5 12,-4 13-3,-7 7 4,-2-2-13,-11-10 0,-9 1 7,-4-6-7,9 12 27,-1-4-1,4-8-1,0 14-16,0 16 3,-7 47-11,-4 15 6,-2-37-7,6-3-1,0 0 0,1-9 1,2-9 0,-4-13 0,-12 1 1,3 4-1,2 4 14,-1-36-5,9-2-8,4 11 17,6 15 0,-2 17-17,3 32 5,3-20-5,6 10 0,4-15 0,2-6 0,-3-15-1,-8-15 1,-5-16-1,-1-12 0,0-6 0,19-61 1,0 8 0,-25 109 8,6-2-8,17-35 5,5 14 3,-6 23-3,2-17-5,-4 2-1,-5-18-124,-6-18 85,5-10 27,7-58 2,2 0 10,0-6 0,-14 38 0,1 10 42,-19 55 9,-17 44-14,11 21-5,31-55-19,0 0-4,-2 20-9,4-18-94,0-18 54,6-31-19,5-61 16,2-7 20,-4-11 8,0 28 9,1-20 6,-2-9 6,3-3 93,0-1-22,2 3-31,6 14-29,8 9-17,8 19 0,9 5-69,12 9-35,3-3 11,2-13-90,3-12 138,-6-14 39,-4-15 6,-8-8 8,-10-5 11,-7-3 35,-7-1 32,-3-6 11,0 3-22,2 0-40,3 7-14,10 4 1,3 11-11,6 2-11,-3-2 0,2 4 10,0-6-4,-7-4 0,-5-3-6,-3-4-6,-6-6 3,-3 1 3,-2-4 29,0 0 55,1 0-26,-1-2-32,0 2-26,0 0-6,-1 0-30,1 0 6,0 0 30,1 0 24,-1 0-4,-1 0-5,1 0-9,0 0 4,-14-11-10,4 3-18,-6-6-81,-6 0-120,-49-84-252</inkml:trace>
  <inkml:trace contextRef="#ctx0" brushRef="#br0" timeOffset="196459.2368">22370 2879 894,'-3'-3'218,"1"1"-95,-1 1-44,0-2 4,0 6-5,2-3-26,-1 1-29,2 1-23,-2 1-8,0 2-4,-3 7 12,-3 7 0,-5 9 0,-6 14 2,-9 3 4,-3 3-5,-1 0 1,4-3-1,7-4 0,6-4-1,6-7-2,3-1-4,4-6-9,6 3-15,6-1-1,2-5 31,6-1 0,7 0 9,8-2 18,7-5-27,7-2 57,9-5-31,4-3-4,-2-4-1,-6-2-10,-4 3-5,-12-5 1,-9-1 5,-8-2-12,0-1-10,-5-6-95,-3-6-176,3-52-377</inkml:trace>
  <inkml:trace contextRef="#ctx0" brushRef="#br0" timeOffset="196691.2501">22543 3090 990,'0'0'165,"0"2"-150,-2 6-15,1 10-12,-4 11 11,-3 14 1,-6 10 9,-4 12 3,-9 2 12,-8 1-15,0 8-7,-2-3-2,2-5 12,6-9-4,6-11-8,8-10-24,11-12-186,7-17-254</inkml:trace>
  <inkml:trace contextRef="#ctx0" brushRef="#br0" timeOffset="197344.2874">22028 2600 840,'0'2'252,"0"8"-252,0 8-3,2 15-5,-1 9-24,-1 10 32,-3 11 2,-1 9 25,-5 14 0,-12 65 6,12-95-3,-10 51 3,0-4 6,2-3-8,2-3-8,13-4-10,8-5-13,12-8 3,15-11-3,10-5 0,11-11 17,6-2-6,10-7-11,4-11 0,2-12 22,-3-17 7,2-17 13,-10-19 13,3-17 11,-1-20-36,2-14-13,39-73-7,-6-32-9,-11-32 0,-49 72-1,-17-22-1,-20 41 1,-13 85-6,-2 4-15,-8 9 15,-12-32 6,-12 14 33,-7 5-8,-5 6 10,-4 2-35,-9 9 1,-5 5-1,2 4 9,-6 7-8,4 8-1,7 3-7,8 6 6,10 2 1,5 6-1,1 6 0,3 5 0,-4 5 0,4 3 1,1-2-1,5-2 0,3-7-43,5 5-53,2 1-127,7 2-88,-8 46-152</inkml:trace>
  <inkml:trace contextRef="#ctx0" brushRef="#br0" timeOffset="199825.4293">23991 2259 1440,'-1'0'263,"1"2"-238,-2 6-25,4 3-28,0 11 27,4 3 1,-2 5 1,2-2 0,-2-1 6,-4-2-6,2-2-1,-2-1-7,-2-2-151,-12 1-97,-64 10-308</inkml:trace>
  <inkml:trace contextRef="#ctx0" brushRef="#br0" timeOffset="200079.4439">23523 2567 1435,'3'0'303,"-1"0"-296,8 0 5,11 0-12,15 0 15,19 0 20,18-1 5,63 1 8,20 1-16,-15 17-8,-104-13-12,-6 3-7,-4 2-5,30 4 0,-7 4 1,-5-7 0,3 5 1,6-4-2,4-3-39,-3-2-77,-5-4-146,-20-3-269,-64-27-274</inkml:trace>
  <inkml:trace contextRef="#ctx0" brushRef="#br0" timeOffset="200298.4564">23887 2731 1440,'0'3'183,"1"0"-183,2 10-16,4 11 16,0 12-1,3 7 1,-1 9 1,-3 4 3,-4 2-4,1 1 0,-3 4 9,-3-2-9,-3-6-42,-7-7-144,-1-8-115,-34 6-256</inkml:trace>
  <inkml:trace contextRef="#ctx0" brushRef="#br0" timeOffset="200648.4764">24095 2847 989,'13'-4'216,"0"1"-140,16 2-64,1 9-3,-3 8 15,1 0 24,-5 1-12,-6 5-13,-2 0-23,-5 7-8,-5 4-23,-6-1 31,-13 10 3,-15 4 39,-23 10-3,-54 23-9,62-61-30,-33 16-23,15-19 23,22-8 3,20-11 29,15-3 17,7-1 34,1-2 4,6 4-47,9-2 4,8 2-38,15 3-5,10-3 14,3 4-3,-5-2-4,-12 8-3,-11-4-5,-14 4-6,-5-3-69,-14 3-167,-87 10-440</inkml:trace>
  <inkml:trace contextRef="#ctx0" brushRef="#br0" timeOffset="200877.4895">23511 3345 1416,'7'6'157,"3"6"-148,7 7-9,6 14-9,1 5 9,-2 11-6,-1 2 6,-8 11 0,-5 7 0,-7-2 1,-6 1 6,-3-5-7,-4-11-16,2-13-127,3-10-148,6-12-58,18-47 5</inkml:trace>
  <inkml:trace contextRef="#ctx0" brushRef="#br0" timeOffset="201256.5112">23692 3533 1034,'-2'-8'285,"4"1"-108,1-5-52,10 2-83,14 2-32,21 0 5,71-6 17,57-2-5,18 9-9,-70 11-18,-15 6 17,-17 6 4,-61-9-8,-2 1-4,-8 0-18,20 6 2,-14 1-2,-18-5-23,-6-2-13,-6 0 9,-3 11 36,-8 9 17,-10 15 19,-11 12-6,-3 13-30,-13 11 19,-2 6 19,0 3-4,2-2-16,9-14-17,6-3 0,8-10 0,9-20 9,7-13-9,6-16 16,2-10-1,-2-10 4,-10-16-20,-9-13-131,-8-24-82,-3-23-272,-59-190-395</inkml:trace>
  <inkml:trace contextRef="#ctx0" brushRef="#br0" timeOffset="201608.5313">23995 3666 462,'-5'-7'226,"1"5"-32,0-5-14,4 4-143,2 9-37,-1 0-25,-1 1 25,3 5 12,-1-4-1,3-2-10,2-3 10,3-6 1,4 0 126,16-10-23,16-6-61,15-7-37,12-3 7,-1 7 3,-9 11-14,-14 8-13,-15 13-19,-13 16-23,-11 5 42,-6 9 39,-8 2-6,-3 0 3,-9-4-20,-3-5 28,-4-8 11,-5-1 29,-6-5-1,-6-3-28,-12-6-23,-8-4-11,-5-6-11,-1-4-2,7-8 1,14-8-3,15-12-6,18-10-131,21-16-139,31-10-344,172-126-144</inkml:trace>
  <inkml:trace contextRef="#ctx0" brushRef="#br0" timeOffset="201887.5473">25434 3008 1031,'-6'-4'358,"3"4"-190,-4-2-85,5 2-1,2 0 4,4 0-37,3 0-49,8 0-22,11 0 22,18 0 45,20-4-27,49-4 4,-72 3-16,39-7-12,-4-2-13,-10-5-142,-11-3-220,42-75-466</inkml:trace>
  <inkml:trace contextRef="#ctx0" brushRef="#br0" timeOffset="202134.5614">25698 2560 1183,'-1'6'168,"-1"8"-167,-4 21-1,0 19 2,-4 20 4,-13 68-6,-9 59 0,-34 48 0,21-119 45,-3 0-18,10-25 6,25-64-15,-1-1-17,2-6 6,-8 30-5,5-17 6,11-16-8,8-13-128,17-22-28,87-101-165</inkml:trace>
  <inkml:trace contextRef="#ctx0" brushRef="#br0" timeOffset="202400.5766">26014 2567 759,'-1'7'644,"-2"4"-635,-1 16-9,-3 21 8,-7 23-7,-4 14-1,-17 73 9,-15 58-9,-14-11 23,17-82-4,10-14-2,24-66-7,5-5-4,-1-6-5,-6 32 0,6-15 14,6-16-15,-1-13-21,1-14-126,-1-12 33,-15-69-488</inkml:trace>
  <inkml:trace contextRef="#ctx0" brushRef="#br0" timeOffset="202588.5874">25589 3329 903,'5'-7'235,"0"4"-97,9-7-103,-3 9-34,5 1 29,3 4 13,2 0-10,3 4-15,-1 3-16,-1-3-2,-10 0-11,-8 1-147,-9 2-53,-15 3 143,-17 3-91,-128 42-389</inkml:trace>
  <inkml:trace contextRef="#ctx0" brushRef="#br0" timeOffset="202735.5958">25436 3527 216,'12'4'265,"2"1"-73,12 6-27,-2-1-13,4-1-32,2-1-30,0-2-12,3 3-29,1-6-23,0 3-5,-8-2-21,-7 0-59,-18 2-297,-18 7 41,-108 32 5</inkml:trace>
  <inkml:trace contextRef="#ctx0" brushRef="#br0" timeOffset="202939.6074">24913 3812 751,'4'0'346,"10"0"-241,19 0-36,61-8 38,75-1 26,35-5-8,-63 6-38,-24-1 7,-11 0-19,-19-5-36,-50 10-3,-3 1-30,-5-1 3,26-2-9,-18 0-36,-16-2-63,-18 2-129,-15-2-85,-95-12-207</inkml:trace>
  <inkml:trace contextRef="#ctx0" brushRef="#br0" timeOffset="203129.6183">25387 3857 586,'-5'20'87,"-1"-5"-34,-8 21 61,-8 0 87,-8 2 24,-7-1-111,-15 0-26,-11 1-49,-10-1-16,9-2-23,14-11-35,30-15-193,32-13-316,125-80-86</inkml:trace>
  <inkml:trace contextRef="#ctx0" brushRef="#br0" timeOffset="203316.629">25674 3863 906,'9'7'246,"0"5"-198,16 15 9,2 7 23,3 7-25,2 4-5,0 5 31,-2-5-3,-4-4-42,-5-4-17,-5-10-8,-7-9-1,-3-6-10,-2-10-15,1-12-37,4-13-248,54-117-621</inkml:trace>
  <inkml:trace contextRef="#ctx0" brushRef="#br0" timeOffset="203726.6525">26780 2751 1389,'0'0'192,"0"3"-192,-5 8-46,-3 6-16,-11 11 62,-10 12 45,-20 8-9,-20 11-15,-69 39-7,-17 4-14,127-81-62,16-11-61,-18 14-63,24-18-13,12-12-62,8-8 54,2-3-44,5-4 251,-3 6 78,-2 7 32,1 16-5,-2 11-18,0 15-6,4 13 45,-2 6 7,2 13-34,-7 4 30,-5 5-10,-8 7-50,-13 0-24,-12 2 3,-12-1-12,-14-4-9,-7-8-9,-5-15-5,6-18 5,13-17-10,20-18-8,20-21-83,76-115-500</inkml:trace>
  <inkml:trace contextRef="#ctx0" brushRef="#br0" timeOffset="203875.661">26745 3373 1078,'22'-6'229,"1"-4"-121,26-2-39,8-6-22,-1 3-16,-6-1-13,-6 2-18,-10 3-21,-5 3-147,-3-5-285</inkml:trace>
  <inkml:trace contextRef="#ctx0" brushRef="#br0" timeOffset="204089.6732">26868 3350 961,'-1'13'100,"-1"3"-71,-4 17 4,-6 8 73,-9 16 26,-3 6-4,-5 5-23,-4 9-32,-3 1-23,3 3-25,0-8-5,3-4-11,4-6 1,6-6-10,10-14-8,5-10-133,8-15-141,33-32-338</inkml:trace>
  <inkml:trace contextRef="#ctx0" brushRef="#br0" timeOffset="206401.8055">27994 2594 1360,'0'2'183,"0"7"-138,-1 8-39,1 8-6,-3 3 0,3 2-12,1-4 12,1-3 7,2-1 7,-1-3-4,0-4 7,-3-4-5,0-1-12,-4-7-182,-17-3-128,-97-25-357</inkml:trace>
  <inkml:trace contextRef="#ctx0" brushRef="#br0" timeOffset="206594.8165">27588 2741 1041,'0'6'317,"5"4"-284,3 17-24,0 9-9,4 10 17,-3 3 25,-1 6 16,1 5 14,-6 5-34,-3 3-32,-3-1 7,-6-3 1,0-5-14,-8-3-23,-7-1-43,-5-5-255,-62 31-288</inkml:trace>
  <inkml:trace contextRef="#ctx0" brushRef="#br0" timeOffset="207128.8471">27690 3105 642,'6'-1'798,"6"1"-685,15 1-80,10 3-20,17 6 31,10-3 31,9 1-5,4 3-11,-2-5-22,-6 3-22,-6 1 0,-11 1-14,-12-2-1,-15 1-5,-14-6-100,-11 4-46,-11 4 19,-14 9 132,-20 7 42,-62 26-33,-53 21-8,-12 5-2,135-60-27,16-6-3,10-3 17,-13 5-23,19-6-50,13-6 66,11-8 21,5 1 31,12-4-10,5-5-19,0 2 11,-7 5-13,-6 5 5,-11 3-5,-4 9-23,-2 4-1,-7 6 2,-2 7-5,-8 6 10,-6 5 16,-6 5 1,3-4 29,0 0-14,9-6-15,8 0 0,4-3 8,7-4-8,-1-5 11,4-3-5,4-11-6,-1-5 9,5-8 0,-5-7-9,2-10-227,-8-9-77,-2-71-44</inkml:trace>
  <inkml:trace contextRef="#ctx0" brushRef="#br0" timeOffset="207504.8686">27851 3543 703,'0'4'251,"-3"2"-215,-1 14-29,-5 9-4,-4 9 3,-3 12 9,-2 7 39,0 1 68,-4 4-46,-6-1-37,0-7-3,-5-7-10,0-5-7,2-11-17,8-13 4,11-4-6,5-11 0,10-5-44,7-9-127,11-1-287,15-12 222,13 1 197,6 3 39,-2 9 197,-7 5-59,-10 13-21,-5 4 25,-1 4-4,2 8 2,7 1 4,5 5 21,3 3-38,-2-3-76,-5 2-27,-8-3-13,-7-6 8,-1-6-5,-3-6-2,7-13-12,7-11-77,7-17-199,94-95-244</inkml:trace>
  <inkml:trace contextRef="#ctx0" brushRef="#br0" timeOffset="208014.8977">28922 3192 1487,'2'-2'294,"7"0"-252,10-1-42,13 0 8,9 2 4,3 1-12,0 1 0,0 5-9,-10 2-151,-6 8-82,-13-2-232,-12 0 213,-13-4-35,-16 3 272,-3-3 24,-6 5 110,4 6 19,4 9-45,3 10 6,-4 12 46,-4 9-22,-2 12 3,-2 8-28,2 2-20,7 0-15,3-9-15,5-10-21,11-12 0,1-13-18,7-19-9,0-8 9,2-12 37,0-16-37,1-7-51,1-19-240,-2-10 146,-2-11 19,-1-6-44,1 4 2,7 8 168,11 14 195,14 15-82,9 15-1,6 9-2,-4 8 31,-3 4-51,-7 9-50,-8-1-23,-1 8-17,-9 4-2,-10-2-17,-14 4-106,-26 0 94,-66 20-260,-159 31-450</inkml:trace>
  <inkml:trace contextRef="#ctx0" brushRef="#br0" timeOffset="208149.9055">28526 4082 70,'13'6'609,"2"4"-363,19 8-12,8 0-27,4-9-70,4-1-23,2-2-47,4-10-29,-2-2-19,0-4-19,4-9-180,82-71-345</inkml:trace>
  <inkml:trace contextRef="#ctx0" brushRef="#br0" timeOffset="208359.9175">29865 3100 1066,'-3'29'211,"-4"9"-161,-4 29-28,-3 11-8,0-4-14,4-13 1,2-6 0,1-10 0,-2-1 10,-1-6-11,-12-10-102,-4-11-182,-62-21-164</inkml:trace>
  <inkml:trace contextRef="#ctx0" brushRef="#br0" timeOffset="208622.9325">30091 3190 1013,'19'2'207,"1"1"-139,22 4-46,6 6 5,5-1 11,-8 4 31,-10-2-15,-8 0-54,-11 7-2,-11 3-46,-10 9 11,-14 8 37,-17 6 40,-17 6 7,-59 36-4,-20-1-28,89-60 3,5-4 2,-35 20-20,12-9-80,14-11-161,15-15-207,6-38-107</inkml:trace>
  <inkml:trace contextRef="#ctx0" brushRef="#br0" timeOffset="208870.9467">29940 3570 618,'17'-4'210,"-1"3"-80,15-3-85,-1 6 32,-5 8-77,-9 1-42,-11 7-14,-10-2 56,-19 6 2,-17 5-2,-65 25-92,-52 8-193,115-43 81,19-1 192,-25 12 12,36-8 41,30-3 122,10-9 20,13-4 20,11-4-86,6-4-48,-1-4-39,-3-6-30,-6-2-42,-6-6-126,34-56-135</inkml:trace>
  <inkml:trace contextRef="#ctx0" brushRef="#br0" timeOffset="209124.9612">30095 3398 351,'-6'17'241,"-5"5"-160,-14 21-31,-3 16 29,-8 7 55,4 3 5,0 8-17,8 0-40,2 1-22,7-2-30,-2-7-9,2-2-7,2-9-7,-4-1 4,0-10-11,5-12 2,0-10-2,3-18-1,0-3-23,-7-14-84,-6-2-222,-46-62-202</inkml:trace>
  <inkml:trace contextRef="#ctx0" brushRef="#br0" timeOffset="209301.9714">29703 4016 782,'16'0'254,"2"0"-89,15 0-39,1 4-23,-2 4-17,3 5-19,0 3-40,-4 3-27,-4 3-21,-4 1 6,-9 2-60,-5-4-139,-4 0-92,-14-3-27,-75 19 37</inkml:trace>
  <inkml:trace contextRef="#ctx0" brushRef="#br0" timeOffset="209522.984">29385 4367 779,'6'0'231,"6"6"-194,17-2 137,13 5 26,20-3-5,12 0-60,2 4-33,-2 3-36,-6 6-12,-3 5-21,0 2-11,-3 3-13,-5-1 0,-9-5-3,-11-4 2,-10-8-8,-12-3-18,-11-4-68,-4-4-95,-4-7-65,-28-47-626</inkml:trace>
  <inkml:trace contextRef="#ctx0" brushRef="#br0" timeOffset="212324.1442">23341 5901 331,'0'0'362,"0"0"-200,0 3-95,0-3 8,0 0 56,-2 4-10,1-4-41,0 0-31,-1 4-29,0 0-19,-1 10-1,-2 13 20,-6 17 10,-3 16 43,-8 25-16,-14 64-12,19-99-12,-13 52-12,3-4-6,-1-4-6,5-8-3,-1-5 6,7-13-6,4-14-5,7-19 0,2-13 8,4-11-3,1-11-6,2-7 0,3-17-60,7-13-238,4-21-73,48-145-119</inkml:trace>
  <inkml:trace contextRef="#ctx0" brushRef="#br0" timeOffset="212768.1696">23322 5819 835,'3'0'256,"-3"0"-196,1 3-60,3-3 0,4 7 23,10-1 53,17 10 29,15-4-4,14 6-50,7-4-12,-5 3-12,-6-1 3,-11 6-30,-14 7-15,-10 4 3,-9 5-2,-6 11 14,-10 3 8,-10 15 14,-10 10 2,-10-2 23,-12 5 2,-10-5 13,-2-4-19,-4 3-16,5-5-9,1-6-12,3-4 2,6-10-2,2-12-5,3-7 13,2-15-4,2-5 1,-1-7-10,3-9 18,-3-8-10,2-6 0,0-5-9,10-5 0,2-3-81,13-1-114,13-7-96,70-69-306</inkml:trace>
  <inkml:trace contextRef="#ctx0" brushRef="#br0" timeOffset="213705.2232">23067 5612 672,'0'2'303,"0"-2"-126,-1 0-125,1 0-32,-1 0 50,1 0 44,1 1-36,-1-1-41,1 3-37,6 1-15,-1-1 1,4 4 14,15 2 41,13 7 32,21-3 11,49 5-13,31-14-8,-10 0-3,-91-4-8,-1 4-25,-1-2-4,38 2-5,-5 0-9,-7 1-8,-4-2 11,-8 1-3,-11-4-8,-3 3 7,-3 2-8,0-1-1,1-1 1,-1 1 0,-8 2 12,-6-3-12,-8-2-5,-6 1 5,-5-2 5,0-2-5,0 2 6,-2 0 6,-1 0 9,0 0 6,-3-4 16,-6-7-13,-5-3-12,-5-12-10,-10-3-7,-1-3-1,-2-1-20,-1 1-1,5-2 3,-1 3-1,6 0 5,4 3 14,6 7 0,2 8 8,11 6-7,0 4-1,7 3-21,-2 3-31,4 4 1,8 3 51,3 11 9,6 5 0,8 3 0,3 7-3,3-1-5,-5 1 0,-8 0 0,1 0-1,-7 2 0,-2-2 0,-2-2-1,-7 0-10,-4-2-1,-6-2-6,-6-3 18,-9 0 2,-8 8 14,-13-3-16,-5 7-28,-2-3-238,-13 33-381</inkml:trace>
  <inkml:trace contextRef="#ctx0" brushRef="#br0" timeOffset="214959.2949">24648 6157 842,'0'0'240,"0"0"-143,2 4-52,-1-4 27,-1-4 32,3 4-5,0 0-60,-2 0-39,5 4 1,5 0 10,10 1 19,8 1 9,13 1 15,12-2-15,4-3-5,6 0-13,-4-4-20,-8 0 8,-9 2-8,-11 0 16,-8 2-11,-11-2 0,-7 2-6,-4-2 0,-2 3 6,0-3-6,5 0 1,4 0 5,5-3 0,8 1-6,6-2 0,2 1-33,-6-4-21,-1 5-15,-8 1-6,-8-2-25,-2 3-20,-11 3-56,-5 0-67,-66 16-84</inkml:trace>
  <inkml:trace contextRef="#ctx0" brushRef="#br0" timeOffset="215351.3174">24534 6846 1025,'0'0'177,"0"0"-137,0 1-39,3-1 5,-3 0 48,2 3 33,4-3-10,12 0 8,10 0 53,22 0-24,11-3-34,56-4-31,-76 6-22,40 0-3,-10 2-10,-5 3-13,-14 0-1,-12 4 0,-10 2 0,-12-2-1,-6-4-22,-5 3 23,4 1 1,1-1 12,5 0-13,3 1-10,5 0-62,4-1-116,4 0-309,35-11-345</inkml:trace>
  <inkml:trace contextRef="#ctx0" brushRef="#br0" timeOffset="216677.3932">26472 6050 346,'-1'-1'186,"-3"-3"-156,-2-2-30,-5 4-70,-2-1 25,-1 3 45,-3 1 7,5 3 4,2 0 19,3-2 40,5-2 23,2 0 44,0 0 22,-2 0 25,2-2-40,-4 0-40,0 0-47,0-2-23,-2 3-13,-3-4-12,-5 5-8,-6 8-1,-10 1 0,-6 10 0,-6 5 0,2 5 0,3 3-2,3 4-5,6 3 5,3 3 1,1-1-7,8-2 7,5 0 1,8-9-19,11-2-34,8 1 43,11-3 5,19-3 5,6-4 18,8-7-6,3-2-3,-8-6-6,-9-4 30,-10 0-6,-12-6-18,-14 5 6,-7-2 14,-6 3 19,-1 0 4,-2-1-17,-10-2 22,-1 1-45,-14 2-12,-12 6 0,-7 7 1,-2 3-1,0 6 0,7 0-1,5 4 1,4 1-1,2 2-3,7 4 4,4-1 0,6 3 0,6-4-1,8-4-6,4-1-10,5-4-2,7-1 5,9-5 7,3-1 7,10-4 10,0 0 17,3-7 12,-3-1-4,-11-3-20,-4 0-10,-8 0-4,-5-3 17,6 1-7,-3-1 4,10-1-11,7 2-2,6-2 4,3 3-6,-1-2 1,-3-1 0,-4-2-1,-10 0-10,-10-4-29,-2 0-65,-5-3-140,-10-52-281</inkml:trace>
  <inkml:trace contextRef="#ctx0" brushRef="#br0" timeOffset="217474.4388">26676 6814 663,'0'-2'204,"-2"2"-91,0 0-71,2 0-42,-1 6-15,0 5 0,1 6 15,0 7 14,2 2-2,3 0 3,0-3 0,2-5 0,0-8-14,1-6-1,7-4 6,5-7 120,8-4-75,4-8-16,1-6-17,-3 2-17,-6-4 22,-8 0-23,-10-3 1,-4-1 15,-7 4-15,-7 1 35,-4 7 4,-5 4-19,-9 8-16,-3 7-5,-4 7 0,6 9-1,4 2-8,6 4-14,7 3-88,10-6-114,7 3 3,57-14-266</inkml:trace>
  <inkml:trace contextRef="#ctx0" brushRef="#br0" timeOffset="218022.4701">27822 6075 975,'-8'-8'232,"-3"2"-122,-11-4-80,-9 8-17,-10 2-11,-8 2 7,-3 12 3,4 4-4,4 11-8,8 9-1,6 12-1,4 15 2,8 2 0,0 0-1,8-10 1,10-9 0,8-11-39,16-8 6,10-7 33,7-6 18,3-9-12,-2-10 3,-5-9 13,-7-4 11,-9-1-10,-10 3 29,-9 2-13,-6 1 63,-7 7-46,-11 4-49,-12 5-7,-20 13-1,-3 7 0,-4 7 0,12 8 1,10 8-2,17 4-5,4 0 6,9-7 1,4-8 0,8-9-8,3-5-1,9-7-3,5-4 12,11-6 0,12-8 24,7-10-13,8 0-11,2-9-65,0 3-13,-1-2-192,48-38-278</inkml:trace>
  <inkml:trace contextRef="#ctx0" brushRef="#br0" timeOffset="218412.4924">27911 6673 453,'4'6'155,"-2"1"-118,4 8 32,0 4 0,0 2 17,0 3 53,-2 2-16,1 5-13,0 0-40,0 7-11,-2 0-7,-1 0-16,-4 3 0,-5-4-12,0 2-7,-6-8 1,0-5-17,-4-4 20,4-4-3,3-10-5,6-7 1,4-1 14,1-7 59,2-13-43,7-5-44,6-13-23,8-9 23,8-7 0,5-5-16,3-4-16,-3 4 4,-2 6 14,-8 6-4,4 9-63,-3 11 29,0 5 17,7 7-59,-2 5-112,49 2-145</inkml:trace>
  <inkml:trace contextRef="#ctx0" brushRef="#br0" timeOffset="218850.5175">28988 5992 842,'0'-2'261,"0"2"-155,-1-1-67,2 1 48,1 0 30,1 0-42,10 0-69,17-3 21,23 1 11,61-3-14,41-1-2,2-4-2,-72 8-11,-58 2-3,-3-1-6,-10 1 2,15 0 13,-16 0-15,-12 0-116,-8 0-50,-6 0-37,-81 1-166</inkml:trace>
  <inkml:trace contextRef="#ctx0" brushRef="#br0" timeOffset="219112.5325">29145 6147 831,'-3'10'98,"1"6"-79,-4 11-11,-1 12 19,-8 11 51,-1 6 87,-5 7-42,-2 3-51,-2-5-26,1 2 2,-1-1-10,-2 0 7,3 2 1,-1 1-13,7-2-15,0-7-6,7-8-4,7-13 1,4-14-9,6-9-52,4-9-125,11-11-29,54-68-312</inkml:trace>
  <inkml:trace contextRef="#ctx0" brushRef="#br0" timeOffset="219323.5446">29075 6519 1185,'10'0'294,"5"3"-240,21-3 1,13 3 80,6-2-15,7-1-36,-9-1-25,-5-2-32,-9 3-14,-10-3-13,-6 3-14,-7 3-28,-3 1-154,-8 8-137,-10 3-201,-69 37 72</inkml:trace>
  <inkml:trace contextRef="#ctx0" brushRef="#br0" timeOffset="219556.5579">28793 7070 1046,'19'7'216,"5"0"-57,25 3 62,6 0-52,3-2-38,-7 2-52,-5 0-32,-4-1-26,-4 1-5,-10-2-8,-1-7-8,-8-1 20,-1-4-19,0-1-1,6-8-80,4-3-151,3-7-136,41-77-456</inkml:trace>
  <inkml:trace contextRef="#ctx0" brushRef="#br0" timeOffset="220359.6038">28900 5612 467,'0'-2'620,"2"0"-466,3-1-71,-2 0 25,5-1 39,-1 1-17,5 0-40,3 3-51,11 4-25,6 2-7,10 6 22,9 6 2,10 3 10,11-1-8,53 13 3,23-3-12,-8-7-8,-100-19 4,-5 0-19,-7-1 7,36 1-8,-12 1 0,-8-3 8,-10-4-7,-13-3 8,-4 1 3,-12 1-2,-5 3 10,-2 0-19,2 0 7,-3 0-7,3 0 14,0 3-14,0-3 1,0 0-2,0 0-1,-1 0 0,1 0 0,-3-3-1,3 3 2,-7-4 21,-5-6 9,-9-9-30,-7-5-4,-2 2 2,5-3 1,6 2 0,9 5-10,3 1-7,2 1-1,4 1 2,-2 6 17,6 1 0,-3 4-4,1 2 4,2 2-21,-3 2-11,6 2-13,3 6 12,9 7 33,10 11 12,8 5-4,5 10-8,-7-1-8,-2 1 8,-10 2-2,-5-6-4,-8-4-7,-5-1 6,-4-3 7,-7-4 1,-5 1 6,-4-3 7,-5-5-13,-4 6-1,2-4-18,0-2-233,-32 24-419</inkml:trace>
  <inkml:trace contextRef="#ctx0" brushRef="#br0" timeOffset="236467.5251">22752 7628 291,'-2'0'51,"-13"13"-51</inkml:trace>
  <inkml:trace contextRef="#ctx0" brushRef="#br0" timeOffset="237531.586">22489 7900 237,'10'-7'0,"-1"-3"-7,10-10 7,-5 8 75,-6-1 63,-5 9 33,-3 2-48,-2 0 105,2 1 40,-1-3-38,1 1-71,1-4-99,-1-2-20,2-3 31,-1-1-1,-1-5-28,-1 5-21,-2 1 12,0 4-3,0 6 2,0-1-13,-5 0-7,-10 3-6,-5 0-6,-13 0 0,-6 3 0,-1 2 0,7 1 0,8-2 1,11 0 0,8-1 0,3-3-1,6 3 0,-3-2-6,-1 4 0,-2 6-5,2 7 3,-5 5 8,1 8 0,1 5 0,-1-1 0,-1 2 0,5-5-1,1-5 1,1 5-1,2-3 1,2 2-1,-1-5 0,2 4-5,0 2 6,2-2 1,-1 1-1,-2 6-1,-1 4 1,-1 1 0,-3 6 1,-1 0 0,-2-3-1,3-4-1,1-6 0,2-1 1,2-2 0,-1 2-1,1 0 1,-2-2 0,1-2 1,-1 0 0,-1 1 0,-1-2-1,-1 3 0,-1 5 1,-2 7-1,-4 2-4,-1-4 4,2-3 1,1-8 0,-1-2 0,2 0 13,-3-2-14,3 0 1,-1-3 4,2-5-4,0 0 0,0-4-1,-5 0 7,5-4 5,0 0-11,0-3 14,2-3-1,-5-1-4,0-1 5,0 3-6,-7-5 2,-4 1-10,-2-2 9,-5-3-9,3-3 10,-9-1-11,2-3 3,-2-4-3,3-3 0,2-10 10,8-6-10,1-11-17,8-6-14,10-10-77,9-5-116,9-2-130,11 3-143,34-66 2</inkml:trace>
  <inkml:trace contextRef="#ctx0" brushRef="#br0" timeOffset="238185.6234">22149 8441 667,'-5'0'171,"1"3"-89,-7-3-35,1 3 23,0-1 31,-1-2-2,-2 2-36,4 2-35,5 0-16,-3 0-11,-1 6 0,-5 6-1,0 6 1,3 8-1,-3 6 0,3-1 1,6 6-1,5-4-1,5-3-26,11-4 27,5-4 37,8-1-6,4-2 52,-2-7-82,2 0 35,-3-7-21,-1-1 12,3-8-26,4 0 37,6-4-37,2-4 19,-3-7 2,-1 0-21,-9-5-1,-6-5 24,-4-2 14,0-7-34,-4-1 7,-5-5 1,-3-2 7,-7 0-1,-5 1-9,-4-3 12,-6 3-4,-4 1-10,-6 3 22,-3 2-10,-5 2 1,-1 4-19,0 6 1,1 8 11,2 5-12,2 4 1,1 2-2,3 4 0,-1 4 0,4 0 0,-1 4 0,3-1-1,-4 2 1,1 4-5,-5 1 4,1 8 1,2-4-11,7 9-77,0 5-71,9 13-42,6 11-108,34 101-356</inkml:trace>
  <inkml:trace contextRef="#ctx0" brushRef="#br0" timeOffset="238666.6509">22664 9025 926,'0'-3'157,"1"-1"-64,-1 0-61,0 4 1,-1 0 48,-2 4-33,0-4-48,-5 7 6,-5 0 15,-6 10 3,-11 5-9,-3 7-9,5 1-6,1 3 6,12 0-4,3 3-2,8 3-2,8 2-12,9 3 13,7-1-53,10-4 0,2-6-23,-1-7 40,-3-7 10,-12-7 18,2 0 9,-12-4 0,1 1 0,-7 0-20,0 2-17,-3-1 37,-1-1 25,-6 4 49,-13 0 49,-13 0-29,-15 0-40,-5-2-28,-4-7-16,17-6-7,16-14-3,57-69-460</inkml:trace>
  <inkml:trace contextRef="#ctx0" brushRef="#br0" timeOffset="239275.6858">23416 8277 1011,'-3'0'309,"3"0"-166,0 0-110,0 6-33,-2 6-14,-2 8 14,-2 22 0,0 19 23,-6 21 5,-3 71-14,-14 16-2,20-122 0,1-10 1,-4 34-7,4-26-4,2-22 7,5-9 0,-1-14-9,1-8 0,-2-11-155,7-81-452</inkml:trace>
  <inkml:trace contextRef="#ctx0" brushRef="#br0" timeOffset="239605.7046">23498 8283 1139,'3'-3'222,"4"6"-199,11-2-16,12 8 22,10 3-13,6 5 13,4 1 5,-4 5-14,-7 3-20,-9 1-1,-10 4-21,-8 1 22,-6 1 1,-4 2 8,-4 2 6,-4 1 1,-6 1-1,-8 2 6,-7-1 3,-12 1 20,-12-4 14,-10 3-7,-12-4-12,-6 0-21,3-3-1,13-7-16,17-8 5,23-9-6,16-5-63,19-15-207,70-68-626</inkml:trace>
  <inkml:trace contextRef="#ctx0" brushRef="#br0" timeOffset="240325.7458">23168 7990 966,'-3'-4'211,"3"2"-71,-3-3-73,5 5-4,1-2 50,1 2-32,3 0-62,7 2 5,20 2 29,18 2-8,17 3 7,55 9-26,14 7-7,18-9 7,-56 0-2,-61-9-5,-5-1-10,-4-1-9,28 9 12,-12-4 2,-11-3-13,-9 3 6,-12-10-1,-8 3 2,-2-3-8,-8 0 0,2-3 9,-2 3 24,-4-10 12,-8-4-21,1-4-15,-14-5-9,0-2 7,-6 3-7,-1 0-2,-2 3 1,1 0-7,1 3 7,4-4-7,2 6 7,11 4 1,7 6-1,11 4 0,2 0-14,5 5-42,10 12-3,11 6 48,15 7 12,12 4 1,1 0 16,-4 0-16,-12-2-1,-9-2-1,-11-2 0,-7-1 1,0-1-1,-5 0 1,-5-1-1,-2-3-11,-3-3 12,-8 5 5,-9-1-4,-9 7 18,-9 3-1,-6 4-4,0-2-14,8 1-89,10-5-199,21 40-202</inkml:trace>
  <inkml:trace contextRef="#ctx0" brushRef="#br0" timeOffset="240567.7597">24479 8718 654,'-3'11'98,"2"1"20,-2 7 1,1 1 2,1-2-16,1-7 23,0-4-61,0-1-32,0-4-19,0 2 2,0-4-4,0 1 8,0-2-22,-6 1-70,-1-18-566</inkml:trace>
  <inkml:trace contextRef="#ctx0" brushRef="#br0" timeOffset="240986.7836">25152 8698 1027,'-10'-15'176,"2"2"-121,-8-18-28,-4 4-9,-2 1 60,-6 3-42,-2 7-13,-4 3-2,1 9-14,-1 6-6,4 7 6,3 5-7,0 6-6,4 1 5,-1 11-11,-1 7 11,0 9 0,-3 10 1,1 4 0,1 3 1,2 0 0,8-5-1,8-12-23,10-9-13,6-10 21,6-7 15,10-8 42,6-6 8,4-7-19,8-8 2,6-9-3,0-6-30,2-7-9,-5-6-130,3-7-133,58-98-216</inkml:trace>
  <inkml:trace contextRef="#ctx0" brushRef="#br0" timeOffset="241263.7995">25465 7889 966,'-10'12'171,"-3"11"-134,-14 20-35,-4 16 4,-1 13-5,2 3 4,1 19 16,-19 69 25,-15 33 25,-7 13-25,21-79-20,6-9-8,13-8-9,24-74-2,4-6-5,4-10-2,1 24-5,10-21-9,12-18-32,13-20-313,111-94-432</inkml:trace>
  <inkml:trace contextRef="#ctx0" brushRef="#br0" timeOffset="242135.8493">25502 8806 518,'0'0'268,"-1"3"-197,0-2-52,1 1-7,0-2 113,1 0 52,2 3-48,1-3-63,10 1-23,6 1 7,8 4 13,5-1-6,1-2-17,2 4-19,-2-5-6,-3 1-4,-1-1-2,0-2 0,-12-2-3,-5 2 1,-11-2 38,-2 1 57,-2-1-19,-2 2-58,-3 0-5,3-1-5,-2-2-3,-2 0-5,2 0-7,2 2-1,2 1-27,0 0-28,2 0-29,2 0 28,-2 0 24,-2 1 6,1-1 12,-2 3 14,-3-3 1,1 3 1,2 0 5,0-3 0,3 0 3,2 0-8,1-3-1,1 0-18,2-5 17,-1 2 1,1 0 3,-2 3 3,-2 0 5,-4 2 11,-2-2-20,-2 0 44,-2-1-28,-4-5-10,-4 3-5,-5 3-3,6 1 0,0 2 0,2 5-6,5 1 0,-6 6 5,0-1-5,1 8 4,1-1-5,-3 5 6,3 3 0,7-3-8,5 1-20,9-1 20,15 1 8,14-4 2,8 3 18,3-4-3,-1 1-7,-12 3-8,-10-1 0,-8 0-1,-9-1-1,-6 1-9,-3-3 2,-6 3-4,-4 1 12,-4-3 8,-10 2 7,-6 0 9,-7-3-7,-5-3-4,-6-6-11,-6-3 13,-6-5-15,-3-5 13,8-8-12,9-8-2,13-7-21,17-18-111,16-12-203,46-149-646</inkml:trace>
  <inkml:trace contextRef="#ctx0" brushRef="#br0" timeOffset="242765.8854">25510 8390 1025,'2'-1'288,"4"-1"-148,4 0-115,5 2 2,11 2 33,5 0-6,6 3-16,9 3-2,3 1 9,4 5-8,1-5-19,-4-2-10,-2 1 2,0-3-4,-6-3-5,-4 1 15,-6-3-14,-4 1 7,-7-1-8,1 0 6,-8 0-5,-5-1 4,-5 1 0,-1-3 15,-6 2 54,-1-3-26,-2-6-43,-5-5-1,-7-5-5,-3-1 15,-4-5-7,0 2 2,1-1-9,7 4 14,0 2-4,4 0-10,2 8 8,7 3-8,0 4-1,4 4-1,2 0-8,1 0-36,0 4-22,10 6 46,7 11 21,5 5 7,7 7 4,5 4-10,-3 0 10,-8 1-11,-2-2-5,-10-2 5,-7-3-6,-2 1-2,-7-3-2,-2-3 1,-8-4 9,-2-5 4,-14 1 25,-8-1-7,-10-1-22,-3 1-63,3-1-169,12-1-110,-4 8-383</inkml:trace>
  <inkml:trace contextRef="#ctx0" brushRef="#br0" timeOffset="243517.9284">26817 8557 1059,'-3'-1'282,"2"0"-143,1-3-74,0 4-14,0 0 1,4 0-40,2 2-12,10 1 0,19 2 32,21 7 47,55 1-41,-72-6-5,37 0-15,-11 2-3,-12-6-9,-13 3 9,-10-2-15,-3-2-7,-8 0 6,-3 2-17,-5 0-69,-1 1-37,-4 1-122,-16 20-330</inkml:trace>
  <inkml:trace contextRef="#ctx0" brushRef="#br0" timeOffset="243869.9485">26771 9238 322,'-2'10'179,"0"-2"-85,0 13-38,4-4 10,4 1 43,4-6 122,8 2-6,7-6-46,12 2-37,11-6-40,10-4-9,3-3-57,2-1 15,-6-3-22,-6-1-4,-7 0-5,-5 0-10,-7 4-8,-9 4 5,-5 0-5,-6 0-1,-6 0-1,-3 2 0,-1 0-29,-2 0-46,0 4-48,0 2-66,-2 3-151,-22 11-229</inkml:trace>
  <inkml:trace contextRef="#ctx0" brushRef="#br0" timeOffset="246535.101">28812 8545 633,'0'-7'243,"0"1"-28,1-4-26,-2-1-23,-1 2-44,0 3-16,0 4-14,1 2-46,-2 0-16,0 0-16,-3 2-13,-11 4-1,-5 4-1,-12 4 0,-1 9 0,-5 3 1,4 4-2,-1 6-4,2 3 6,-2 6-1,1 7 0,7 3 1,5 0-1,3 6-7,9 1 7,7 1 1,10-2-14,8-1-7,11-3 9,6-8-13,10-5 10,3-11 15,5-14-6,1-9 15,1-15-9,1-12 1,5-11 8,0-8-2,-3-11-5,-4-4 1,-8-8 4,-6-2 9,-6-5-16,-8 0-1,0-2 1,-5 4 8,-4 1-8,-2 4-6,-10 10 6,-8 6 7,-5 6 5,-6 5 0,-11 3-12,-7 3 0,-8 7-7,-10 5-4,-6 10 5,4 4 6,5 8-11,9 10-1,10 4-54,10 5-82,10 8-14,5 4-65,-2 71-103</inkml:trace>
  <inkml:trace contextRef="#ctx0" brushRef="#br0" timeOffset="246838.1183">28827 8969 787,'4'8'98,"-1"2"-97,6 9 40,3 7 31,3 1 42,3 7 3,1 3-15,1 4-42,-2 4-33,-3-5-9,-3 0 5,-3-4-13,-3-1 1,-3-6-1,-2-1-10,1-2 7,-2-7-1,0-8 3,0-4 8,0-4-8,2-6-9,3 3-150,13-32-357</inkml:trace>
  <inkml:trace contextRef="#ctx0" brushRef="#br0" timeOffset="247550.159">29333 9165 219,'-6'14'130,"1"1"-35,-4 16-35,3 0 9,3 6-2,1 0-7,4 3-3,1-5-19,1-8-1,3-5 7,2-9 31,4-9-33,2-8 108,10-9-8,7-9-34,5-14-54,-3 0-4,-4-4-26,-9 4-6,-7 3 6,-7 4 28,-5 0-4,-4-1-18,-8 5-29,-2 2 55,-6 1-29,-3 2-21,-3 10-6,0 10-11,3 4-20,0 14-124,-1 7-88,3 6-111,4 39-432</inkml:trace>
  <inkml:trace contextRef="#ctx0" brushRef="#br0" timeOffset="248668.223">27692 8293 99,'2'2'252,"-2"-2"-168,1 1-62,2 2 13,2 0 67,3 1-17,1 1 28,9 2-14,1-3 1,10 3 1,5-4 37,6 1-60,0-2-23,-1 0-16,-3-1-18,0 3-6,-4 2-7,-2-2 2,-3 0-8,-3 0 5,-3 3-7,-6 0-16,-5 1-76,-4 0-77,-3-1-28,0 1-11,2 2-71</inkml:trace>
  <inkml:trace contextRef="#ctx0" brushRef="#br0" timeOffset="249335.2611">27745 8393 548,'5'-4'127,"-1"2"-44,4-1-5,2 3-29,-4 3-14,0 3-35,0 3-2,-1 5 1,0 4-6,-2 4 7,3 5 35,5 2-5,7 6 6,15 2 12,11 1 16,10 3-22,6-2-22,-4-3 5,-11-7-16,-12-6-9,-18-1-31,-14-2-47,-10-5 78,-13 3 12,-15-3 15,-10 1-9,-10-2-4,-8 1-13,-2-4 14,1 1-15,11-1 1,6-1 0,16 1 10,9 0-11,6 0-9,9 1 2,2 0-7,2 3-1,4 4-2,1-2 16,1 2 2,2-3 7,-1-2 1,-1-2 6,1 1-14,-1-4 5,1-2-6,1 5-18,4-2 18,11 1 36,9 4 59,15 0-17,19 3-2,11-10-28,7 1-4,-6-1-17,-7-1-9,-19 0-11,-14-1-6,-12-2-1,-14 3-13,-5-5 3,-5-2 9,0 3-8,-2-3 9,1 0 29,-2 0-8,-6 0 6,-3 1-27,0 4-156,1 0-198,14 3-442</inkml:trace>
  <inkml:trace contextRef="#ctx0" brushRef="#br0" timeOffset="316722.1154">22158 10991 1127,'-1'-10'228,"1"9"-83,-4-6-95,3 7-35,0 4-15,-1 2-12,-3 17-23,1 13 35,-6 22 51,-1 21 14,-10 62-23,-9 26-5,-2 9-19,4-58 5,-1 10-11,-1-17-11,15-61 11,0-1-6,2 1-4,-13 45-2,7-17 1,4-17-1,8-30-54,7-16-27,4-24 10,11-25-130,58-185-686</inkml:trace>
  <inkml:trace contextRef="#ctx0" brushRef="#br0" timeOffset="317044.1339">22190 11036 1067,'2'-1'195,"4"-2"-141,11-3-35,16 6-18,14 2 16,14 6 25,8 10-6,5-1-1,-5 9-14,-9 7-21,-17 1-3,-10 11-14,-16 6 17,-6 9 30,-15 3 15,-10 3-2,-15-6 8,-13-5 9,-15-9-1,-10-7-16,-51 9-11,-7-10-13,-7-19-4,92-18-14,9-2 10,7-8-11,-15-4-27,23-13-159,65-89-297</inkml:trace>
  <inkml:trace contextRef="#ctx0" brushRef="#br0" timeOffset="317750.1742">21743 10512 1139,'-3'-1'171,"6"-2"-57,0 1-105,16-1-7,14-1 11,26-5 56,57-10 3,27 11-10,-11 11-5,-44 11-20,1 5-11,11 7-4,-3 8 4,6 1-10,-3 9-4,-3-11 3,-3-3-9,-11-5-6,-50-13 8,-5-5-7,-6 0 0,18 6-1,-14-7 8,-13-2-8,-9-2 8,-7-2 7,0-2 9,-8-6 34,-12-9-38,-13-5-19,-13-3-1,-8-1-8,-6-2 2,1-1 0,9 2-4,4-6 10,15 5 0,7 7 0,14 3 0,6 10 0,7 6-2,2 2-10,3 2-7,7 6 4,10 5 9,14 7 4,9 9 2,5 3 0,-5 1-2,-3 3 1,-10 2-11,0 3 11,-5 1-7,-9 2 7,-5 5 1,-9-3-7,-6 1 7,-15-4 2,-5 0 5,-17-5 4,-6 0-4,-8-4-7,0 0 0,5-2-25,10 3-122,8 2-129,18 49-394</inkml:trace>
  <inkml:trace contextRef="#ctx0" brushRef="#br0" timeOffset="318008.189">23478 11424 1414,'2'0'223,"8"-4"-172,17-1-31,18-4-19,22-3 13,57 1-13,19 15 0,-101 5-1,-5 0 0,28 5-5,-21 2-3,-17-5-37,-18-2-66,-14 5-108,-14-3 39,-124 33-320</inkml:trace>
  <inkml:trace contextRef="#ctx0" brushRef="#br0" timeOffset="318251.2029">23184 12145 1421,'0'-3'285,"2"3"-188,0-4-76,0 2 21,10-2 30,15-4-15,19-4-33,20 1-4,6-3-20,-4 10 7,-6 4-7,-10 4 0,-7 3 0,-5 2-6,-6 0 0,-7 3-87,-1 2-46,-6 3-95,37 32-267</inkml:trace>
  <inkml:trace contextRef="#ctx0" brushRef="#br0" timeOffset="319117.2524">24946 11260 915,'-1'-4'305,"-1"0"-125,-2 0-84,-4-2-12,-3 2-21,-9 1-42,-19 10-21,-12 7 0,-13 13-1,-7 18-5,2 10-3,0 16 7,5 7 2,7 4 0,12 7 0,12 1-1,13-2 0,8-2 0,12-1 1,9-9-1,6-7 1,13-8 0,4-9-1,10-3-59,10-11-108,111 17-165</inkml:trace>
  <inkml:trace contextRef="#ctx0" brushRef="#br0" timeOffset="319739.288">25920 11561 996,'-8'-11'222,"-3"3"-81,-10-13-102,-8 6 15,-10 4 7,-16 3-50,-13 12-11,-6 11 1,-4 11-1,9 11-8,13 0-1,17 6-7,12 4-13,15-3 22,6 3 7,12-4 5,11-2 13,16-1 0,11-9-1,6-8-5,8-8-11,-5-12 5,-6-3-5,-13-4 5,-13 0-5,-9 0 6,-11 0 7,-7 2-14,-6 2 31,-15 6-31,-20 6-7,-61 27 0,68-19 6,-39 25-10,16 0 11,21-4-29,17 0-14,16-3 32,9 1 11,8-5 1,8-4 8,7-2 8,11-7 10,6-6 6,5-8 3,5-11-14,0-3-5,7-11-10,-5-2-7,0-2-37,-9-1-43,-8-6-46,-12 3-60,-7 1-93,-18-40-246</inkml:trace>
  <inkml:trace contextRef="#ctx0" brushRef="#br0" timeOffset="320205.3147">25983 12169 878,'2'0'258,"-2"0"-171,1 2-37,6 0 1,-1 6-2,5 8-11,8 5-7,2 9-5,-2 5-16,-1 8-1,-5 1-8,-5 4 10,-6 0 7,-5 1-3,-6-3-14,-6 0 12,-7-8 14,-3-4 9,-1-8-4,2-5-14,7-9-2,6-5 5,6-6 3,-2-5 12,6-10-21,-1-4-15,2-13 0,10-17 14,6-6-13,10-8 6,8-2-7,6 4 0,2 4-1,-1 8-1,-2 5 2,-2 8 0,-3 3 0,-7 6 2,-8 7 5,-2 3-5,-5 5-2,-6 0-5,3 4-94,-2 3-128,4 0-125,25 5-112</inkml:trace>
  <inkml:trace contextRef="#ctx0" brushRef="#br0" timeOffset="320508.332">26657 11934 1025,'0'1'285,"2"-1"-217,-1 0-67,10 0 26,10-1 55,12-1 11,12 2-45,10-2-19,6 4-5,-6-4-5,-1 2 2,-16 0-15,-6-2-5,-16 2 7,-4-2-2,-6 1-6,-3-2-12,0 1-77,5-3-119,29-17-291</inkml:trace>
  <inkml:trace contextRef="#ctx0" brushRef="#br0" timeOffset="320820.3498">27466 11591 1022,'-1'0'258,"1"0"-174,-2 4-84,-1 4-30,-2 10 30,-3 10 21,-3 18 14,-3 8-2,2 4-12,-5 6-14,-2 7 10,-4-3 16,-6 9 19,-6 7-5,-2-5-19,-1-3-13,6-8-4,5-13-11,9-15 6,7-14-5,10-15-1,1-2-102,6-6-153,34-29-207</inkml:trace>
  <inkml:trace contextRef="#ctx0" brushRef="#br0" timeOffset="321316.3782">27936 11436 999,'0'0'269,"0"0"-154,0 0-88,3 0-27,-3 9-29,3 5 7,0 17 22,4 18 39,-4 18-15,-2 18 19,-3 58 16,-19 10-16,-22 8 8,-2-48-4,26-70-20,-8-3-8,0-1 2,-34 37 12,-5-5-9,-53 25 0,78-73-10,-36 19-14,10-9-86,26-8-178,24-1-345</inkml:trace>
  <inkml:trace contextRef="#ctx0" brushRef="#br0" timeOffset="322711.458">28679 11738 542,'-3'0'303,"3"-2"-150,-1 2-73,-2 2 19,3-2-8,-3 0-7,0 0-13,-7 0-8,-6 0-36,-10 4-26,-12 3 11,-11 3-11,3 2-1,1 6-6,9 4-9,11 1-4,7 3 1,4 4 9,7 6 0,7 2 9,9 2 13,13-2 13,10 0-1,12-2-8,9-6-13,0-5-4,2-9-21,-4 0 8,-8-9 13,-7-3 0,-12-4 0,-12 0 2,-9-2 14,-6 2 5,-3-2 0,-3-2-15,-9 1 13,-6-3-19,-10 6 0,-9 2 1,-3 3 0,-2 7-1,0 4 0,5 0 0,-2 6-8,3 5 1,3 1 6,4 2-13,9 2 2,6 0-4,3 1-1,4 2 4,4-3 4,3-2 8,1-2-7,-1-4 7,6 0 1,-1-1 1,1-7 1,1-1 4,1 0-5,2-3 0,-1-2 13,2 0-4,-2-1-4,1-2-4,1 0 13,1-2-5,1 0 5,2 5 0,2-4 2,5 0 7,3 0-5,4-2 4,5-1-5,-1-3-3,3 0-6,-5-4 3,-8 1-11,-4-1 7,-7 2-1,-3 2-5,-3 0 5,0 0-5,0 0-1,0 0 1,0 0-2,0-1 1,0 1 0,0 0 0,0 1 0,0-2 7,0 1-7,0 0 0,0 0-1,7-5-12,3 1-81,4-2-124,44-9-235</inkml:trace>
  <inkml:trace contextRef="#ctx0" brushRef="#br0" timeOffset="323259.4894">28803 12713 507,'0'0'308,"2"-3"-169,-1-1-61,1 2 33,2-1 11,-4 3-34,0 0-71,0 4-17,-2 4-68,2 7 44,-2 16 24,-1 9 53,1-1-17,2-1-14,3-4-1,6-6-7,3-5 8,4-9 14,-2-6 0,9-8 2,1-10 4,5-12-20,2-4-5,-2-8-10,-4-6-6,-9 3 5,-8 3-6,-8 6-20,-6 4 20,-5 10 38,-8 5-8,-5 1-23,-9 8-7,-1 8-1,-2 1-5,5 5-6,7 10-4,8 0-85,8-1-109,14-3-154,65-11-296</inkml:trace>
  <inkml:trace contextRef="#ctx0" brushRef="#br0" timeOffset="323764.5182">29756 11666 906,'-1'-1'204,"1"-1"-79,1-2-71,9 6-41,9 3 79,18 2-22,23 7 13,58 9-41,12-1-12,-91-19-9,-3-2 4,35 1-14,-10-4 5,-3-2-7,-6-2-8,-1 1-1,-3 2-26,-3-1-94,-11 4-64,-10 5-110,-20 1-15,-14 1-74,-81 19 152</inkml:trace>
  <inkml:trace contextRef="#ctx0" brushRef="#br0" timeOffset="324026.5332">30010 11877 177,'-4'4'183,"2"2"-125,-5 4-14,4 2 59,-2 1 20,0 3 9,-3 7 11,-3 13-10,1 9-7,-8 19-10,-6 17 41,-21 64-17,-2 23-88,36-117-29,0-12-14,-6 41-3,2-24 0,0-11 0,9-10 4,0-9-10,3-7-6,3-5-78,1-8-69,1-6-96,6-10 53,35-68-422</inkml:trace>
  <inkml:trace contextRef="#ctx0" brushRef="#br0" timeOffset="324216.5441">29844 12397 941,'3'0'230,"5"-3"-125,8-4-48,13 0 63,11-2-15,9 1-53,9 0-20,7-2-16,-5 5-7,-2 1-9,-8 6-14,-5 4-119,-9 8-184,-13 1-133,-30 44-141</inkml:trace>
  <inkml:trace contextRef="#ctx0" brushRef="#br0" timeOffset="324424.556">29679 12848 214,'-4'11'96,"4"-1"3,2 8 30,4 4 47,5-6 10,3-1 4,5 0 13,3-4-41,11-2-5,7-1-50,12-4-50,11-8-33,4-2-11,4-1-13,-2-4-24,-9-2-145,-8-1-110,46-42-220</inkml:trace>
  <inkml:trace contextRef="#ctx0" brushRef="#br0" timeOffset="325168.5985">29742 11467 835,'-2'-3'285,"2"-3"-125,-2-3-13,6-1 2,0-5-41,6-3-24,8-1-42,3 5-20,12-2-6,1 9-15,7 6 4,4 4 1,11 9-6,8 7 1,57 14 8,31 2-1,17 1 1,-69-17 1,-9-5 1,-52-6-10,-3-4 10,-4-1-10,35 4 7,-11-3-8,-7-2 2,-10-2 4,-11-4-5,-8-1 5,-10-2 0,-4-7-5,-3 0 10,-3-3-11,-3-3-6,-3 2-11,-4-6-7,-4 5 0,-1 0 5,-6-4 8,0 1 5,0 2 0,-2 3 6,3-1-1,4 6 0,2-2 1,4 8 0,7 3 0,2 2-1,2 2-11,2 2-1,9 2-20,10 10 21,13 4 12,9 7 6,3 3-5,-5-2 7,-5-2-8,-7-1 0,-7 2-1,-8 0-16,-7 3 11,-5 0 5,-8 1-5,-5 1 6,-8 1 1,-9 1 11,-6-1 3,-7 0-15,-2 2-150,-65 35-545</inkml:trace>
  <inkml:trace contextRef="#ctx0" brushRef="#br0" timeOffset="332295.0062">22144 13528 192,'-4'-12'1022,"-1"6"-871,-1-7-29,4 7-52,0 10-20,2-4 28,-4 0 7,2 2-43,-14 0-1,-17 6-19,-19 13-12,-21 6-10,-53 32-1,86-37 1,-39 22 1,7-3-1,14-4 1,15-6-1,7-4 0,15 2-18,6-3 6,3 6 10,6-1-4,3 10 5,3 3 0,6 8 1,7 2 1,10 1 0,12-3 8,12-7-2,7-5 5,8-9 2,7-8-5,-8-9-2,-4-8-6,-8-10 12,-9-8-2,-7-1-5,-8-7 6,-6-8-3,-9-6 0,-5-10 0,-9-11-9,-4-2 0,-7-9 0,-9 5 0,-3 6 0,0 6 0,0 15 1,4 7 11,-3 10-4,4 2-8,6 5 0,2 7 1,3-1 5,7 2-6,2 2 0,2-4-7,0 4 5,0 0-13,2 0-28,-2 4-40,-2 2-44,-3 7 73,-3 7-32,0 6-109,3 5-78,10-4 41,52 24-86</inkml:trace>
  <inkml:trace contextRef="#ctx0" brushRef="#br0" timeOffset="332766.0331">22469 13907 1081,'-4'-3'254,"4"2"-128,-4-2-89,2 6-29,2-3-1,0 0 2,0 0-7,0 1-2,-7 6 0,-3 7 0,-14 13 0,-11 4-12,-11 6-76,0 1-77,-2-5 33,8-5 37,13-11 53,15-7 36,8-6-19,8-2-16,5 0 35,3-1 6,4 2 18,1 0 15,2 0 17,-3 2-14,-5 3-15,-1 2-8,-4 6 7,-2 1 19,-5 5 19,-6 5-13,-5 4-3,0 1-13,0 2-20,3-3-8,3 1 4,2-3-4,4-7-2,0-5 2,4-7 4,0-2-5,2-4-12,5-3-25,7-5-94,7-8-91,54-48-243</inkml:trace>
  <inkml:trace contextRef="#ctx0" brushRef="#br0" timeOffset="333181.0568">22567 14197 731,'-2'0'254,"2"2"-158,-1 0-96,1 4 0,-4 8 4,-1 9 101,0 6-24,-4 5-22,-3 4-31,-3 4-13,0-3 8,-2-1-10,3-5 1,1-8-13,4-9 7,6-2-8,0-10-5,3-4-20,2-1-5,2-2-14,9-13 17,10-5-30,9-11 38,7-9 18,1-1 1,-2 1 0,1 4 8,-3 8-7,-4 9 38,-8 8 18,-6 9-42,-10 3-15,-6 6-26,-2 0 19,2 4 7,-2 7 27,-2 8 7,0 8 17,-3 9-13,-1 5-14,-3 6-11,6-4-4,-1 2-9,1 0-60,1-2-153,-17 53-345</inkml:trace>
  <inkml:trace contextRef="#ctx0" brushRef="#br0" timeOffset="333344.0662">23186 14732 1304,'-4'-2'195,"2"0"-195,-5 0-134,8 8-384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45:52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25959 11222 957,'-1'0'191,"1"3"-134,-2-2-38,1-1-4,1 2-13,-2 0-2,4-2 1,-2-2-1,3 2-19,1 2-103,5 3 1,23 11-239</inkml:trace>
  <inkml:trace contextRef="#ctx0" brushRef="#br0" timeOffset="1177.067">26218 10959 740,'0'0'227,"-2"0"-64,1 0-40,1 0 12,0-2-4,1 2-35,-1 0-23,0 0-5,-1 0-5,1 2-5,-1-2-11,1 4-19,-2-2-14,2-1-8,-2 3-6,1-1 0,0 7 0,-6 7 1,-2 5 8,-3 5-8,-1 1 11,-10 1-6,1 1-6,-7 5 7,-2 5-6,-1 0-1,3 3 6,1-2-6,5-1-1,2-5 1,7-3 1,3-9 5,5-8-12,6-8 7,0-4-1,0-3 0,0 0-5,0-3 5,0 3-1,2-4-6,-1 4-1,-1-2-4,1 2-7,1 0-5,2-1-18,3 1 31,7-3 11,13-1 44,5-4-2,10-6-15,8 5-12,-2-1-5,0 0-10,-3 7 0,-2 4 0,-5 1 9,0 4-1,-8-2-8,-1 3 0,-5-1 0,-7-1 0,-4 0 5,-4-1-5,-3 2-1,-2-4 0,-2 0-7,-2-2 8,0 0 0,-2 0 9,1 0 4,-2 0 14,2-2 47,-5-1-13,-8-10-28,-7-2-22,-5-2-10,1-6 1,-4 3 1,5 0-2,0 0-1,2 0 1,4 1 0,-2 5-1,4-2 0,3 5 6,-4 3-6,7-5 0,-1 6 1,1-1 0,3 0 0,0 1-1,4 2-1,-1-1-11,1 1 6,0-3 4,-1-2 2,1 5-5,1-1 5,-1 5 9,2-2-8,1 2 0,0 1-1,0 0 0,1 0-14,-1 1-28,1-2-48,4 1-90,5 4-55,8 0-125,58 10-151</inkml:trace>
  <inkml:trace contextRef="#ctx0" brushRef="#br0" timeOffset="1599.0909">26654 11255 138,'0'1'588,"3"3"-531,0 1-42,2 7-6,2 1 4,1 5 23,1 0 8,0 5 10,-2 3 13,4 2 29,-1-3-39,-2-2-24,-1-3 2,-2-10-28,-1-1 11,0-9-9,-2-3 38,-2 3 59,4-10 20,1-2-7,3-11-23,3-14-51,1-7-20,-5 5-11,0 4-1,-7 9 1,-3 7 25,-2 7 51,-1 2-53,-4 5-10,-1-1 32,-5 2-29,-4 8-12,-4 2-17,-2 1-1,2 5 0,7 2-41,7-1-211,4 52-280</inkml:trace>
  <inkml:trace contextRef="#ctx0" brushRef="#br0" timeOffset="2755.157">25971 15640 1407,'-4'-10'279,"2"5"-41,-2-7-68,2 6-76,2 9-29,0-3-22,-1 0-8,1 3-11,0-3-15,0 1-4,1-1-5,1 2-10,1-2-13,9-2 23,13-5 3,14-3 9,13-6-11,5-4 5,-1-1-4,-7 5-1,-10 5-1,-10 8-19,-2 6-55,-6 3-70,6 3-190,35-8-408</inkml:trace>
  <inkml:trace contextRef="#ctx0" brushRef="#br0" timeOffset="3415.195">26995 14969 1384,'-3'1'249,"1"3"-205,-4 2-22,0 9 11,-3 3 44,-6 7-13,0 8-29,0 10-8,-2-5-9,2 3-2,0-4-7,0 2 5,0 5-8,-6 4 0,-2 10-5,-4 7 11,-8 12-1,-2 2-5,3-5-5,2-13 10,8-16-10,11-19 0,7-13-1,3-10-26,6-5-13,3 1 4,9-3 35,15-3 30,13-1-3,11 0-1,8 6-12,1 2-13,-1 4 4,-6 2 40,-7-6-24,-6 0-7,-8-6-1,-9 1-7,-12-1 11,-7-2 10,-2 3 12,-4 2 1,-2-7 5,-1 0-28,-5-11-4,-2-5-5,-3-7-2,-5-9 3,1 1-9,-3-6 0,4 8 2,0 2-1,0 5-1,6 9-19,0 9 8,3 8-1,-3 6-3,3 0 0,-5 2 6,1 2 18,-6 4-4,3 0 2,2-1-5,3 0-2,-2-1 0,4-3-12,0-3-12,0 0-5,2 0-13,2-2-27,2 2-120,20-1-402</inkml:trace>
  <inkml:trace contextRef="#ctx0" brushRef="#br0" timeOffset="3791.216">27468 15632 1885,'0'3'229,"0"0"-211,0 7-18,3 12-7,7 11 7,3 12 0,11 4 0,3 6-1,5-4 1,0-2 0,-5-14 0,-3-8-17,-7-15 8,-5-7-15,-1-6 24,-3-5 0,-1-13 42,-2-12-4,-8-14-7,-3-9-1,-9-1-4,-4 9 1,-2 10 0,0 15-19,1 7-8,0 11 0,-2 3 8,-1 1 3,6 1-11,4 2-9,2-4-38,6-4-94,0 2-210,-13-12-727</inkml:trace>
  <inkml:trace contextRef="#ctx0" brushRef="#br0" timeOffset="5413.309">22383 12583 931,'-1'-2'315,"-1"0"-87,-1-3-60,-1-2-51,-1 0-20,1-1-25,1 4 0,0-2-22,1 6-17,1 0-15,-1 3-12,2 0-1,0-3-5,0 1-1,2-2-16,-1-2-19,2 0-22,8-5 58,8-6 15,12-9 3,10-4-2,3-3-15,-2 5 0,-1 3 2,-8 4-3,-11 9-1,0 6-11,-11-1 0,-2 6 1,-3-2 11,-2 2-1,-3 0 1,1-2 0,4 1 0,0 0-48,7 3-98,5 0-85,44-8-343</inkml:trace>
  <inkml:trace contextRef="#ctx0" brushRef="#br0" timeOffset="5705.326">23063 12403 864,'-2'0'335,"2"1"-175,-1-1-41,2 0 4,1 0-30,0-1-93,4 1-30,3 0 30,2 0 1,3 1 17,6 1-4,-4 2-14,2-3 0,-3 6 0,-1-5-8,0 6 8,0 0 1,-1-2 6,4 1-5,2-1-2,0-3-93,3-3-225,37-18-242</inkml:trace>
  <inkml:trace contextRef="#ctx0" brushRef="#br0" timeOffset="5940.339">23626 12387 1174,'0'-2'287,"3"0"-193,-3-1-94,6-4 6,5 1 2,6 0 23,6 0-29,4-4 11,1 5-4,2 0-9,-2 2-6,-7 3 0,-2 3-30,-1 4-177,12 24-259</inkml:trace>
  <inkml:trace contextRef="#ctx0" brushRef="#br0" timeOffset="6187.353">24150 12359 903,'0'0'166,"0"0"-151,1 0-15,4 2-18,2-2 11,3 4 7,4 1 7,0 5 17,2 1-3,-3-2-6,-2 1-14,-2 2-1,2 0 7,-1 2-7,0 1-99,17 19-470</inkml:trace>
  <inkml:trace contextRef="#ctx0" brushRef="#br0" timeOffset="6780.387">24543 12335 1004,'0'0'60,"2"1"-60,0 3-43,7 1 19,4 1-21,2-2 45,4 0 7,-2 0 26,-3-1-7,-1 1 19,-5 1-21,0 3-8,-1 0-1,8-2-15,28 22-75</inkml:trace>
  <inkml:trace contextRef="#ctx0" brushRef="#br0" timeOffset="6960.398">24760 12418 1195,'-4'0'252,"3"0"-154,-2-3-62,6 3 0,0-5-14,3 2-22,5 0 0,6 2-24,9 1-33,7 4-249,56 44-354</inkml:trace>
  <inkml:trace contextRef="#ctx0" brushRef="#br0" timeOffset="8049.46">26003 12300 1312,'-3'-3'297,"0"-1"-111,-1-2-46,-1 0-50,3 2-38,2 4-29,0 0-23,0 3 0,0-3-12,0 1 0,0 1-2,-4 8 6,-7 6 8,-7 10 1,-12 9 10,-7 10-5,-9 0 3,4 1-3,2-1-5,7-6-1,9-1 0,2-6 0,4-5 1,7-8-1,5-5 0,5-6-6,2-8-3,2 0-23,4-2-32,5 0 25,9-2 39,14 0 13,8-3 7,2 2-2,0-2-11,-2 1-6,-5 2 11,-5 4-6,-2 0-5,-6 0-1,-3 0 0,-6 0 5,0 0-4,-9-4-2,-1 4 1,-3 0 0,-1-3 24,-2 3 27,-4 0 14,3 3-20,-4-6-33,1-2 22,-10-6-13,1-5-10,-3-7-10,-5-1 0,2 2 5,-2 2-5,1 6-1,0 3-1,3 7 0,-1 0 1,3 4 0,3 0 1,3-1 0,0-2 7,2 0-7,3 0 5,4 2-5,0-2-1,0 3-43,0 0-61,4 3-109,6 1-25,4 3-71,41 2-332</inkml:trace>
  <inkml:trace contextRef="#ctx0" brushRef="#br0" timeOffset="8282.473">26370 12328 1484,'0'0'253,"0"0"-176,-1 0-62,1 4-14,1-4-1,-1 0-14,6 6-4,-2 4 17,0 5 0,-2 7-18,-8 8-1,-7 6-73,-8 7-88,-5 1-34,1 3-46,-32 26-208</inkml:trace>
  <inkml:trace contextRef="#ctx0" brushRef="#br0" timeOffset="8491.4849">26295 12626 640,'9'-12'236,"0"-1"-38,10-5-8,-2 0-43,-7 8-21,0 7-102,-4 6-24,-1 6-57,-5 8 57,4 2 23,-4 7 1,2 4 3,-4 1-5,2 4-4,2-2-6,-2-1-3,0 1 0,0-7-9,0-1-10,3-2-236,11 13-241</inkml:trace>
  <inkml:trace contextRef="#ctx0" brushRef="#br0" timeOffset="8851.506">26646 12619 261,'0'12'270,"0"5"-66,-2 9-21,2 1-29,-2 0-29,2-3-56,0-3-35,0 0-14,2-2-14,0-4 9,-1-7-3,0-2-1,1-6-11,1-7-146,4-7-26,5-4-49,32-66-246,-20 44 169,-14 25 298,0 5 373,-3 5-32,3-6-80,-4 7-30,-6 8-39,-3 0-117,3 2-36,4 6-14,2 8 13,3 9-13,2 4-5,2 4-13,-5 3-7,-1 10-7,-7 9-454,-35 119 280</inkml:trace>
  <inkml:trace contextRef="#ctx0" brushRef="#br0" timeOffset="9834.562">22401 14687 647,'0'-7'218,"-1"1"-43,-1-10-14,1 4 5,-2 4 26,0 4-34,0 4-22,1 4-38,2-4-41,-1 4-18,1-4-21,1 0-18,1 0-16,5 0-11,10 4 16,9-2 11,12 2 0,8-4 1,5-7 7,-3 0 2,-8 0-4,-6 2-4,-8 5-1,-2 0 5,-7 3-6,-4-2-19,-6 0-90,-5 2-149,-2 1-111,-14 3-114</inkml:trace>
  <inkml:trace contextRef="#ctx0" brushRef="#br0" timeOffset="10075.5759">22667 14464 737,'-2'-2'222,"2"2"-33,-4-3 3,4 3-69,0 2-72,3-1-51,-2 5-17,4 11 16,-1 5 1,2 5 8,-2 7-2,-1-2 1,-3 2 4,-2-3-4,0 1-6,-1 1-1,-1-2-10,2 1-86,2-1-128,6 28-234</inkml:trace>
  <inkml:trace contextRef="#ctx0" brushRef="#br0" timeOffset="10332.591">23007 14642 1407,'0'0'234,"0"0"-176,0 0-40,3 0-6,4 0 0,7-4-12,8 0 14,5-1-2,-2-4-3,2 2-8,-3 1 5,-3-4-6,-3 6-14,0 1-40,-5 2-39,-1-2-130,12 3-131</inkml:trace>
  <inkml:trace contextRef="#ctx0" brushRef="#br0" timeOffset="10571.604">23071 14507 1067,'-4'0'233,"3"0"-106,0-3-74,1 3-49,1 3-4,4 1-36,1 7 26,1 9 10,2 6 0,-1 3 0,-4 4 6,1-2-5,-5 5 0,0-1 5,4 4-6,-1-1-156,14 34-478</inkml:trace>
  <inkml:trace contextRef="#ctx0" brushRef="#br0" timeOffset="10842.62">23517 14616 966,'0'0'172,"1"3"-148,4-2-18,9-1 29,8-1 73,9-5 51,5-4-62,3-3-38,-4 0-25,-2 0-5,-5 4-8,-8 0-6,-2 1-6,-6 4-9,-6 0-8,0 3-59,-6-2-83,-3 1-77,-12-11-522</inkml:trace>
  <inkml:trace contextRef="#ctx0" brushRef="#br0" timeOffset="11120.636">23726 14365 1018,'0'0'134,"0"0"-127,0 1-7,4 4-9,-1 9 9,3 5 23,0 9-4,0 8-1,-1 3-6,0 6 2,1-7-8,1 2-5,2 4-1,8-2-162,19 43-571</inkml:trace>
  <inkml:trace contextRef="#ctx0" brushRef="#br0" timeOffset="11361.649">24261 14542 1074,'2'4'120,"1"2"-103,6 1-17,9-2 0,11-4 39,9-2 32,11-3-13,4-4-26,0-2-20,-5 2 0,-10 3-5,-5-5-7,-6 2-197,8-18-179</inkml:trace>
  <inkml:trace contextRef="#ctx0" brushRef="#br0" timeOffset="11549.66">24527 14365 1225,'-1'15'153,"-2"5"-122,3 18-22,0 9 2,4 0-10,2 2 7,1 1-1,0 2-7,19 100-205</inkml:trace>
  <inkml:trace contextRef="#ctx0" brushRef="#br0" timeOffset="12267.701">25400 12677 896,'0'0'238,"-3"0"-79,3 0 20,0-2 10,0 1-42,-2-3-44,2-5-40,-1 4-4,1 1-7,0 1-24,1 2-28,4 1-42,-2-3 27,4 3 15,7-3 11,1 3-10,1 0 8,1 3-8,3-3 10,-10-3-10,1 3 10,0-4 1,-3 4-12,3-4-6,4 1-98,6-3-61,1-3-202,6-2 28,29-9-291</inkml:trace>
  <inkml:trace contextRef="#ctx0" brushRef="#br0" timeOffset="13062.747">25339 14542 761,'-2'-4'576,"2"4"-370,-3 0-55,3 0-29,3-2-28,-3 2-38,2-2-56,-1 0-6,2 0-42,6 2 48,6 0 22,2-1 4,5-2-4,-3 1-13,0-2-1,-1 0-1,-4-1-5,2-2 4,-6 0-6,1 0-77,2-2-112,-3-2-139,7-24-199</inkml:trace>
  <inkml:trace contextRef="#ctx0" brushRef="#br0" timeOffset="13304.761">25434 14321 940,'0'0'373,"0"0"-248,0 1-125,2-1 0,1 4-19,2 5 19,-1 4 33,6 8-6,-3 7-14,0 4-4,2 5-3,2 8 6,-5 3-1,-2 2-11,2 2-126,12 78-129</inkml:trace>
  <inkml:trace contextRef="#ctx0" brushRef="#br0" timeOffset="13912.795">25956 14176 1171,'0'1'306,"0"-1"-264,-1 4-42,-1 5-5,-1 5 5,-4 7 20,3 2-4,-4 5-7,-1 0 3,-6 3 0,-3 3 12,-3 0 5,-5 5-1,-2 5-8,0 2-10,2 1-10,7-10 0,6-8 0,8-10-5,7-8-13,7-3-1,6-5 1,4-3 9,10-3 18,-1-3 0,-2-2 6,0-1-14,-5 4 21,-4-2 8,-1 4 8,-2 0-2,0 3-14,-2 0-7,0 0-13,-6-4 4,2 4-5,-5 0-1,-2 0-5,-1 0 5,0 0 3,0 0 17,0 0 8,0 0 44,-1-7 29,-4-2-29,-1-6-51,-3-7-20,-4-7-1,-1-1-7,-7-3-26,2 4-9,0 5 15,-1 8 26,8 9 1,-2 1-1,11 6 0,0 0 0,1 4-13,6 2-53,0 2-82,6 5-91,30 28-117</inkml:trace>
  <inkml:trace contextRef="#ctx0" brushRef="#br0" timeOffset="14124.807">26265 14316 831,'-1'1'825,"-1"3"-717,-1 1-96,-2 5-12,1 2 2,1 2-1,0-1 0,3 5-1,-3-4-1,0 5-155,-3 3-102,-5 0-14,-30 37-192</inkml:trace>
  <inkml:trace contextRef="#ctx0" brushRef="#br0" timeOffset="14340.82">26254 14522 926,'0'2'204,"0"0"-92,-2 2 58,0 4 19,0 10-26,0 7-49,0 9-40,-2-1-44,2-1-20,2-2 2,2-4-3,-1-6-9,4-5-3,-4-6-114,2-4-123,1-5-141,18-37-590</inkml:trace>
  <inkml:trace contextRef="#ctx0" brushRef="#br0" timeOffset="14648.837">26472 14652 955,'0'0'555,"0"4"-478,0 4-67,-1 3 43,1-3 7,0 0-35,1 2-11,1-6-2,1 1-12,3-2-129,2-6-71,3-3 1,-2-11 149,-1 1 44,-2-7 6,-1 1 26,0 7 29,-2 4-8,3 2-26,-1 8-12,2 4 1,2 7 19,0 2 19,3 4 16,-3 5-2,0 2-16,-3-5-17,0 3-14,-2-5-7,4-1-8,-7 15-464</inkml:trace>
  <inkml:trace contextRef="#ctx0" brushRef="#br0" timeOffset="31403.796">19957 10451 705,'2'-10'0,"3"5"-31,12-25-334</inkml:trace>
  <inkml:trace contextRef="#ctx0" brushRef="#br0" timeOffset="32077.834">19924 10365 681,'-1'-2'171,"1"0"-110,-2 0 58,1-2-29,-1 3-14,1-2-20,-1 3-2,1 3-29,1-3-25,0 0-6,-2 1-4,4-1-20,-2 2 6,1 0 22,1 2-4,-1 0-9,2 2 0,0 8 15,2-1 21,-2 9 0,0 11 6,2 6 15,-1 12-9,-3 9-10,1 5 1,-1 4 4,1 7-1,-2 0 2,0 3-13,0 0 25,0-2 1,0 1-11,0-1 13,0 3-22,3 8 2,1-1-22,3 3 16,0-2-11,0-2 4,2-7-10,-1-2 14,-3 3-4,-5 16 8,-8 69-7,-19 35 39,-3-32-21,22-128-10,2-3 11,2-8-5,-8 28-16,4-9 10,4-14-8,4-8 0,0-11-8,4 3-4,2-6 0,2 6-1,-2-2 0,0 5 1,-2 2 0,2-1-13,-1-3-23,-1-4-8,-2-8-10,1-3-39,0-2-114,1-2-133,23-13-37</inkml:trace>
  <inkml:trace contextRef="#ctx0" brushRef="#br0" timeOffset="33900.939">20075 10344 807,'-3'-4'163,"1"3"-68,-1-2-29,1 3-9,-1 0 31,1 0-16,2 0-30,0 0-15,2 0-27,1 0-5,-1 0-6,1 0 11,1 3 20,0-1 17,-1 1-5,2-2-2,5 2-9,6 0 9,8-3 34,14-6-29,14 0-13,13-5 4,9 1-19,3-2 7,-2 6-4,1 2 29,-5 4-19,-5 4-14,-5 5 10,-3-3-7,-1 4-9,3-3 2,4-3 4,5-4-5,-2-1 5,-3-2 0,-1-4 2,-14 0-1,-6-1 7,-15 2 1,-7 1 4,-10 1 4,-4 0-13,-4 2-1,-1 0-3,-1 2-4,-1 0-1,2 2-1,2-2 0,1 0-1,2 4-9,4-1-8,-3 4 0,2 0 6,-4 4 1,-2-6 1,-1 4 4,0-3 6,-3 7-8,3-1 8,-2 9 21,1 7-21,-2 8 20,-2 9-20,1 14 14,1 8-4,-3 14-4,6 7-4,0 8 4,1-2 3,2-5-3,-1-5-5,4-8 15,-2 2-7,1-3 2,0 0-1,-1-1-10,6 4 9,-2 7-1,-1-3-2,-3 5-5,2-6 0,-3-4 0,-3-5 0,-1-8 0,-2-13 0,-2-14 0,0-6 3,1-4-3,1-5 6,-1-4-7,1-3 0,0-3 5,-3 4-4,3-3 5,0 5-5,0-4-1,0 3 0,0 0 0,3 7-1,-2 8 1,-1 1 1,1 2 1,1-5-1,-2-1-1,3-1 1,-1 0 0,-2-5 0,1 3-1,1-9 0,-2-7 1,0-1-1,0-8 7,-2-1 2,1 0 17,-1 0 31,-4-1 10,-6-2-31,-4 3-21,-10-6-6,1 5-7,-8 1 4,-1 1-5,-4 5-1,-6-3 0,-3 4 1,-3-5 0,-1 0 7,-1-2-7,-6-2 0,-2-6 0,-3 4 5,1-2-5,1 5 8,-2 4-3,-1 11-5,-2 5-1,-7 11-2,-45 30 2,81-38-2,-36 20 2,10-9 0,14-14 11,13-6 0,8-10 4,6-1-2,5-4 1,2 0-5,6 1 1,2-4-2,2 3-2,1-1-5,1 3 1,1-3-1,-2 2 0,1-1-1,0-2 1,0 2-1,0-1 1,-2-1-1,2 1 0,-1-3-6,-1 2 0,1-2 4,-1-1 2,-2 0-4,-2-1 4,3 1 9,0-2-8,0 6 8,1-3-2,0 1-7,-2-2 1,3 4-1,1-2-1,2 1-1,1 2-10,0 1-4,0-2-10,0 3-7,1 0-34,4 3-98,6 2-110,4 7 49,11 6-104,4 0-39,49 9 21</inkml:trace>
  <inkml:trace contextRef="#ctx0" brushRef="#br0" timeOffset="36469.085">20216 12861 474,'-3'-2'251,"1"-3"-118,-4-4 2,0 0 23,-3-3-41,0 2-36,0 1-32,2 1-10,-3 1 21,0 4 3,3-1 20,-1 2 14,0 2-40,0 0-6,-1 0-16,1 0 1,1 0-6,-1-1-11,4 1-10,-2-1 0,-1 1-3,-1 0-6,5 0 1,-3 0 0,0 0 0,-1 1 0,0-1 1,4 1 4,-4 5-5,3-6-1,-1 4 1,1 4-1,-1-1 0,0 1-1,-1-1 2,3 4 0,-2-1 0,-1-4-1,2 0-1,3-1 1,-1 0-1,2 0-9,0 2-2,3 0-3,4 7-3,2-1 3,4-1-18,1 2-3,7-4 6,0 2 30,5-5 24,3 2-8,2-3-4,4 3-4,1-3 2,8-1-9,-2-1 7,4 1-7,0-5 11,-2 1-11,-1 2 0,-6 3 5,-1-3-6,-1 3 6,-1-2-6,0 0 1,0 0 5,-1-2-5,0-2 1,-2-2 4,-2 0-6,0-1 2,1-4-1,-3 4 0,1 0 1,0 0-2,-5 3 1,3-4-1,-4 3 1,5 1-1,-3-1 0,6-3 1,3-1 0,0 0 4,-4-1-4,0-4-2,-4 2 1,-4 2 0,3-4 11,-1-7-10,7-3 1,0-2-1,0-4 2,0 2 3,-6 2-3,-5 0 3,-2 3-5,-4-1 7,-4 2-2,-2 1-5,-1 1 13,-4 1-2,0-3 6,-2 5 15,-2-5 9,0-3-3,-4 1-21,-3-4-18,-1-3 1,-8-1-1,4 3 1,-5 7-1,-5-1 0,-1 4 18,-3 4-9,-2 1-9,-2 4 10,0 0 1,0 2-2,-1-3-3,-1 2 6,0-1 0,-1 3-11,-2-1 0,-3 2 5,1 4-5,-4 2-1,2 5 0,0 4 0,0 0 0,0 3 0,3-5 0,-2 1 1,3 4-1,-2-6 1,0-1-1,-4 0-5,2-2 5,-3-1 3,0 0-3,2 2 0,1-1 9,7 0-9,1-3 1,3-3 1,6 2-2,4-6 0,6 3 0,1 0 7,6 0-7,0 0 1,3 0 0,-1 3-1,-2-3-1,1 1 0,-3 4-1,1-1 2,-2-1-1,-2 3 1,-3-2 0,0 3 0,1-1 0,1-1 0,1 1 0,-4 2-1,1-1 1,2 5-1,-1 1 0,1-3-7,4 3 7,3-4 0,3-5-7,0-1 1,3 1 5,0-1-4,0 5 5,0 0-7,1-1 2,2 5 5,2 2-5,1 5-3,4-1 1,5 5-4,0 2 5,5-5-2,-1 3 7,-1 0-5,4-4-1,-4 0-1,2-3-1,-3 2 9,6-6-15,0 6 16,8-4-4,10-1 4,5-1 13,10-2-2,5-3-10,-2-1 10,1-5-4,-9-1-5,-2 0-1,-7 0 5,-3 0 0,-5-1-6,0-1 1,-4-5 0,1-1-1,7-4 1,3-1-1,4-6 2,-5-1-1,1 2-1,-5 4 0,-8 1 0,-6 4 6,-8 3-5,-4 2-1,-4 2 1,1-2-1,0 3 1,0-5 4,4-3-4,6-4 0,6 1 1,5-6-2,0 5-11,0 3 1,-3 1-2,-6 3 10,1-2-4,-4 0 6,3-2 1,-2 2 0,-2-2-1,0-1 0,-4 2 0,1 2 0,1-3 1,0 2-1,-4 3-1,1 0 0,-2 1 1,-8 3 1,0 1 5,-4-5 9,0-5-9,-5-4-6,-1-6 0,-6-6 2,-4-1 10,-1-5 4,-3 2-16,1 5-1,1 2 1,0 9 0,-5 1 8,1 3-3,-4 2-5,-3 4-1,-5 4 1,0 1 9,-7 1-8,0 5 0,-4-6 8,-1 0-3,3-1-4,5-1 5,5-6-5,4 3 11,7-4-5,7 2-8,-1 4 7,7-2-6,3 2-1,0 2 0,1 0 0,-4 2 0,-4 2 0,-4 0-1,-6 4 0,-3 3-9,-3 0 8,-1 3 4,1-4 2,3 0-4,-1-3 0,1 1 0,1-4 8,4-4-6,0 0-2,3-3 0,3 3 0,5-1 6,3 1-5,0 0-1,6-3 1,2 3-1,-1 0 1,2 0-1,2-1 1,0 1 0,0 0-1,0 0 0,2-4-6,-2 4-3,0 0-29,1-1-55,-1 2-108,0 8-114,3 7 24,-18 33-500</inkml:trace>
  <inkml:trace contextRef="#ctx0" brushRef="#br0" timeOffset="38473.2">20718 13331 346,'-1'0'520,"-1"-1"-313,-1-1-10,-1-4-19,1 0-25,-2-3-19,-2-1-50,2 0-18,-1 6-8,1-2-35,1 4-8,2 1-8,0 1-6,-1 1 19,-3 1-20,-7 4 12,-1 2-12,-8 8 0,-3 1 0,-3 4 0,3 1 5,0-2-4,5-2-1,5-4 0,5-5-7,5-1 7,4-2-12,2 1 0,1 2 6,2 2-8,4 1 2,-1-2-18,4 5-3,4-1 20,-2 1 11,7 0-8,-2 2 9,2-3 2,3 4-1,-2-1 14,0 2-13,1-5 14,-3 3-15,-4-3 6,0-1-6,-7-6-2,-4 0-4,-1-3 5,-3 3 1,0-4 1,-1 2 8,-1 5-3,1 6 15,-5 2-1,-3 5 4,-3 4-12,-2-2 16,-4-4 8,-4-1-3,-5-2-19,-5-2 11,-7-2-8,-3-3-7,0-7-10,6-1 3,8-3-3,11 0-7,9-3-68,7 3-108,6 0-332,25-4-320</inkml:trace>
  <inkml:trace contextRef="#ctx0" brushRef="#br0" timeOffset="38985.2289">20862 13825 684,'-2'1'176,"2"5"-175,-2 2 12,1 7-12,0-1 22,-1 7 52,2 4 18,2 5-2,-1 4 4,0-3-29,3 1-21,1 0-14,3-7-5,-1-2-5,1-3-3,2-7-18,2 0 0,-3-8 35,6-2 11,-1-3-8,2-5-22,1-11 19,0-8-8,-6-10-9,-2-9-3,-2-4 13,-6 0 14,-2 7 27,-6 6 35,-1 12-25,-1 10-25,-4 2-22,2 6-26,1 2 25,-1 4-31,-5 0 0,8 3-18,0 2-58,3 3-145,4 11-101,-4 38-377</inkml:trace>
  <inkml:trace contextRef="#ctx0" brushRef="#br0" timeOffset="41514.374">20456 9887 796,'-5'0'110,"2"0"-2,-8 0-66,4 0-29,1 3 8,-4-3-6,1 0 57,-1 0 29,0-3 4,-2 3-3,-2-2-41,-2 0-23,0 4-22,-6 6-14,-1 7-1,-9 5-1,-5 8 0,-1 3 1,1 4-1,4-7 1,8-3-1,1-6 1,6-4-1,4-3 0,-2 2 0,6-4 0,4-1 0,3 1-11,1-1 5,2-1 5,2 6 0,-1 0-5,3-2 5,-3 3 1,0-2 0,1 3 0,0-4 0,-1 2 0,0-2 0,2-1 0,1 3-6,1-1-1,5 1 6,-2-2-18,2 1 2,-1 0 1,5-2 15,-1 0 1,-3 0 14,4-1-2,-1 3-11,1-6-1,-1 1 24,7-1 0,1-1 11,7-2-14,4-2 4,9-2-5,2-2-19,3 1 10,2-2-10,1 3 1,-2 3 4,2 0-6,-6 3 1,-2 1-1,-4 1 2,-6-1-1,-4-2-1,-6 1 1,3-2 1,-3 2-2,7 4 1,-1-3-1,2 3 0,2-2-1,3 2-11,-2-4-3,1-2 13,0-4 2,-3 3 5,-5-6-5,-3 3 0,-6-6 1,3-2 1,-5-4-2,0-1 10,4-9-8,-2 0 4,3-1-6,-3-2 2,-4 5-2,2 0 1,-4 4 7,-3 3-6,2-4-1,-3 4 1,-1-3 4,1 7-6,3-8 0,-2 5-1,3-2-6,1-2 7,1 0 1,-3-1-1,-2 2 5,-2-1-4,-5-3-1,0 0 7,-6-4 5,-4-1 30,-5-1 0,-9-3-12,-6-1-1,-6 3 7,-3 3 7,-4 1-16,1 4-9,2-1 5,4 1-10,0 3-2,2 1-4,1-3-1,1 0-5,1-4 0,-4 1 9,-1 1-9,-3-1-1,-6 6-4,-6 4 3,-1 5 1,-4 6-11,6 5 11,3 2 0,6-4-1,7 0 1,12 0 0,1-2 0,9 2 7,2-4-6,4 0-2,-3 3-1,-1-2 2,-4 5-1,-7 3-6,-2 7 7,-3 2 0,-3 1-4,2-3 3,1 2 2,4-5 0,-1 2 0,3-4 1,0-5-1,6 1 0,-4-1-1,12-2-6,0-1-30,6-3-56,2 3-164,4 3-37,37 33-58</inkml:trace>
  <inkml:trace contextRef="#ctx0" brushRef="#br0" timeOffset="42423.426">21248 8957 1090,'-6'0'183,"1"-2"-73,-10 2-64,-5 0-26,-5 6-19,-7 4-1,-7 14 1,-1 3 8,-1 10-9,3 3 1,7-3-1,7-2 0,7-2 1,7-9-1,8-1-6,4-7-1,2 0-13,6-3-11,-1-3-13,3 0 44,3 0 1,-1-1 9,0 1-9,3-1 4,-2 4-5,4-1 0,2 3 1,-1 1 0,2-1-1,-2 5 0,-2-2 0,-5 2 1,-3-3 0,-1-1 0,-6 0-1,-3-6 11,-9 5 13,-4 5 15,-10 2-12,-5 1-12,-3-4 0,-1-1 0,4-10-6,3-4-9,10-2-48,-1-21-251</inkml:trace>
  <inkml:trace contextRef="#ctx0" brushRef="#br0" timeOffset="42740.444">21349 9570 871,'3'3'95,"2"1"-80,7 3-8,4 4-7,3-4 1,7-3-1,-1-1-9,5-8 8,-2-3 1,-5-4 0,-1-6 12,-8-2 24,-6-4 42,-5-3 81,-6-5-28,-7-3-20,-5 3 9,-6 6-12,-2 2-41,0 8-25,2 6-42,5 10 0,2 8-34,5 14-110,3 18-218,-9 105-140</inkml:trace>
  <inkml:trace contextRef="#ctx0" brushRef="#br0" timeOffset="80671.614">2523 4173 745,'-15'-4'219,"0"0"-22,-15-4-107,-7-3-12,-1 4 129,-8-1-74,-3 1 2,5 1-25,6 4-14,6 0-39,4 4-29,10 3-16,2 8-12,-2 0 0,4 10-9,-4 9 7,5 6 1,-2 6-1,2 5 2,6 2-1,0-1 0,4 8 0,0 7 0,3 7-4,6 7 5,4-3 0,7-3 0,0-5-1,9-4 1,1 2 1,7 1 0,1 1-1,-2-1 2,-5 0-1,-7-1-1,-6 1 9,-8 5-9,-4-6 1,-7 0-1,-2-2 8,-7-8-8,2-6 8,-6 0-8,-2-9 15,-2-10 11,0-1 4,-4-7 0,-4-4-6,-3-3-11,-8-6-2,-2-4-11,-5-6 9,1-11 2,-1-11-11,6-12-10,2-6-50,7-6-32,8-3-49,12-2-79,7-6-143,29-116-304</inkml:trace>
  <inkml:trace contextRef="#ctx0" brushRef="#br0" timeOffset="81152.641">1730 4918 1155,'-9'0'213,"3"0"-110,-7 1-35,7-1-41,3 6-27,3 2-9,3 4-3,1 17 5,6 11 6,3 13 2,6 9 7,1 9 22,5 5-5,3-3 2,7-6-1,5-9 14,4-10-8,3-11-7,7-11 7,2-6-13,8-17-5,8-13 17,4-15-7,0-23-7,-12-14 7,-7-12-5,-9-7-1,-15 1 6,-10-1 12,-14 1-4,-13 1-1,-14-3-4,-16 7 15,-11 8-13,-15 11-10,-11 21-2,-58 11-17,-15 32 11,105-5-11,9 1 2,-34 7 6,17-2-7,14 5-2,13 3-8,10 5-20,7 5-4,6 5-43,8 7-64,8 2-56,13 2-160,67 66-192</inkml:trace>
  <inkml:trace contextRef="#ctx0" brushRef="#br0" timeOffset="81596.667">2709 5345 1169,'-15'1'367,"2"6"-218,-20 3-109,-4 16-32,-1 5-2,-2 6-5,10 0-1,9-6-1,9-6-8,12-1-3,12 0 6,6 3 6,9-7-2,7 2-4,5-4 6,7-5 1,1 4 0,2 0 5,4 4-6,-6 0-6,0 3 0,-6-3-18,-7-3 14,-12 2-1,-8-2 5,-14 2 6,-15 4 114,-19 10-14,-17 5-43,-60 22-33,-23-12-12,98-46-12,8-7-49,-23-8-140,11-101-606</inkml:trace>
  <inkml:trace contextRef="#ctx0" brushRef="#br0" timeOffset="82765.734">3395 4739 1158,'-3'0'360,"2"0"-147,-4 2-124,5 0-47,-3 6-35,6 15-7,0 11 0,5 11 7,3 12-1,2 0 0,3 4-5,-3 3 6,0 3-6,-3 2-1,-7 1 6,-6 1-6,-9-1-13,3-13-55,5-9-380,-4-18-506</inkml:trace>
  <inkml:trace contextRef="#ctx0" brushRef="#br0" timeOffset="83081.7519">3450 4720 1466,'2'-4'224,"-2"3"-139,6-6-85,10 11 0,8 0-12,12 11 12,9 1 0,7 10 11,4-1-2,0-1-1,-4 5-4,-5 2-4,-9 1-1,-8 4-29,-12 3 21,-12 5 9,-12 5 66,-14 9 7,-16 10-5,-17 13-13,-16 5-7,-56 47-25,-12-10-7,105-101-7,6-5-9,-27 13-3,16-18-100,11-20-119,-23-88-400</inkml:trace>
  <inkml:trace contextRef="#ctx0" brushRef="#br0" timeOffset="83615.7819">3043 4570 1468,'-2'-7'266,"1"1"-137,-1-2-23,8-4-43,13-3-30,18-9-31,21-10 13,71-26 3,42 11 4,11 19-1,-82 26-4,3 11-16,0 6 7,-9 3-8,-7 1 12,-49-7-11,-5-4 5,-11 0-5,24 6 0,-21-5-1,-14-3 6,-9-4 12,-8-4 15,-8-11 7,-12-9-26,-8-12-14,-10-9-9,-9-7 8,-3 0 0,-4-2-7,2 3-4,7 11 12,10 14 0,11 11 0,13 8 0,10 5 0,7 2-21,12 9-12,13 5 21,19 6 12,18 2 0,11 3 6,0 1-5,-5 1-1,-13 4 0,-13 5 0,-11 5-9,-11 7 9,-9 4 6,-14 9 7,-13 13 8,-16 7-6,-15 9-3,-3 2-12,1-6-48,10-9-117,-13 82-539</inkml:trace>
  <inkml:trace contextRef="#ctx0" brushRef="#br0" timeOffset="83811.7929">4584 5267 1767,'-1'0'335,"1"7"-262,-2 2-64,-1 8-8,-4 12 8,-2 15-8,6 3-1,8 6-37,14-4-146,16-8-81,19-15-202,124-52-313</inkml:trace>
  <inkml:trace contextRef="#ctx0" brushRef="#br0" timeOffset="84283.82">5187 4950 1759,'-16'-14'256,"-5"6"-140,-18-15-40,-2 9-44,-5 7-22,4 14-8,1 7-2,11 12-6,9 16-3,8 14 8,7 15-1,2 12 2,4 1 0,4 2 1,0-5-1,5-9 0,2-9 1,4-14 0,-1-10-1,3-15-15,4-13-45,3-18-1,5-23 41,6-30-5,21-78-38,4-55-38,-17-41-37,-19 64-55,-3-59-179,-1 24-162,8 42 312,-16 39 222,-16 87 255,-2 8 73,-1 7 43,-3-17-89,0 19-89,2 12-61,4 14-90,-4 20-42,-4 25-7,2 28 5,2 85 2,11 51 15,17 36 6,-10-99-5,2-17-2,1 2-14,7-2-5,3-17-244,5-42-461</inkml:trace>
  <inkml:trace contextRef="#ctx0" brushRef="#br0" timeOffset="84643.841">5896 4779 1899,'-11'-12'298,"-1"9"-200,-13-4-74,-9 19-17,-12 21-7,-7 11 1,-1 12-1,11 9 2,14-4-2,16-3-2,13 1 2,13-8-12,11 0-14,15-12-10,8-9-30,12-7-12,-2-9-22,-2-4 22,-6-2 54,-11 0 16,-12-3 1,-10 1-11,-15 5 18,-14 0 160,-17 11-22,-16 1-67,-22 10-40,-54 21-14,79-37-8,-36 7-8,13-11-1,17-15-43,16-18-230,0-115-700</inkml:trace>
  <inkml:trace contextRef="#ctx0" brushRef="#br0" timeOffset="85170.871">5435 4196 1783,'-8'-1'209,"3"1"-158,-5-3-51,10 13-20,10 2-8,13 13 28,16 3 3,20 3 52,55 2-7,-74-31-15,42-1-13,-6-1-11,-5 2 0,-10 2-8,-8-3 0,-10 3 7,-11-2-8,-16-2 1,-6 0 8,-6-4 6,-8-3 6,-3-7-6,1-6 0,-10-9-14,-3-4 9,-5-1-8,-5 1-1,1-1-1,-3 7 1,3 3 5,5 9 5,7 3 2,6 11-1,6 1-12,4 1-11,8 5-6,4 3 10,13 6 7,7 6-1,8 2 0,1-1 1,0 9-1,-6 10 1,-2 4-1,-4 9 0,-7 3 0,-7 3 0,-6 0 1,-6 2 1,-6-7 1,-7-2 7,-6-8-2,-8-1-7,-10-6-22,-19 0-161,-171 44-657</inkml:trace>
  <inkml:trace contextRef="#ctx0" brushRef="#br0" timeOffset="85822.908">3168 6486 1297,'0'-1'366,"-2"1"-165,1-2-95,0 4-62,1-1-44,0 8-3,4 11-23,5 18 25,6 28 1,5 17 7,16 68 11,3 18 0,-13-1 8,-22-62-13,0 3-2,-1-2-2,-3-5-9,1-55 0,1-8-47,5-5-102,6 28-167,35 9-381</inkml:trace>
  <inkml:trace contextRef="#ctx0" brushRef="#br0" timeOffset="86069.9219">3965 6661 267,'-9'-8'1715,"3"8"-1531,-4-7-167,2 10-17,1 11-17,-7 19 5,2 24-3,-2 28 14,1 76-5,13 44 6,-3 22 1,-8-48 1,2-12-1,0 0 0,-1-34-2,4-4-82,-5-3-391</inkml:trace>
  <inkml:trace contextRef="#ctx0" brushRef="#br0" timeOffset="86827.9659">2024 9063 1277,'-2'-12'312,"0"-1"-114,0-3-33,-1 0-34,-1 12-38,2 4-72,-1 4-21,2 1-35,2 16-37,4 14 66,8 28 6,15 78 9,7 42 2,-14-11-1,-10-72 1,-9 2 4,-2-51 4,-2-5-2,0-4-10,-3 45-7,2-13-57,3-8-81,3-20-133,-2-13-186,3-15-324</inkml:trace>
  <inkml:trace contextRef="#ctx0" brushRef="#br0" timeOffset="87158.985">2039 9041 1423,'0'0'258,"0"-1"-221,6 1-37,5 4-25,15 3 24,15 1 1,15 0 0,13 10 9,6-1 10,4 7 11,-6 9 12,0 4-6,-10 12-12,-6 6-16,-10 12 14,-14 7 11,-9 5 24,-17 5 2,-20 3 8,-17 3 8,-18-1-25,-19 1-17,-54 44-5,79-96-8,-44 27-13,12-18 10,13-22-17,15-21-9,18-14-216,32-72-661</inkml:trace>
  <inkml:trace contextRef="#ctx0" brushRef="#br0" timeOffset="87776.02">2992 9766 1934,'-3'-3'229,"3"0"-154,-4-2-75,4 7-9,1 0-1,2 2-4,3 0 7,8 10 7,1 1 1,1 1 0,1 0 0,-4 1 5,-1-2-6,-1 2-21,-2 0-148,7 42-376</inkml:trace>
  <inkml:trace contextRef="#ctx0" brushRef="#br0" timeOffset="88330.052">4057 9204 719,'-3'-5'218,"-4"-1"28,-3-6 3,-4 1-63,-8 1-42,-8 5-6,-5 5-47,-6 5-20,-8 6-38,1 14-12,6 5-14,5 4-6,8 6-1,6 5-24,13 4-19,3 5 19,10 0 9,8-2 15,8-6 10,5-5 1,12-5 5,6-5 5,8-3-9,3-5-9,3-1-3,-4-1-10,-8 3 4,-8 1-3,-10 1 3,-5-3-8,-10 2-4,-5-2 15,-8-6 3,-5 8 75,-7 5-3,-13 4-36,-9 2-10,-7-2-26,-3-8 0,-2-7-165,-78-17-647</inkml:trace>
  <inkml:trace contextRef="#ctx0" brushRef="#br0" timeOffset="89300.107">4311 10150 352,'-9'0'1505,"5"1"-1505,-10 5-156,10 6-12,5 3 129,6 10 39,9 2 5,5 7 22,3 5 0,0-7 4,-7-2 11,-2-5 18,-4-10 8,0-4-7,-3-8-4,8-10 12,-1-8 3,10-17-72,4-11-1,2-12-88,-2-12-28,-8 0 50,-3-1 47,-15 9 20,-6 12 31,-11 12 92,-8 13 13,-11 7-41,-6 7-31,0 8-28,4 8-13,11 7-23,8 5-20,9 16-308,2 93-992</inkml:trace>
  <inkml:trace contextRef="#ctx0" brushRef="#br0" timeOffset="90260.162">2746 11106 908,'0'2'485,"0"0"-380,-1 2-69,1-3-13,-3 2 16,3 5-15,4 11 7,2 9 61,1 19 19,-1 16-36,-2 6-24,-1 11-20,-3 9-4,4 65-15,-4 23 2,0 1-2,-1-66-12,7-12-15,2-62-134,6-8-172,49 35-204</inkml:trace>
  <inkml:trace contextRef="#ctx0" brushRef="#br0" timeOffset="90486.175">3505 11294 1850,'0'2'168,"-1"7"-168,1 12-6,1 17 6,0 20 1,3 15 8,2 9-8,0 10 1,4 55 10,-6 17-4,6 29-8,-1-28-217,0-6-314</inkml:trace>
  <inkml:trace contextRef="#ctx0" brushRef="#br0" timeOffset="105091.01">2678 13032 831,'-2'0'363,"0"3"-126,0 0-31,-2-3-13,-4 4-37,0-2-81,-4 6-37,-4 2-25,-8 11-12,-9 12 1,-4 15-1,-8 16 0,-6 9 5,-7 9 3,-7 2-8,-7 1-1,-4 1 0,6 5-1,10-6 1,8-9 0,18-8 1,14-16-1,10-13-1,11-13-14,8-8-20,3-2-4,7-3-10,-2-3 17,4-4 17,-2-2 15,2-4 23,3-4-7,6 2 4,7-2-10,11-3-2,7 6-2,5-3-5,1 3 6,3-4 2,-7 0-7,-2-1 5,-1-4-1,-8 2-5,-12 2 0,-5 2 0,-13 3 5,-6-2-6,-8 6 1,-4-2 20,-2 0 36,2 2 4,-4-6-5,-5-9-8,-3-7-27,-10-12-20,-6-8-1,-5-2 6,-7-3 2,-4 3-8,2-1 1,3 6 5,5 5-5,3 5 5,8 7-5,0-2 0,3 6 8,6 0-9,4 3 0,3 1 0,5 3-11,1 2-1,5 3-4,-1 3-49,3 0-61,5 3-70,3 6 37,9 3-30,7 8-126,48 27-322</inkml:trace>
  <inkml:trace contextRef="#ctx0" brushRef="#br0" timeOffset="105510.034">2872 13903 49,'1'16'252,"1"0"-111,2 26-9,0 11 0,-2 8-24,0-2-27,0-6-4,2-18-41,-2-15-12,3-13 1,1-7 83,3-4 18,3-9 12,8-6-30,3-11-34,2-14-44,2-5-6,-1-3-5,-7 3-7,-7 0-3,-5 9 6,-7 5 24,-6 3 14,-2 8 56,-9 3 34,-3 7-67,0 9-50,-6 7-14,3 4-7,0 5-5,4 5 0,3 0-24,5 4-82,8-1-104,4-3-75,4 6-26,16 20-71</inkml:trace>
  <inkml:trace contextRef="#ctx0" brushRef="#br0" timeOffset="105804.051">3398 13900 1297,'0'0'342,"0"3"-179,0-2-47,0-2 31,2-2-54,-2 0-65,1-1-28,2 2-13,-2 2 7,1-1 5,-2 1-14,0 0-20,-2 1-41,2-1-62,-8-24-180</inkml:trace>
  <inkml:trace contextRef="#ctx0" brushRef="#br0" timeOffset="106178.073">3480 13636 765,'-1'4'109,"0"0"-62,-3 4 25,3 5 37,1-1 20,1 8-30,1 1 3,1-7 2,-2-1-55,1-3-19,-2-7-4,3-3 2,-2-6-22,1 3 3,1-2-7,2 1 22,-5 0 19,-4 0 47,0-3 15,-2-4-40,-3 1 14,-3 3-22,3 3 14,1 4-44,6-2-18,2 2-9,1 0-18,5 4-214,9 7-143,57 23-331</inkml:trace>
  <inkml:trace contextRef="#ctx0" brushRef="#br0" timeOffset="106589.0959">4031 13506 1479,'-8'-7'288,"-2"-1"-68,-5-4-136,-1 6-37,0 2-4,-1 4-11,-4 10-25,-3 8-7,-6 13 0,-2 8-1,1 4 1,6-1-8,9 1 7,8-6-10,10-2 10,8 2-19,7-5-41,8-4-22,5-6 8,6-5 0,-1-9 8,-2-8 29,-9 0 38,-5 0 0,-11 2 0,-4 4-9,0 1 3,-6 2 6,-1 8 23,-5 5 28,-8 8 18,-11 12-24,-10 13-21,-5-4-12,-1-2 0,6-14-10,10-13-1,10-11-1,12-7-118,11-4-406,48-21-277</inkml:trace>
  <inkml:trace contextRef="#ctx0" brushRef="#br0" timeOffset="106914.115">4258 14177 992,'0'8'329,"0"4"-248,0 7-54,4 1-14,3 2 8,5-6-10,5 3-4,4-5-1,2-4 5,1-6 44,-4-11-22,-1-4 30,-8-9-1,-3-2 4,-5-7 6,-7-4-8,-3-8 19,-4-1-8,-2 6-6,-2 6 9,1 10-14,-2 9-4,1 5-28,-6 6-19,2 1-5,-1 7-8,4 0 0,8-2-2,4 3-92,8 6-410,10 49-237</inkml:trace>
  <inkml:trace contextRef="#ctx0" brushRef="#br0" timeOffset="108378.198">3502 13475 1223,'-10'-8'261,"6"6"-46,-4-5-116,7 7-69,2 1-30,10 7-22,16 5 22,21 13 9,20 12 36,66 32-21,27 20-8,30 38-2,-49-14-2,5 31 1,-5 23-1,-9-20 0,-10 13-11,-29-1 0,-20-12-1,-13-20-34,-45-84-151,-3-12-308,15 46-136</inkml:trace>
  <inkml:trace contextRef="#ctx0" brushRef="#br0" timeOffset="108973.232">3743 9415 1447,'-8'-28'213,"2"2"-108,-6-17-12,5 9 6,4 15-7,2 10-26,5 10-66,17 17-22,15 23 7,19 36 9,57 99 6,21 71 10,7 42-2,-56-113-1,-2-21 5,8-24-7,-13-19-5,-37-65-2,-2 4 2,1 0 0,37 41-18,-2-3-124,59 96-387</inkml:trace>
  <inkml:trace contextRef="#ctx0" brushRef="#br0" timeOffset="109774.278">5311 15852 1743,'-11'-26'213,"7"15"-144,-11-17-6,12 18-56,2 14-7,1 0-25,1 4-11,6 9 4,8 14 22,6 17 10,7 15 8,1 16 10,-6 14-6,6 63 3,-14 19 5,-14-4-7,-2-119-2,1-4-2,-2-5-9,4 38-39,1-21-57,3-24-172,13-30-270</inkml:trace>
  <inkml:trace contextRef="#ctx0" brushRef="#br0" timeOffset="110133.299">5500 15890 1643,'0'0'197,"0"-1"-197,9-2-32,12 0 32,13-3 0,19-7 12,15 1-4,53-14 4,18 3 10,-6 17 2,-96 16-1,-11 2-10,-6 5-7,22 18-5,-13 17 7,-15 10 4,-12 9 7,-13 5 8,-14 8 8,-14 3-11,-15 1 9,-58 44-9,-33-3-6,2-33-11,55-47 8,54-37-14,1-5 11,5-6-11,-24 5-1,13-15-7,14-4-94,9-5-140,34-56-543</inkml:trace>
  <inkml:trace contextRef="#ctx0" brushRef="#br0" timeOffset="110352.311">6545 16003 1407,'17'-6'169,"3"2"-91,22-6-22,14-8 53,15-5-13,49-26-28,9-8-31,-2 2-13,-89 40-10,-5 1-2,-6 2-6,22-3-6,-19 13-104,-21 19-465,-102 95-228</inkml:trace>
  <inkml:trace contextRef="#ctx0" brushRef="#br0" timeOffset="110561.323">6461 16669 1515,'0'-4'285,"5"3"-246,9-3 26,10-1-62,15-2 79,15 1-2,9 3-11,9-2-20,49 0-11,18-13-25,9-8-4,-30 24-9,-1-6-19,-13-8-11,-1-1-137,-8-11-437</inkml:trace>
  <inkml:trace contextRef="#ctx0" brushRef="#br0" timeOffset="111225.361">8463 15358 1934,'-13'-2'246,"5"2"-173,-9-2-50,2 6-22,3 2-1,-2 7 0,-1 7-10,2 11 2,-6 21 7,-7 22 1,-34 72 0,-29 22 1,-25 9 5,24-51-4,0-6-1,17-4-1,46-68 1,7-7 0,6-8-1,-12 31 0,17-18-5,18-16-15,14-9-40,17-8 36,20-9 24,53-14 10,19-16-10,-91 13 1,-2 3 7,37-12-8,-5 3 21,-7 2-15,-7 2 5,-6 0-11,-4 3 0,-7 4 7,-7 0 3,-5 2-9,-7 3 0,-8-1-1,-4 1 2,-5 2-2,-4 0 24,0-2 15,-5-7 24,-1-4-41,-6-14-11,-9-8-1,-3-12-8,-9-2 8,-4-6-10,-7-3 1,-2 4-2,-1 10 1,4 9 0,2 2 0,8 10 1,5 5 5,9 7-5,7 2 0,5 3 0,3 3 4,4 4-5,1-2-43,4 4-101,4 8-113,5 2 59,51 50-323</inkml:trace>
  <inkml:trace contextRef="#ctx0" brushRef="#br0" timeOffset="111562.381">8962 16314 1134,'4'18'112,"5"2"-85,-2 17-18,5 4-8,1 0 14,6-1 13,2-9 34,1-7 38,1-9 29,-1-15 36,-6-10 15,5-6-34,-2-15-47,3-9-39,-2-20-35,0-5 2,-7-13-7,-5 2-16,-7 0-4,-7 9 0,-6 19 14,-10 19 10,-5 19 6,-9 18-28,-8 16-1,-3 17-1,5 11 0,12 0-7,17 3-173,17 84-434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16:48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28015 4870 549,'-1'-3'215,"-1"1"-88,-2-3-11,-1-2-10,1 1 11,-2 2-45,-3-4-10,-2 2-8,4-2-23,1 3 1,1 1 19,2 2-18,1 0-11,2 2-11,-1 2-11,1-2-6,0 0 5,-2 4-14,-3 2 3,-4 9 11,-7 3 1,-1 9 1,-3 3-1,2 4 0,1-1 0,5 0-6,2-2 5,5 1-4,2-5 5,3-2 0,2-9-1,1-2-14,3-9 15,0-5 0,9-3 13,12-7-5,8-7 4,3-7-11,2-5 10,-7-3-4,-4-3-6,0-2 0,-6-3 0,-3-5-1,-4 0 1,-8-7 8,-5 8-9,-10 3 10,-6 8-10,-4 5-12,-7 7 11,-3 9 0,2 8-5,-2 8 0,1 12 6,-2 6-1,3 7-8,7-2-30,6 4-69,3 6-30,2 5-122,-10 77-74</inkml:trace>
  <inkml:trace contextRef="#ctx0" brushRef="#br0" timeOffset="917.0525">27890 6459 583,'0'1'178,"-2"-1"-104,0 0-34,1 3 13,-1-3 22,0 4-32,0 6-41,-5 9-1,-1 13 0,1 14 0,0 2-1,4 5 0,3-6 0,3-6-6,4-9 0,0-13-8,0-5 10,1-8 4,3-6 13,8-16 85,8-11-19,8-13-43,-3-6 9,-3-9 3,-10 1-3,-11 5-21,-5 2 11,-8 7-17,-5 10 24,-5 4 19,-3 7-34,-3 1-21,-3 10-5,4 8-1,-5 8-7,3 15-7,0 9-139,4 9-124,-8 56-294</inkml:trace>
  <inkml:trace contextRef="#ctx0" brushRef="#br0" timeOffset="2050.1173">26974 5389 653,'-3'0'226,"3"-3"-89,-2 3-44,-2-2 16,0 2-23,1-1-23,1 1-36,1 1-27,0-1-21,-3 6 0,-2 10 21,-7 9 11,-4 11-4,-1 5-7,3 4 1,1 7-1,2-2 1,2 3-1,0 2 0,6 4 0,5-6-2,2 0 1,6-5-12,0-4 13,1-4-2,2-2 3,3-7-2,-1-7 0,-4-3-14,2-7 14,-3-6 1,0-4 0,5-5 21,3-10-4,7-7-7,6-5 8,1-2-9,-1-6-7,0 1 5,3-3-1,-3-5-6,-5-2 1,2 2 11,-6-3-6,0 5-6,-6-1 5,1-2-5,-2-2 0,-5-1 10,-1 2-8,1 2-2,-7 5 0,2-1 0,0 5 1,0 6 0,-1 1 5,-3 9 0,3 4-4,-3 2 7,0 4-9,0 2-1,-3 1 0,3 0-5,0 1-2,0-1-8,-3 0 2,3 3-1,0 0-16,-1 0-20,1 0 12,0 3 6,0-2 10,-3 6-20,2-2 22,0 1 9,-1 0-38,-2 3-97,-2-1-78,-14 17-156</inkml:trace>
  <inkml:trace contextRef="#ctx0" brushRef="#br0" timeOffset="2868.1641">26968 5431 562,'0'0'117,"0"0"-71,-3 0-14,3 0 59,0 0 2,0 3-39,0-3-39,-3 1-15,2 7-10,-4 6 9,-1 12 1,-3 9 11,3 12-1,-3 0-1,0 4-1,2-4-8,1 0 1,-2-8 5,4-1-5,-1-5 5,1-2-5,-4-1 0,0-1 8,-2 4-8,1 2 5,-1-3-5,3 1 0,1-3 0,4-4-1,2-3 0,2-4-12,0-2-1,3-6 13,1 1 1,1-4 13,-1 0-7,0-2-1,-1 1-6,4-3-5,1-4 5,2-4 12,6-8 11,6-5-16,2-15-7,8-11-48,1-9-66,4-10 2,3-6-88,3-2-37,1 6 84,0 10 80,-5 7 11,38-32-5</inkml:trace>
  <inkml:trace contextRef="#ctx0" brushRef="#br0" timeOffset="2937.168">27403 5602 21,'2'-6'12,"-2"-1"34,1-9-35,-1-4-11,2-39-42</inkml:trace>
  <inkml:trace contextRef="#ctx0" brushRef="#br0" timeOffset="3184.1821">27448 5353 61,'-1'-3'212,"-1"2"-17,-2-3-56,1 4-8,0 0-37,1 0-20,1 4-55,-7 4-19,1 15 2,-2 9 16,-4 13-5,2 8-11,-2 4 19,3-2-9,-1-1 1,-4-1-5,5-1 14,-1-2-1,4-2-9,-4-8-11,9-6 7,-2-4 1,6-5-9,0-4-5,2-1-17,6-4-130,23 3-115</inkml:trace>
  <inkml:trace contextRef="#ctx0" brushRef="#br0" timeOffset="4656.2663">28178 4534 208,'-3'-8'300,"1"1"-153,-2-12-33,0 0-27,1-3-1,-1-3-4,3-1-4,0 4 14,1-1-44,0-3-21,1 3-14,4 0-2,0-1-4,-2-2 2,2 4-3,-2 5-5,-2-5 0,2 6 1,-1-5-2,-1 3 9,1-1-8,-2-3-2,1-2 2,-1 1-1,2 1 0,-2 1 0,4 3 1,-1 2-1,0 2 0,-1-1 1,1 4-1,0 0 1,-2-2 1,2 3-2,-1-1 0,-1-1 1,-1 0 0,2-2 11,-2 3 2,-2 4-5,1 0-2,1-1 1,-2 4 7,2 2 1,0 0-5,0 2-10,0 0 5,0 0-4,0 0 5,0 0-7,2 0-12,-2 0 7,0 0 5,1 0 0,-1 0-12,2 0-12,-1 0-3,4 0 15,4 0 12,4-1 16,2 1-14,0-3-1,0 3 7,0 0-8,4 0 1,2 0 0,7-2 8,1-2-9,2 3 0,0-2 0,-8 3 1,0 3 6,-1-3-7,-3 1 0,-5 2 0,0-2 0,-6 1 0,-2-2 1,-2 3 0,1-6 0,2 3 0,9 0 8,10-3-9,12-4 1,7 1-1,-1 3 0,-4-3 0,-11 6 0,-12-1 0,-6 1 1,-6 1-1,-6-2 2,-1 2 26,-1-1 31,-1-1-1,0-1 26,-1-2-43,1-1-11,1 1-23,0 0 2,3 0-9,0 4-8,0 0-5,0 0-37,0 4-37,0-4-3,0 0 12,-2 0 21,2 0 20,0 0 35,0 0-37,-1 4-145,0 0 10,-3 4-89,-18-7-265</inkml:trace>
  <inkml:trace contextRef="#ctx0" brushRef="#br0" timeOffset="5760.3295">28881 3676 381,'0'-2'234,"0"1"-155,0-6-43,3 5 18,-3 1 0,1 1-36,-2 0-18,1 1-12,-3 1-13,1-1-4,0 6 29,-1-1 3,2 6 6,1 0-9,0 3 0,1 2 0,4 2 0,0-4 2,1 1-2,0-4 1,0-2 8,2 1-8,3-5 10,-2-1 16,3-4 36,-5 2-5,1-3 4,-5-4 68,-2-5-2,2-7-52,1-4-29,-2-6-8,1-4-20,-2-3-17,1 3-1,0 4 1,-1 1 8,-1 5-8,0 1-1,-1 6-2,-1 1-4,0 8-5,1 4 8,-2 0-16,0 0 5,-4 6 13,-5 4 13,-6 1-11,-3 6 10,0 1-11,0 0 7,5-4-8,5 5 0,-2-3 0,5 3-2,2-4-5,3-1-4,1-5 1,2-2-2,2 0-5,0-4-4,-1-2 3,1-1 12,0-1-1,-2 1 5,2 0 1,0 0 1,2-3 1,2-1 19,1 1-11,3-3-9,-1-3 9,7-1-8,1-5-1,3-1 7,9-5-6,-5-2 4,-2 4-4,-4 0 0,-9-3 7,0 5-1,0-3 2,-3 6-3,4-6-4,-1 1 4,1-1-5,1 0-1,5-1-5,-1 1 4,5-3 1,-1 4-2,2-1 2,0 0 1,-6 8 5,3-5-5,-9 7 0,1 1 5,-5-3-6,5 2 1,1-6-1,0-3 1,7-3 7,0 0-7,0-1 0,5-2 5,-4 3-6,6-1 5,6-5-5,0 1 0,4 1 0,-8 3 0,-9 8 8,-5 4-7,-7 3 15,-2 1 17,-4 3-15,0 3-10,-2 1-8,0 0-3,1 0-11,0 1-8,1 0-58,-4 5-83,-1 10-22,-4 6-20,-27 67-130</inkml:trace>
  <inkml:trace contextRef="#ctx0" brushRef="#br0" timeOffset="6352.3634">29470 3830 208,'4'0'105,"1"1"-22,5 2 31,-3-3 28,-2 0-1,-3 0 20,1-3-19,-6 3-22,7 0-55,2 0-29,12-3-21,10-4-3,14-2 6,10-3 4,3 1-5,0 1-7,-6 1-1,-9 5-8,-10 1 5,-8 0-4,-8 3 5,-7 0-7,-3-1-1,-2 2 1,-2-1 0,0 0 8,0 0-8,-2 0 0,2 0 0,2 3-1,1-2-6,4 1 7,4 5 0,0-1 0,-1-3-8,0 4-34,-3-6-25,-2 1-53,-3 1-57,-26-13-83</inkml:trace>
  <inkml:trace contextRef="#ctx0" brushRef="#br0" timeOffset="6938.3969">29122 2020 663,'-2'-1'171,"0"-3"-69,-3 0-45,4 2 0,-1 1 12,2 2-69,0 5-12,-1 3 1,-2 12 11,-2 6 0,-1 10 0,0 1 9,-4 7-9,1 3 1,-3 0 7,-4 4-1,1 0 5,-3 3-3,-1-10 1,2 4-10,-1-8 0,2-1 0,2-2 1,7-4 0,4-3-1,6-2-78,3-7-38,5-2-29,33 4-112</inkml:trace>
  <inkml:trace contextRef="#ctx0" brushRef="#br0" timeOffset="7256.4151">29062 2390 250,'3'-5'452,"8"2"-389,13-5-48,9 3-9,9-1 0,2 0 6,-6 0 4,-7 2 11,-6 0-13,-10 4-2,-1 0-5,-10 0 2,-1 0 0,-1 0 9,-2 0-3,1-2-14,4 2 4,1 0-4,5-1-2,8 1-19,0 0-58,5 1-82,19 15-65</inkml:trace>
  <inkml:trace contextRef="#ctx0" brushRef="#br0" timeOffset="7555.4322">29055 2469 124,'0'0'222,"0"0"38,0 0-41,0 0-71,0 0-64,0 0-30,0 0-13,0 0-11,3 1-22,-2 0-8,4 6-21,4 0 21,7 4 1,1 5 6,5-1-1,0 5 2,-2-3-7,-1 4-1,2 2 0,-6 0-171,4 55-142</inkml:trace>
  <inkml:trace contextRef="#ctx0" brushRef="#br0" timeOffset="8382.4795">29501 3819 138,'-1'6'93,"-1"0"-68,-1 10-17,2 1-7,-1-1 7,2-2-7,0-2-1,2-6 1,-1-3 5,-1-3 117,1-6 98,1-3-80,1-5-93,2-5-26,-1-1-8,1-5-5,-2-1-3,-1 6 0,-4 4 16,-1 7 71,0 5-33,-2 7-60,-2 4 5,-3 3-5,-3 9-7,2 3 6,4 0-7,3-5 1,7-7 6,-2-3-12,4-4-2,-1 0 0,2-6 15,0 2 21,3-8 13,-2 1 1,-2-6 23,-3 4 61,-4-3-22,-1 6-11,1 2-55,0 3-11,2 2-14,-2 2-6,2 0-15,-2 1-3,1 10-24,-1 3-88,9 13-139,27 17-303</inkml:trace>
  <inkml:trace contextRef="#ctx0" brushRef="#br0" timeOffset="9462.5412">29994 3831 270,'-4'-1'297,"1"-1"-164,-1-1-76,1 3 21,0-3 26,6 3-32,0 0-71,1 0-1,0 3-51,9 0 51,10 0 21,9 1 17,7 4-23,6-4-5,1 0 8,5-2-10,10-2 8,11-2-10,49-4 11,-79 1-2,38 0-5,-8 0-9,-10 1 8,-16-1-8,-13 3 9,-14 1-8,-9-2 4,-8 3 13,-2 0 29,-2 0 5,2 0-31,0 0-22,0 3-12,2 0-8,2 2 13,0 6-5,1 9-8,-1 2 11,-4 5 9,-6 4 0,-1 3 0,-4 4 6,3 0-5,-2 3 8,6 5-9,-1-1 2,0 4-2,2 2 1,-1 3-1,0 2 1,1 0-1,-3-1 9,0 2-9,-5 1 1,-2 0 0,1 3 0,-1-5 0,1-2 1,-1-2-1,-1-7 0,8-1 1,0-4-1,-3-6 8,6-1-7,-1-4-1,0-3 0,2-6 0,-2-6 0,3-6 1,0-5-1,1-3 8,0 0 3,1-2 5,0-2 1,4-5-18,4-9-199,32-65-489</inkml:trace>
  <inkml:trace contextRef="#ctx0" brushRef="#br0" timeOffset="10001.5721">30058 5496 378,'4'0'192,"4"-2"-132,10-6-39,10 2 55,6-1 37,5-1-29,4 0-18,1 8-3,2-4-5,-1 4-17,1 4 10,3 0-5,5-2 1,5 0-2,-1-2-8,2 0-19,-7-2-16,-4 0 13,-6-2-5,-4 4-10,-12-4 7,-5 2-6,-9 1-1,-4-2 11,-6 2-4,-2 1-1,-1 0-6,0 0-30,2 1-174,1 17-299</inkml:trace>
  <inkml:trace contextRef="#ctx0" brushRef="#br0" timeOffset="10460.5983">30081 6076 479,'0'-1'272,"0"1"-175,0 0-68,2 0 10,0 0 46,2-2-74,8 2 16,13-4-27,21 0 63,12-4 10,10 0 1,5-2-8,0-4-21,-5 5-33,-5-1 16,-2 2-16,-4 0-1,-9 1-4,-5 3-6,-12 0 5,-6 2-5,-3 0-1,-1 2 1,0 0-1,3 2 0,-1-2-20,-5 2-58,-7-1-129,-4 3-79,-32-5-351</inkml:trace>
  <inkml:trace contextRef="#ctx0" brushRef="#br0" timeOffset="11624.6649">30623 6108 318,'0'0'222,"2"4"-195,-2 0-5,1 2-22,3 6 18,-2-2-12,-1 3 14,-1 6 8,-1 5 10,-2 5 26,-6 7-25,0 7 32,-7 9 62,1 10-26,-4 6-59,4-5-21,1 4-6,10-4-8,8-1-6,6-2-6,0-4 41,6-5-12,-9 0-6,-1-4-22,-3-2 13,-1-6-8,-4-8 1,-2-1 7,-1-6 0,-1-3-3,-2 1 0,2-3 3,1 0-9,-1-2-6,4-5 7,-2-7-1,4-3-5,0-2 8,0 0-9,0 0 9,0 0-9,0 0 11,0 0-5,0 0 0,-2-2-5,2 2 14,0-2 19,0 0 35,-10-4 23,-8-3-59,-8-9-18,-15-4-14,-4-1-2,-8-6-3,0 2 3,-3 3-6,-6 4 7,-3 4 6,-2 4-6,0-2-1,4 3 1,3-3 0,-2 3 5,-1 2-5,-3 2 0,-2 3 0,-7 2 1,1 2 0,-2-2-1,-1 2-1,7-2 1,3 0-1,7 2 2,4-1-1,8-2 2,5 3-1,3-3 5,9 0-6,4 1 2,-1-1-1,8-1 1,-4-2 10,3 2-12,-5-3 1,1 2-1,-2-1 1,0-2-1,1 4 0,1-2 11,2 4-3,0-5-1,3 3 8,-2-6 3,2 4-10,-2 0-1,-1-1-1,-1 0-6,-6 2 0,-1 2 0,1 2 0,3-2 0,3 3 10,8-3-10,4 3 0,3 0 0,3-3 1,-2 3 0,3 0 0,-1-1 1,1-2-1,-2 2 0,-4-1 6,-1 0-7,3 0 0,3 0 0,2 2 0,3-1 6,1 1-5,-2 0-1,0 0 7,0-5-6,0 3-1,-4 0 1,3 1 3,-2-2-3,2 2-1,-2-1 0,3-2 0,-1 4 6,3-1-6,0 1-1,1 0-19,-1 0 2,0 0-57,2 0-43,0 0-52,3 1-86,3 5-56,37 11 18</inkml:trace>
  <inkml:trace contextRef="#ctx0" brushRef="#br0" timeOffset="16024.9166">10845 5815 989,'0'-15'154,"0"5"-65,0-7-61,10 4-28,9 4-44,16-6 21,15-2 22,14 0-1,8 4 1,51 4-5,11 19 5,21 12 1,-33-4 0,9-1-1,1-7 1,-2 0 1,-6-1-1,11-2 1,20-1 0,-1 0 5,1 3-5,5-1 1,-1 5-1,-12-3 0,-16 22 0,-18-13 0,-8-9 10,-10-8-10,-56-2 17,-9-2-11,-11 2 4,21 0-11,-18 2-1,-15-2-6,-7 2-16,-2-2-88,-8 1-100,-51-2-374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21:09.32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4155 2786 850,'-7'-4'249,"3"2"-54,-6-4-58,5 6-65,-1 5-33,-4 0-6,-10 7 7,-6 6-40,-6 7 41,-5 5-14,-8 10 6,-2 14-14,-7 13-7,-12 21-3,-6 9 0,-50 63-7,-14-23-2,99-99 18,4-6-17,-29 27 11,16-15-6,16-17 2,18-13-8,9-10-29,4-4-9,5 0 14,6 3 5,7-2 19,13 2 1,14-4 8,13-2-7,11-5 14,-1-5-8,6-3-1,-2-2-6,2-1 0,50-25 5,14-5-6,-9 4 1,-99 38 0,-8 2-1,-7 1 0,11-3 0,-16 5 0,-11 2 24,-11-1 101,-4-8-61,-15-3-38,-11 2-25,-7-4 8,-6 3 4,6-4-1,2 3-12,7-6 0,4 3 2,6-1 8,1 2-9,4 2 0,1 0-1,8 7 0,4 1 0,6 4-15,6 3-120,6 2-168,9 8 87,64 23-83</inkml:trace>
  <inkml:trace contextRef="#ctx0" brushRef="#br0" timeOffset="227.012">4397 3415 285,'7'10'123,"-1"4"-35,4 16 37,-3 3 55,-3 8-51,-8 1-23,0 2 22,-6-7 7,1-3-30,-2-5-53,4-7-37,4-9-15,5-3-1,3-3-65,4-2-74,46-17-94</inkml:trace>
  <inkml:trace contextRef="#ctx0" brushRef="#br0" timeOffset="490.027">4850 3104 1503,'0'-9'192,"0"4"-129,7-7-63,11 16 0,12-1 0,15 0 1,13-5 0,14-6 1,59-17-1,23-18 0,-13 11 0,-113 24-1,-5 4 2,-7 2-2,14-3 2,-20 1-2,-8-4-1,-10 1-57,-10-6-417,-81-41-216</inkml:trace>
  <inkml:trace contextRef="#ctx0" brushRef="#br0" timeOffset="704.04">5207 2576 761,'-4'-1'332,"1"2"-158,0 9-141,0 15-32,3 14 6,0 19-7,3 8 0,-3 11 0,2 12 8,-1 5 10,-2 2-2,-5-2-10,-6-3 0,2-11 9,-5-5-9,12-10-6,16-20-142,109-49-371</inkml:trace>
  <inkml:trace contextRef="#ctx0" brushRef="#br0" timeOffset="1255.071">6394 2531 1683,'-7'-4'216,"5"4"-114,-2 0-102,0 16-37,-3 8 10,-14 21 13,-13 18 14,-11 9 11,-12 15 2,-1-3-7,-1 0-6,-1-8 1,5-5-3,4-8 13,2-11-11,7-4 1,9-11 6,9-11 0,10-13-7,10-7-13,8-9 3,0 3-14,6 3 10,0 1 14,16 3 1,4-3 7,11-1-1,6-3-1,11-6-5,3 2 0,-1-7 0,-1 5-1,-3 0 1,-10 2 5,-9 0-6,-13 2 1,-10 0 4,-8-1 1,-6 2 21,-4-9 33,0-2-31,-6-9-19,-6-9-8,-3-7 5,-2-4-7,-7-4 0,1 4 0,-3 1-6,2 9-11,3 3-8,-2 7 7,7 5 12,2 7-6,8 6-6,6 1-39,2 6-60,1 6-23,1 8 11,3 7-127,27 46-113</inkml:trace>
  <inkml:trace contextRef="#ctx0" brushRef="#br0" timeOffset="1621.0919">6448 3186 726,'19'0'83,"3"2"-61,20-2-16,3 7-5,-6 2-1,-5 5-2,-10 2-4,-8 3 6,-5-1 39,-8 1 38,-3 3 14,-6 3 19,-2 1-20,-5 5 0,-4 6-15,-6 2-11,3 5-37,-1 1-15,8-2-11,3-8-1,5-5-1,6-8-12,3-11-11,6-5 24,0-8 11,10-2 8,3-1 20,7-5 26,2-2-37,1-1-14,1 0-7,-3 3-5,4 2-2,-1-7-68,6-1-78,5-6-148,76-62-528</inkml:trace>
  <inkml:trace contextRef="#ctx0" brushRef="#br0" timeOffset="1849.105">7365 3029 1199,'3'0'234,"4"-4"-179,7-3-41,11-7-4,11-9 20,9 1 18,6-4-13,1-2-16,-6 3-10,-7 10-7,-8 1 5,-8 6-7,-5 8 0,-5 4-22,-3-1-134,-5 4-90,-6 2-111,-61 37-315</inkml:trace>
  <inkml:trace contextRef="#ctx0" brushRef="#br0" timeOffset="2050.117">7395 3429 1367,'0'-4'273,"2"4"-185,1-1-73,5-2-9,3-2 6,10-5-11,15-5 13,4 0-4,7 2-2,1 1-8,-2 6 1,-2 0 0,-8 2 0,-5 0-1,-7 4-76,33-26-271</inkml:trace>
  <inkml:trace contextRef="#ctx0" brushRef="#br0" timeOffset="2815.161">9075 1879 985,'-7'-4'206,"1"0"-85,-9-1-23,-2 6-59,-8 8-27,-2 9-6,-6 11-6,-4 11 11,7 6-10,7 12 14,4 5-8,7 3-1,6 7-5,5-8 8,8-1-3,5-9 0,9-18-5,9-8 7,9-18 5,14-15 10,12-20 8,54-44 2,11-37-7,-91 64-5,0-6-15,33-34-5,-15-5 1,-14 10-1,-16 9 10,-19 15-10,-13 8 19,-12 11-20,-12 6-3,-13 9-29,-11 8 32,-7 4 2,-4 8 7,9 4 6,5 4-14,10 3-1,4 7-1,11 3-17,1 2-48,5 5-123,4 0-131,-15 20-508</inkml:trace>
  <inkml:trace contextRef="#ctx0" brushRef="#br0" timeOffset="3050.174">9145 1947 978,'2'2'335,"5"3"-271,8 10-64,10 6-7,6 8 6,4 2 1,-2 5 33,0-1 20,-9 5-7,1-3 1,-7 1-22,-1 0-5,-4-4-10,-4-2 1,2 0-1,-1 0 2,2-1-12,6-2-136,3-8-182,53-42-685</inkml:trace>
  <inkml:trace contextRef="#ctx0" brushRef="#br0" timeOffset="3282.187">9817 2192 854,'-2'3'451,"0"-2"-395,-3 9-50,-3 8 0,-6 8 54,-6 16 43,-4 2-26,4 8-31,0-3-13,8 0-19,4-4-8,7-6 0,1-7 0,4-8 0,1-5-6,1-7-8,4-2-149,-1-4-137,8-32-289</inkml:trace>
  <inkml:trace contextRef="#ctx0" brushRef="#br0" timeOffset="3635.207">8447 2933 940,'-5'-2'199,"4"2"-46,-2-2-60,4 0-39,4-1-12,-1 0-4,10-3-37,14 0 13,20-5 7,62-7 18,36-3-19,38-3-2,-54 10-6,9 7-11,-2 1-1,-10-4 6,-10 3 2,-21 14-7,-56-3 6,-2 3-7,-5-4 0,29 6-112,41 5-263</inkml:trace>
  <inkml:trace contextRef="#ctx0" brushRef="#br0" timeOffset="4018.229">9361 3341 971,'-5'-14'171,"-1"6"5,-5-13-74,2 3-50,-6 4-1,-4 5 29,-5 5-53,-9 11-12,-5 8-7,-3 4-7,4 3-1,12 3 17,8-3-17,11 3-7,6 5-7,10 5 4,13 7 9,10 2 1,10-1 0,8-1 1,-5-6-1,-3-1 0,-11-5-1,-11-4 0,-5-4 1,-9-6-1,-2-7 1,-5-5 0,-3-1 20,-6 4 26,-9 2 5,-16 7-51,-17 11-39,-141 49-300</inkml:trace>
  <inkml:trace contextRef="#ctx0" brushRef="#br0" timeOffset="5040.2879">2449 3149 794,'-6'-4'275,"2"4"-8,-4-5-144,3 10-123,-2 10-26,-7 15 26,-6 15 0,-5 18 0,-7 10 19,-5 3-11,0 2 13,3 2-20,8 1-2,5 0-6,8 3 6,7-5 1,13-3-9,10-2 9,8-7 0,6-2 0,4-7 2,-2-3-1,-5 4 5,-10 2-6,-4 15 1,-12 63 3,-21 37 4,-8-14-8,4-38 1,-10 3-1,6-1 9,9 1-9,1-4 0,13-1 1,13-2-1,3 15-5,14 19-5,3 21 2,2-14 7,-4 8 1,-9 20 1,-2 12 6,-8 4-6,-4 10 11,-10 30 3,-7 28 0,1-42-13,7 3 7,7-25-3,7-25-5,15-29-1,-1-19-2,7-23-80,-18-77-229,15 12-270</inkml:trace>
  <inkml:trace contextRef="#ctx0" brushRef="#br0" timeOffset="5887.336">3868 4649 1043,'-2'-4'309,"-6"0"-149,2-3-16,-2 10-51,4 1-93,-5 12 12,-8 17-12,-14 24 0,-18 18 10,-18 17-1,-56 51-7,-21 1 4,100-98 22,8-9-20,-29 29-7,23-21 5,24-20-6,13-14-30,11-3-2,10-3 32,12 2 2,17-1 7,17-10-9,52-10 1,-70 6 0,43-5 1,-6 7-1,-10 6 0,-5 6-1,-8 11 0,-7-1 0,0 2 0,-8-3 0,-7-4 0,-12-6 0,-8-3 1,-14-4 13,-3-4 26,-6-15-14,-6-9-13,-4-12-4,-7-6-8,-2-3 0,-6 2-1,-3-3 8,-2 6-8,-4-1 0,1 12 0,-1 2 0,4 12-3,0 4 3,15 10 0,6 2 0,10 7-8,8 6-86,4 11-32,11 6-35,6 7-101,56 47-223</inkml:trace>
  <inkml:trace contextRef="#ctx0" brushRef="#br0" timeOffset="6757.386">4310 5283 495,'0'-3'471,"1"3"-319,-1-1-67,8-4-13,3-8-15,6 5-25,5 0 19,1 3-26,-2 9-23,-1 2 8,-2 5-10,-6 4 0,-4 3 10,-6 3-10,-3 1 1,-2 2 28,-3 4-5,-6-1 13,1-4-8,5-9-4,1-4-8,3-8-2,4-2 12,-2 0 7,0-2 26,0 0 3,2-2-6,0 4-25,-2 0-25,1-4 8,-1 2-15,1-2 0,-2 1 0,1-6-5,-1-6-64,-3-3-64,4-4-10,2-1-49,1-6-9,0 1-30,1-44-338</inkml:trace>
  <inkml:trace contextRef="#ctx0" brushRef="#br0" timeOffset="7584.4329">4346 5174 604,'-2'0'148,"2"0"-50,0-3-44,2 3-54,-1 0-42,4 3-11,6 2 29,3 2 21,6 5 3,3 2 44,0 4 62,1 5-41,-1-1-34,-9-1-5,-3 2-2,-3-1 0,-6-3 7,-4 4 31,-4 0 28,-3 5-30,0-1-23,0-5-4,-4-3-9,7-7-9,0-6 6,1-1 11,2-2 22,-3-2-6,-8 4-17,1-4-13,-1 4-9,-4-1-8,3 3-1,3 1 0,0-2-1,8-2-5,2-3-12,2-1 18,2-1-8,-1 1 8,-1-2 6,2 0 5,-2 2-11,1 0 9,-1-2 14,0 2-5,2 0 9,-2 0-3,0-2-24,1 2-8,3 0-17,-1 0-8,5 0 19,7-2 14,8-4 2,3 3 5,2 0-6,-8 3 0,-2 3-1,-4 4-1,2 5-5,-6 3 5,2 6-1,-3 3 1,0 6 1,-3-1 1,-6 1-1,-2-7 6,-7-1 5,-1-2 2,-5-7 17,-6-4 12,-6 4-21,-7-6-6,-5-1 6,-1-2-15,1-2-5,2 0-1,5-4 0,8-1 0,4-6-49,16-8-109,66-79-430</inkml:trace>
  <inkml:trace contextRef="#ctx0" brushRef="#br0" timeOffset="7840.448">5166 5108 1174,'-2'0'225,"4"0"-186,-2 4-39,7 2-15,1 1 14,8-2 1,4-1 6,8-1 0,14 0 1,9-3 2,-1 0 6,2 1-3,-10-1-6,-5 4-5,-9 0-1,-6 2-21,-8-4-228,10-29-239</inkml:trace>
  <inkml:trace contextRef="#ctx0" brushRef="#br0" timeOffset="8065.461">5517 4684 1349,'-4'-5'309,"-1"6"-219,-4 11-90,2 33-22,-4 16 20,-7 20 2,-5 5-9,3 2 9,1 4 1,10-2 0,8 3 9,0 3-10,2-4-40,4-8-254,11-21-81,75-41-457</inkml:trace>
  <inkml:trace contextRef="#ctx0" brushRef="#br0" timeOffset="8583.491">6613 4553 975,'-3'0'244,"-4"4"-151,-13 9-57,-9 15-7,-17 17 31,-11 17 6,-12 9-9,-7 10-3,-2 1-12,5-3 0,14-8-32,17-13-10,15-15 0,12-5 0,6-5-6,0 2 6,2-2-1,3 1 1,4-3-12,5-3 1,10-7 11,6-1 0,12-7 0,12-5 2,11-2 5,8-6 2,4-4-9,-3 1 1,-8 0 0,-11 3 0,-16 0-1,-14 3 0,-12-3 6,-4-3 70,0-1 124,-4-7-14,-5-11-126,-1-9-39,-5-6-15,-2-7-6,-2 2 0,-6-3-1,-2-3 1,-2 5 0,-1-2-6,-2 13-3,0 9-9,3 6-9,2 15-42,12 5 43,1 15-85,13 8-40,12 11-119,8 4-68,78 28-593</inkml:trace>
  <inkml:trace contextRef="#ctx0" brushRef="#br0" timeOffset="8860.506">6661 5230 1192,'0'1'303,"0"-1"-227,0 9-76,-1 4-15,-4 14 15,-7 15 1,-6 11 28,0 6-16,-3-5-5,11-6-8,6-7-6,9-8 5,10-8-4,14-13 5,16-12 23,19-15 20,52-32-8,11-18-16,-88 43-8,-7 7-11,31-18 1,-15 8-1,-20 12 0,-8 2-27,-16 8-99,-8 3-122,-56 14-286</inkml:trace>
  <inkml:trace contextRef="#ctx0" brushRef="#br0" timeOffset="9056.518">6964 5196 1216,'-6'0'326,"0"4"-220,-12 14-80,-1 13-25,-5 20 12,1 16-2,0 5-2,8 3-8,3 0 11,4-1-11,5 0-1,5-6-50,7-6-239,32 24-331</inkml:trace>
  <inkml:trace contextRef="#ctx0" brushRef="#br0" timeOffset="9318.533">7756 5086 744,'0'-4'586,"0"3"-493,5-7-87,7 2-5,5 2-2,6-2 2,4-1 13,3-6 25,8 4 59,6-1-35,-1-2-35,2 6-17,-3 2-5,4 3-6,2-4 6,5-4-6,5-2-33,-1-4-143,-11-4-164,10-29-618</inkml:trace>
  <inkml:trace contextRef="#ctx0" brushRef="#br0" timeOffset="9551.546">7762 5495 1405,'2'-1'239,"-2"1"-170,3 0-53,8-6-2,17-2 10,15-2 25,18-7-13,10 1-18,5-1-6,-1 2-10,-8 1 6,-9 6-8,-4-2 0,-2-3-71,65-23-463</inkml:trace>
  <inkml:trace contextRef="#ctx0" brushRef="#br0" timeOffset="10189.582">9164 4421 1146,'-1'-2'285,"-2"1"-132,0-2-105,2 9-48,-4 8-15,-2 24 15,-11 20 0,0 23 0,-3 12 0,9-3-2,9-11-5,12-14-1,13-23 8,13-11 1,14-18 5,15-19 0,56-39 3,13-53 1,-94 44-9,71-104 13,-38-4-7,-58 119 1,-8 5-7,-3 6 8,-3-29-8,-17 9 9,-9 16 2,-15 8-12,-12 11-1,-12 10 1,-3 11 1,-4 12 5,5 11 2,8 5-8,9 9-6,7 11-11,10 13-86,5 12-238,-13 111-354</inkml:trace>
  <inkml:trace contextRef="#ctx0" brushRef="#br0" timeOffset="10407.595">9485 4570 1246,'2'4'198,"4"1"-173,12 8-24,1 11-1,5 9 22,-2 4 1,-7 1 25,-1 2-9,-5-6-21,-3-3 0,1-7-2,-1-3-14,1 0 17,4-2-19,2 0-21,4-2-207,34-10-481</inkml:trace>
  <inkml:trace contextRef="#ctx0" brushRef="#br0" timeOffset="10789.617">10230 4482 1174,'1'0'203,"1"3"-176,2-2-27,6 8-6,0 1 0,3 7 6,3 8 0,1 3 0,-4 3 0,1 3 6,-5 1 0,-9-2-5,-9 2-1,-11 2 2,-13 1 6,-11-3-8,-4-2-1,3-11 1,14-8 7,14-7 70,10-7 103,7 0-107,7-1-56,6-2-17,13 0-7,13 3 7,9 0 0,0 6 1,-1-5-1,-6 3 0,-7-1-1,-6-3 1,-8-1-17,-11-3-44,-9 1-16,-7-6-209,-55-14-211</inkml:trace>
  <inkml:trace contextRef="#ctx0" brushRef="#br0" timeOffset="11061.632">8673 5457 1307,'-1'-20'164,"1"3"-52,0-12-14,9 14-68,13 2-30,19 3 6,23-4-6,67-13 6,44 1 11,34 1-5,-60 8-6,-1-1 4,-2 4 2,-5 14-10,-33 10-1,-22 21 6,-50-13-7,-4 1-24,-7 3-212,75 50-341</inkml:trace>
  <inkml:trace contextRef="#ctx0" brushRef="#br0" timeOffset="11435.654">9954 5412 765,'-14'-17'905,"8"8"-790,-13-8-73,1 9-42,-4 16-17,-18 6-19,-10 11 23,-11 8 7,1 5 6,2-1 6,12-6-6,19-5-6,11-7 0,14-3-18,13 1 10,10 3 13,19 5 1,12 0 0,11-2 1,4-7-1,-4 5-1,-14-3 1,-10-1 0,-18 1 0,-7-1 0,-11-5 0,-4 4 0,-11-2 27,-17 9 73,-16 9-37,-18 6-39,-4 0-10,2-2-6,12-19-8,12-7-107,-41-32-344</inkml:trace>
  <inkml:trace contextRef="#ctx0" brushRef="#br0" timeOffset="14388.823">3516 7077 677,'-4'-3'176,"4"2"-71,-2-5-61,2 6-44,2 0-27,1 0 13,0 3 14,0 1 6,4 3-5,-1 2-1,-2 5-56,0 4-34,-6 23-267</inkml:trace>
  <inkml:trace contextRef="#ctx0" brushRef="#br0" timeOffset="15136.8649">3917 7070 854,'-1'0'222,"-1"0"-45,-1 3-98,0-2-2,-1 2 35,-2 4 19,-10-2-22,-4 8-68,-11 11-31,-12 11-9,-11 16 1,-4 4-1,-6 13 0,-6 5 0,2 3 1,1 7-2,9-6 1,6-5 0,19-14 0,8-17 0,14-22 0,9-14-1,6-9-22,2-1-21,10 0 43,15-5 1,23-3 19,76-19-19,55-22 1,6-1 4,-71 30-5,-16 11 5,-64 14 4,-9 0-9,-4 0 0,21 6 0,-19-3-1,-19-2 0,-6 2 15,-8-3 43,-4-4 74,-10-12-72,-7-7-28,-11-12-31,-3-6-1,-4-2 6,-3-2-5,4 3 0,-3 5 0,3 3-1,2 3-8,0 4 2,3 5-1,2 9 1,8 3 4,8 3-5,9 6-7,7 2-26,9 10-226,11 7 128,16 11-163,99 63-38</inkml:trace>
  <inkml:trace contextRef="#ctx0" brushRef="#br0" timeOffset="15453.883">4493 7443 1027,'6'0'152,"0"2"-151,10-1-1,-2 7-1,-1 5-8,-3 0-3,-6 3 12,-2 10 22,-7 12 28,-6 10-10,-6 11-16,-7 10-7,-3 1-4,7-13-4,3-12-7,9-19-2,7-15 0,2-11-15,1-1-9,7 1 24,-1 0 16,7 0 26,7 0 20,5-3-16,8-4-26,1-3-7,1-4-4,6-2-9,4-7-162,98-85-313</inkml:trace>
  <inkml:trace contextRef="#ctx0" brushRef="#br0" timeOffset="15663.895">5193 7331 1391,'1'-2'278,"5"4"-262,15 2-15,15-4-1,21-4 0,62-9 1,24-16 9,-8-3-9,-94 26 8,-5 0-9,-6 5 2,24-8-4,-15 13-32,-14 1-193,-18 0-228,-47-20-324</inkml:trace>
  <inkml:trace contextRef="#ctx0" brushRef="#br0" timeOffset="15852.906">5556 6839 1507,'-3'1'202,"3"10"-202,-2 21 0,2 21-1,0 23 1,-1 12 0,0 6 5,1 1-5,2 2-1,4 1-15,10-5-206,47 77-150</inkml:trace>
  <inkml:trace contextRef="#ctx0" brushRef="#br0" timeOffset="16375.936">6774 6828 1090,'2'1'188,"-1"1"-179,-1 5-9,0-1-65,-3 3 65,-4 5 11,-5-1 128,-4 9 7,-14 12-68,-9 7-36,-10 11-15,-8 5-11,-3 6-7,0 3-8,-2 5 6,7 10-7,12-2-1,10-3-1,21-15-17,12-16-19,10-18-4,11-8 42,2-8 3,11-7 20,12-12 7,9-6-2,15-8 8,4-1-22,2-3 4,-8 7-11,-11 3-7,-15 2 1,-15 10 10,-11-3 1,-10 6 25,-5-3 92,-5-2 53,-2-11-115,-5-8-49,-5-11 0,-3-3-16,-3-2 8,-3-6-10,2 6-4,-1 3 4,2 5-21,2 11-9,4 10 12,2 5 17,2 7-11,3 3 0,0 8-17,1 7-82,-2 11-49,12 10-146,32 44-270</inkml:trace>
  <inkml:trace contextRef="#ctx0" brushRef="#br0" timeOffset="16802.961">7382 7212 978,'-4'-7'1063,"6"6"-994,7-2-69,15 14-29,9 3-10,4 1 23,1-5 10,1-4 5,-1 4 1,-5 0 1,-9-3-1,-9 1-6,-11-2-46,-10 1 22,-12 0 30,-11 9 24,-21 13-24,-11 16-6,-5 4-33,13-4 9,18-10 13,22-16-40,19-6-61,7-2 92,11 6 26,9 0 1,7 4-1,3-3 7,2 5-5,-2 1-1,-5 0 0,-7-1 8,-5 3-1,-5-3-1,-13-2 1,-3 0-1,-12 7 13,-10 6 19,-10 6-6,-20 6-9,-16 3-24,-6-1-29,-1-7-273,-54-20-657</inkml:trace>
  <inkml:trace contextRef="#ctx0" brushRef="#br0" timeOffset="17218.984">8483 7179 1701,'1'-12'235,"8"5"-187,15-8-48,13 8 0,18 4 0,8 0 0,9 0 0,1 3 1,3 0 0,-7 5 0,-8 0 0,-15 7-1,-7-3 0,-17-2 0,-5 5-22,-10-1-167,-7 4-350,-67 41-81</inkml:trace>
  <inkml:trace contextRef="#ctx0" brushRef="#br0" timeOffset="17389.994">8484 7794 1900,'3'-4'263,"2"3"-256,16-5 11,22 9-18,19 1 0,65-1-12,26-15-45,3-6-124,-60 11-131,-21-5-271</inkml:trace>
  <inkml:trace contextRef="#ctx0" brushRef="#br0" timeOffset="17705.012">9530 7522 1505,'-6'6'247,"-1"9"-217,1 25-30,3 22 0,3 22-1,7 5-14,8-9-8,6-18 22,10-16 0,4-20 0,5-16 1,-1-13 11,4-21 25,-2-20-5,-4-27-4,-6-13-7,-12-10-7,-13 1 4,-16 10-4,-11 14 4,-13 12 17,-5 17-5,-2 17-14,-6 15-14,2 12-1,-3 12 0,3 14-12,2 9-168,2 6-159,-79 58-401</inkml:trace>
  <inkml:trace contextRef="#ctx0" brushRef="#br0" timeOffset="18396.052">4385 6910 786,'-5'-4'253,"2"0"-95,-5 1-64,-5 0-29,1 6-29,-7 4-12,-8 5 6,-9 11 13,-2 9-11,-3 0-10,2 1-8,8-1-7,2-3-6,6-6 7,-1-4-7,2 3-1,-3 1-8,-5 6-233,-58 19-626</inkml:trace>
  <inkml:trace contextRef="#ctx0" brushRef="#br0" timeOffset="19883.137">3673 8855 280,'4'-9'665,"2"4"-524,1-12-90,3 8-24,-3 0 26,0 8 22,-4-2-9,-6 7 27,-1-1-33,-3 3-45,1 7 3,-15 6 30,-5 25 9,-20 13-8,-9 13-23,-6 6-14,4 0-3,1 2 0,5-4-3,3 3-5,6-9 5,3-10-5,6-13 5,6-15-5,8-8 6,9-12-5,7-7 5,3-3-1,3-3-6,1 3-54,7 0-4,14 0 58,19 3 18,23-6-3,68-13-6,25-1-3,-119 13-5,-6 2 0,31 0 8,-20 2-8,-19 0-1,-13 2 0,-7-2 14,-7 0 40,-3-2 102,-4-5 1,-3-7-101,-5-8-50,-3-14 7,-4-7-8,-2-10-5,-4 0-6,1 5 4,0 4 2,-1 7-30,-2 8 21,2 13 9,-2 0-7,3 8 13,5 6-8,1 2 2,5 0 0,3 2-1,2 3-43,5 2-140,5 2-98,4 9-186,39 55 134</inkml:trace>
  <inkml:trace contextRef="#ctx0" brushRef="#br0" timeOffset="20117.1499">4102 9410 689,'0'10'98,"0"8"-70,0 13 8,-1 10 44,-1 9 41,-2-1 7,-1-1-26,-1-1-45,2-2-18,0-4-17,1-5-4,3-6-9,0-7 3,0-8-4,0-1-8,0-7-24,18-11-351</inkml:trace>
  <inkml:trace contextRef="#ctx0" brushRef="#br0" timeOffset="20379.165">5021 8989 1984,'-1'-9'261,"3"6"-261,14-1-7,15 20-53,17 1 25,16-5 16,7-8 17,3-8 2,2-5 0,-3-5 8,-10 2-8,-12 2-1,-16 7-25,-12 3-83,-10 1-47,-9 1-81,-7 2-126,-43 25-208</inkml:trace>
  <inkml:trace contextRef="#ctx0" brushRef="#br0" timeOffset="20594.177">5058 9687 1771,'-1'-10'246,"4"4"-158,10-6-87,19 7-1,16-8 6,26 4 0,44-13 0,15 3 0,-94 15-12,-3 0-8,42-6-67,-4-2-48,9-5-66,52-28-156,87-105-351</inkml:trace>
  <inkml:trace contextRef="#ctx0" brushRef="#br0" timeOffset="21168.21">6823 8671 1804,'-2'0'269,"2"0"-242,0 2-27,-1 2-42,-1 2-15,-4 5 46,-2 5 11,-6 13 18,-9 9-10,-10 17-7,-10 6 1,-10 12 4,-3 6 1,-4 12-6,-38 57 0,-5 23 0,75-127 1,5-8-1,-17 33-1,17-25-2,14-15-32,14-12-31,10-7 41,12-4 24,12-5 7,16-4-1,16-11 6,62-19 1,30-10-12,-5 9 5,-122 27-5,-6 7-1,-5 0-5,20 0 4,-16 0-8,-18 3 9,-7 0 0,-4-2 28,-4-5 26,-5-3 60,-4-5-74,-7-14-34,-5-14 3,-5-10 2,-3-11-11,-1-7 0,-2 1 0,-1 4 0,1 9 0,4 12-10,3 15-8,8 9 9,9 11 8,5 5 0,6 1-5,1 2-12,1-1-30,0 4-66,2 5 18,3 5-24,1 13-171,19 46-285</inkml:trace>
  <inkml:trace contextRef="#ctx0" brushRef="#br0" timeOffset="21506.23">7462 9322 1811,'5'0'260,"7"2"-259,13-2 0,9 11 4,5 3-5,-9 7-30,-6 3-19,-14 2 1,-7 2 28,-3 1 13,-10 3 7,-10 5 6,-9 7 21,-10 2-26,-5 3 7,4-8 5,13-8-13,12-19 0,14-3-42,7-10-10,9 3 52,4 0 3,8 2 6,8-3-2,9-3 5,5-2-11,5-4-1,1-1-79,2 0-118,0-7-178,66-44-505</inkml:trace>
  <inkml:trace contextRef="#ctx0" brushRef="#br0" timeOffset="21723.242">8223 9205 1932,'2'-1'273,"6"2"-273,20 5-69,19 1 43,62 0 25,39-27-1,-8-14 2,-112 26-1,-7 4-8,-1-2-1,14-2-25,-13 2-71,-12 1-61,-8 0-41,-26-39-541</inkml:trace>
  <inkml:trace contextRef="#ctx0" brushRef="#br0" timeOffset="21916.253">8624 8780 1654,'0'26'157,"-1"14"-148,-4 91-8,-12 85 8,-4 30-3,16-112-6,5-20 1,5 17 0,-2 7-1,3-89-25,6-8-275,41 58-430</inkml:trace>
  <inkml:trace contextRef="#ctx0" brushRef="#br0" timeOffset="22818.305">9786 8526 1468,'-1'-4'201,"0"4"-79,-3-6-122,-1 12 0,2-2-54,-3 11 24,-10 11 30,-12 22 22,-12 17-1,-9 15-9,-8 11-6,-36 60 0,-10 10-5,6-8 8,64-106-1,0 0-8,6-9 6,-33 34 0,14-15-4,12-20-1,14-12-1,13-7-19,10-8-20,9 0 17,10 4 22,13-5 3,14 1-2,12-9 29,9-6 8,0-2-1,-1-7-19,-11 0-1,-10 6-16,-12-1 1,-11 0 19,-9 4-9,-10 4 1,-3-2 2,-3 3 41,-1-1 53,-1-8 20,-2-5-93,-7-8-27,1-14-3,-8-4 0,1-3-3,-6-6-3,-4 2 0,0-2-1,-3 7-16,0 6 10,1 3 7,1 4 9,3 8 6,6 9-6,8 4-8,7 4-1,2 4-26,6 4-169,3 4-93,2 6 146,15 13-149,46 56-332</inkml:trace>
  <inkml:trace contextRef="#ctx0" brushRef="#br0" timeOffset="23217.328">10042 9202 1347,'4'0'206,"2"0"-169,11 3-31,6 4-5,3 3 24,-4 0-25,1 6-14,-7-3 6,-2 9 8,-2 1-1,-5 3-8,-7 5 9,-9 8 13,-9 5 16,-12 5-10,-5-4-7,0-8-11,10-10 9,10-13-10,12-10-4,9-8-49,10 0 13,12-1 40,10-2 12,8 1-11,11 3 5,0 1-6,-4 6 11,-11 5-11,-11 3-14,-11 4 7,-14 0 7,-3 3 1,-14 5 35,-11 7 17,-10 6-7,-7-2-8,2-4-16,10-17-8,13-8-14,17-62-270</inkml:trace>
  <inkml:trace contextRef="#ctx0" brushRef="#br0" timeOffset="23399.338">10958 9122 1787,'9'4'204,"6"2"-191,20 3-2,22 3-4,10-6 3,0-6-10,-4-4 0,-15-2-33,-14-5-57,-10 3-80,32-37-292</inkml:trace>
  <inkml:trace contextRef="#ctx0" brushRef="#br0" timeOffset="23599.3489">11212 8622 1958,'-2'0'201,"4"17"-201,1 21-54,0 27 54,-9 79-2,-18 37 1,-8 31 1,24-52-1,1-12 1,9-17-162,10-11-137,12-36-373</inkml:trace>
  <inkml:trace contextRef="#ctx0" brushRef="#br0" timeOffset="24125.3789">12237 8749 1976,'-10'-17'189,"7"9"-170,-6-11-19,4 16-214,-2 7 47,-3 5 167,-11 4 14,2 13-6,-10 10-7,-2 12 0,-6 13-1,-3 11 0,-7 12 2,-2 2-2,0 3 7,9-7-4,8-10-3,16-8-6,9-13-10,15-11-1,10-9 1,17-6 16,14-11 0,13-7 20,8-7-14,8-7 3,-3-7 0,-8-1 0,-16 5-9,-15 1 15,-17 5-3,-12 1 36,-7 0 51,-3 3 36,-3-1-29,-8-9-62,-5-10-22,-7-13-8,-9-13-4,-1-11 3,-3-5-12,5-6 0,-1 4 9,2 4-9,1 14-1,3 11-13,6 18-29,0 7 26,9 13 15,-1 10-28,2 12-41,4 16-58,4 10-136,36 84-298</inkml:trace>
  <inkml:trace contextRef="#ctx0" brushRef="#br0" timeOffset="24395.395">12602 9171 1869,'-1'0'220,"1"2"-220,-4 6-19,-2 11-70,-3 11 67,-4 13 22,4 4 6,3 10-5,5 1 0,5 4-1,2-2 0,3-8-1,4-16-13,-1-10 7,9-10 7,5-7 36,11-9-3,15-9-11,15-12-22,6-5-31,-9-4-149,-11 10-270,-3-26-168</inkml:trace>
  <inkml:trace contextRef="#ctx0" brushRef="#br0" timeOffset="24575.405">12881 9465 1797,'0'2'273,"0"4"-255,-2 12-18,-7 19 0,-6 22 1,-5 17 0,-4 12 5,-8 60-5,13 30-1,-3 51-78,-2-95-628</inkml:trace>
  <inkml:trace contextRef="#ctx0" brushRef="#br0" timeOffset="45809.6199">13711 7018 1295,'-4'0'229,"4"0"-122,4 10-106,13 6-1,13 10 0,9 6 2,13 1-2,3-1 2,11-5 4,-2-5-6,2-3 6,-8-1-5,-6 3 0,-10-3 5,-9 8-5,-9 13-1,-17 24 1,-26 82 5,-50 94 5,-52 55 2,36-121-11,12-15-1,24-49 6,41-80-6,6-15-1,3-5-9,4 16 8,11-14-9,14 4 10,7-2 10,6 10-10,8 9 0,4 8-2,2 16-7,0 16 9,-5 14 0,19 67 0,-26 18 0,-34 5 1,-19-129 0,-9-3 7,-9-2-7,-26 47 17,-65 38 2,-35-17-11,112-93-2,10-14-7,-25 0-4,55-158-298</inkml:trace>
  <inkml:trace contextRef="#ctx0" brushRef="#br0" timeOffset="48083.75">16682 6463 623,'0'0'148,"0"0"-104,0 4-28,-7-4 79,3 6 77,-1-2-31,1-2-24,-3 5 24,-7 7-43,-11 12-41,-16 15-32,-9 20-2,-11 13-17,-7 14 0,-50 62 7,-18 14-11,99-115 4,6-8-5,-27 39 0,17-23 6,16-17-7,14-21-1,7-10-11,8-9-18,2 2-6,9-1 36,12 3 12,18 1 7,16-5-1,51-16-1,-70 10-2,38-10-9,-2-2-5,-12 8 14,-6 0-15,-8 4 1,-9 5-2,-10 2-7,-13 1 7,-11 2-8,-6-1 9,-3-3 15,0 0 65,-1-7 71,-4-4-23,-1-11-97,-7-9-20,-1-5-10,-9-1-2,-4-2-8,-6 0-15,-9 4 24,-5 7 14,-5 6-5,1 3-8,4 3 5,9 1-5,11 4-1,9 4-10,9 3-14,7 2-87,9 2-93,3 4-26,9 2 22,10 8-59,66 23-32</inkml:trace>
  <inkml:trace contextRef="#ctx0" brushRef="#br0" timeOffset="48429.7699">16958 7014 880,'12'0'96,"1"4"-74,10-4-21,-3 7 0,-8 0-1,2 2-9,-10 5 9,2 1 23,-6 9 89,-1 8 98,-8 9-81,-5 7-48,2 0-27,-6 1-39,8-8-4,0-8 0,3-11-11,6-10-6,1-4-22,1-5-5,2-2 33,5 2 6,2-6 10,14 2 5,4-6 2,12-5-5,14-6-2,5-9-5,3-5-2,2-7-4,-9 4-5,-9 2-130,-8 1-241,19-64-488</inkml:trace>
  <inkml:trace contextRef="#ctx0" brushRef="#br0" timeOffset="48648.782">17708 6783 957,'4'-9'525,"4"6"-474,14-8-51,2 4 0,5 4 0,4-2 0,0-1 11,5 2 4,-1 3-14,4-2 0,-3 3 5,-2 0-6,-7 3 0,-8-2-175,-10 5-115,-26 30-238</inkml:trace>
  <inkml:trace contextRef="#ctx0" brushRef="#br0" timeOffset="48851.7939">17734 7222 724,'4'0'360,"2"0"-154,4 0-113,14-4-39,6 1 69,7-4 6,3-1-9,-2-2-21,-1 3-21,-4 1-30,1 0-39,-1 9 4,5 2-5,4-1-8,10-6-39,8-12-107,12-8-161,146-92-409</inkml:trace>
  <inkml:trace contextRef="#ctx0" brushRef="#br0" timeOffset="49158.811">18992 6835 1318,'-5'-6'189,"3"5"-83,-3-7 4,4 6-2,2 2-45,1-2-23,3 2-10,7-2-21,15 0 6,14-8-3,15-2 0,5-1-3,4-7-1,-2 4-8,-1 0 0,-1 9-68,-3 4-140,0 0-148,77-11-298</inkml:trace>
  <inkml:trace contextRef="#ctx0" brushRef="#br0" timeOffset="49713.843">20341 5980 1657,'-3'-7'167,"1"4"-77,-2-10-65,-2 19-25,-10 15-9,-9 17 8,-13 23 0,-6 13 0,-3 16 0,2 3 0,-1-1 1,1-2 0,6-7 0,5-11 6,8-14-6,12-16-1,9-11-11,5-5 12,5-10 0,5 4 1,2-4-1,12 0 0,7-6 5,10-7 1,12-4 7,2-11 7,5-4 5,-3-3-17,-4-2 1,-5 4 4,-11 2-1,-11 6 3,-13 3 8,-7 2 10,-4 0 34,-4 0 28,-3-6-14,1-7-57,-9-9-15,-3-10 1,0-2-10,-1-2-1,-4-3 1,3 0-2,-5 4-5,1 0-11,1 5 13,-1 2 4,-2 5-4,7 5 3,2 9-5,7 4 6,5 4 0,1 5-74,4 8-89,4 1-37,5 13 11,10 1-193,69 5-361</inkml:trace>
  <inkml:trace contextRef="#ctx0" brushRef="#br0" timeOffset="50133.867">20745 6280 1134,'4'3'133,"1"2"-133,5-1-13,4 9 12,2-3 1,1 3 14,2-5 94,5-3 3,3 1-36,-2 0-18,-1-2-23,-9-1-11,-9 4-23,-6 0 0,-6 8 48,-13 6-1,-17 13-28,-11 11 2,-5 1-21,10 3-3,17-9 2,21-11-25,10-5 19,13-9 7,4-6 16,9-5 2,5-4-12,-1 0-4,-3 1-2,-3 8-9,-6 7 9,-5 4 10,-2 9 31,-7 3-4,-7 0-2,-3-2-2,-4-2-2,-11-1 4,-6-5-4,-18 4 7,-24 3-38,-74 18-77,-61-6-232,-37-36-856</inkml:trace>
  <inkml:trace contextRef="#ctx0" brushRef="#br0" timeOffset="51057.92">16914 7002 703,'-5'-2'120,"2"-2"-21,-6-1-45,2-5-10,1 3-2,1-4 21,2-2 43,-2 2-11,3 1-17,0-1 13,2 7-1,0 2-28,2 2-62,5 0-12,14 0 2,12 0 10,18 0 8,9 0-7,1 0 0,-9 0 0,-13 3-1,-11 0-7,-10 8-17,-11 0-24,-1 6 48,-6 7 3,-6 13 26,-6 12 1,-11 9 0,-7 3-17,-4 0-4,-3-2-9,5-8 1,3-7-1,9-10 0,3-9 0,10-11 0,2-4-12,5-7 4,2-3-10,1-1-12,0-1 13,7-2 17,4 1 32,10-5 19,8-7 0,7-1-11,0-6-13,2 1-9,-2 6-17,-3 4 0,-4 3 0,-6 4-1,-6 2 1,-8 4-1,-8-2 0,-2 0 0,-4 3-29,-2-2-116,-35-9-211</inkml:trace>
  <inkml:trace contextRef="#ctx0" brushRef="#br0" timeOffset="52235.987">16864 8046 1235,'-10'-1'144,"0"1"-67,-11 5-59,-4 14-18,-7 11-1,-7 10 1,-6 7 12,-5 7 8,-2 6 14,1 3-2,-3 8-8,-1 3-6,1 1 4,0-4 4,-2-1-16,2-8 5,6-6-15,10-12 9,16-14-9,8-7-8,5-13 8,9-2-1,0-4-5,0-4-8,3 0 8,7 0 6,13-4 29,24-8 25,55-15-11,29-18-20,-3 0-4,-45 23-5,-49 14-14,-1 0 12,-6 2-12,27-3-7,-15 3 7,-13 4 0,-14 2-11,-9 0 11,-6 0 11,1 0 139,-4-2-3,-1-6-78,-8-3-48,0-7-15,-6-8-6,-1-3 1,-4-10-1,-1-1 0,-3 1 0,-2 0 0,2 8-1,6 9-1,3 10-10,6 8 3,0 11-12,3 2-39,3 11-37,8 5-35,8 5-83,13-1-37,11-3-99,83-9-316</inkml:trace>
  <inkml:trace contextRef="#ctx0" brushRef="#br0" timeOffset="52463">17112 8608 856,'0'1'181,"1"2"-178,2 9 15,4 8-10,-1 6 74,0 6 26,-1 8 20,0 4-11,-3 2-26,-1-1-29,0-4-31,1 2-17,1-8-5,0-6-8,-1-5 7,0-7-8,2 1-120,3-9-144,28-12-91</inkml:trace>
  <inkml:trace contextRef="#ctx0" brushRef="#br0" timeOffset="52712.015">18225 8380 2032,'-3'-10'180,"3"7"-155,6-3-25,18 12-52,12 0 40,9-2 11,13-1 1,3-6 1,9-7 0,3 6 0,-4-4-1,-7 7-30,-14-2-83,-14 6-67,-17 0-70,-12 3-133,-48 25 28</inkml:trace>
  <inkml:trace contextRef="#ctx0" brushRef="#br0" timeOffset="52920.026">18216 8820 1346,'0'0'295,"4"0"-212,4 2-71,4 4-2,11-5 8,8 2 20,8-6 13,13-4 0,4-3-24,7-3-11,-5-2-4,-7 4-12,0 1-14,-1 1-134,3 1-122,8-3-99,126-40-627</inkml:trace>
  <inkml:trace contextRef="#ctx0" brushRef="#br0" timeOffset="53618.066">19998 7685 1029,'7'-14'217,"-1"8"-64,8-9-88,-11 10-65,-3 10-52,-3 2-35,-4 6 87,-6 17 136,-11 20 10,-13 22-74,-14 14-32,-9 8-23,-7 3-10,1-6 1,4-1 4,5-3-11,9-10-1,8-6 6,7-16-7,13-10 1,6-15-16,11-14-40,8-4 53,8-6 3,11-2 26,13-3-7,14-5 2,14-1-10,7-3 4,4 2 3,1 5 1,-5 2-5,-9 8-13,-10-4 0,-15-1 6,-17-3-5,-11 2 10,-8-6 21,-4 2 120,-5-5-21,-2-7-80,-8-3-32,-6-6-13,-7-6-5,-3-5 7,-4-2-8,-4-6 0,3-6-1,-1-1-6,-1-2-3,4 5-19,3 5-1,8 10 2,5 10 14,9 9 1,6 4-53,3 10-157,6 7-61,-1 10 100,14 66-131</inkml:trace>
  <inkml:trace contextRef="#ctx0" brushRef="#br0" timeOffset="53969.086">20379 8293 1554,'-1'-4'189,"1"2"-119,0 4-70,-3 15-22,-4 15-8,-8 7 7,-3 6 16,-2 0-5,5-8 6,8-6-8,1 1 5,4-5 9,1-3-1,2 2 1,2-7-10,2 1 10,2-7-7,8 1 7,8-2 8,9-6 21,9-6 28,12-8 0,6-6-23,8-5-1,-2 3-31,1-1 13,-9 1-14,-15 2 0,-14 2-1,-14 1-99,-6-3-175,-20-43-390</inkml:trace>
  <inkml:trace contextRef="#ctx0" brushRef="#br0" timeOffset="54160.097">20690 8370 1174,'-2'1'275,"1"13"-275,-2 12-7,-4 19 7,1 15 51,-5 11 3,-2 5-27,2 0-11,4-10-16,2-6 0,1-3-42,2-2-96,-13 41-690</inkml:trace>
  <inkml:trace contextRef="#ctx0" brushRef="#br0" timeOffset="69040.9479">11165 2667 1220,'-4'-4'196,"1"1"-91,-1 0-78,5 3-27,2 6-15,7 0 14,4 1-5,3 2 5,-1 0 0,4 2 0,2 4 0,14 4 0,12 7 1,22 4 0,65 26 1,36 22-1,4 17 0,-87-21 6,-56-37-6,-3 3-1,-5-7-5,21 30 5,-15-9-5,-11 0 6,-12-4-2,-10 5 2,-10 8 12,-17 14 29,-11 3-1,-8 8-8,-7 5-17,-4 1-14,-7-2 8,-47 49 0,-34 10-8,-18 7 5,66-59 0,58-62-6,7-12 8,15-12-7,-17 17 9,19-18 10,23-15-20,17-10-177,99-47-163</inkml:trace>
  <inkml:trace contextRef="#ctx0" brushRef="#br0" timeOffset="71577.094">23397 2747 6,'0'0'45,"1"0"-32,-1 3-11,0 1-2,-1-1 1,-5 10-1</inkml:trace>
  <inkml:trace contextRef="#ctx0" brushRef="#br0" timeOffset="72921.17">23861 2554 682,'-1'0'234,"0"3"-115,-3-3-31,-4 0 29,-3 6-15,-5-2-24,-4 5-30,-3 3-4,-1 5-25,-4 0-13,2 6-4,-3 5-1,-2 1 0,0 6 5,-1-3-4,-3 1-1,1 1 1,-4 3-1,0-5 8,6-2-8,8-8-1,4-6 0,8-4 1,-1-1 0,-4 5 0,-1 2-1,-1 2 1,4-6 0,5-2-1,4-6 1,3-2-1,3-4 1,0 0 1,0 0 4,3-1-6,-2-3-13,3 1-2,5-5-5,4-5-113,8-10-68,63-70-66</inkml:trace>
  <inkml:trace contextRef="#ctx0" brushRef="#br0" timeOffset="73919.227">23195 2495 163,'0'0'520,"0"0"-433,3 1-87,0 1-7,4-2 7,7-2 9,12-6 51,12-6 22,9-3-19,1 0-18,0 2-21,-3 8-12,-6 8-6,0 6-6,-3 8 0,-6 10 0,0-1-1,-3 5 1,-9-3-5,-2-1 5,-6-1 7,-4 1 10,-1-3 7,-3 1 0,1 3 4,-3 0 11,-2 1 14,-3 3 5,-4-1 7,-8 5 52,-10 9 0,-16 11-36,-13 9-42,-15 15-18,-51 50-5,-5-15-15,91-91 7,6-6-7,-23 17 1,17-10 4,15-14 0,15-6-5,3-3 8,6-1-9,3-1-5,-2 0-20,3-2 7,12 4 12,18-6 6,21-6 7,63-15-1,16-13 3,-99 32-8,-2 1 3,32-7-4,-13 8-1,-4 2 0,-9 4 0,-2 0 1,-6 0 0,0 0 0,-5 2 0,-8 0-1,-6 0 1,-6-2 1,-6 2-1,0 0-2,-3-2 1,0 0-5,-3 4 5,3-4 0,3 6 1,0-2 5,6 0-5,0 2-120,4-1-114,-2-5-47,18-45-526</inkml:trace>
  <inkml:trace contextRef="#ctx0" brushRef="#br0" timeOffset="74850.281">25089 2314 985,'-1'0'288,"-2"0"-54,-1-3-231,-1 7-3,3 5-19,-6-3 2,-12 11 17,-12 16 45,-19 17 3,-57 50-16,-35 33-17,-2 13-14,53-50 11,56-54-11,7-1-1,9-10 0,-22 31-1,16-14-1,12-20 1,8-7-13,6-14 2,3-6-15,4-1 12,5 2 15,10 5 14,10-2-2,17 4-3,13-3 0,6-3 4,2 0-4,-4-2-9,-10 4 0,-6 2-1,-4 4 0,-2-3 1,1 3 0,0-4 0,1-5 11,-3-4-11,-11-5 2,-4 0 13,-11-3 28,-8-10 62,-5-5 0,-6-11-55,-5-12-1,-12-11-28,-13-2-19,-5 0 4,-9 4 9,4 4-6,6 6 6,3 8-11,6 9-4,5 7-1,6 8-9,4 5 2,6 4-10,3 6 0,3 0-111,0 12-202,1 5 143,4 12-19,31 61-145</inkml:trace>
  <inkml:trace contextRef="#ctx0" brushRef="#br0" timeOffset="75085.294">25643 3090 1134,'-3'10'97,"3"8"-85,-7 17-11,1 10-1,-3 6 11,0-6-10,0-4 0,4-7 12,1-5 1,2-3-4,-1-7 2,3-5-3,2-7 3,1-6-12,6-2-121,40-48-203</inkml:trace>
  <inkml:trace contextRef="#ctx0" brushRef="#br0" timeOffset="75333.308">26516 2631 1811,'0'-1'215,"1"1"-215,6 0-60,7 1 10,9 2 38,7 0 12,11 0 1,3-2-1,9 3 1,7 0-1,1 1 0,-4-2 0,-10 4 1,-9 0-1,-5 1-100,-2-1-109,-2 1-71,42 7-186</inkml:trace>
  <inkml:trace contextRef="#ctx0" brushRef="#br0" timeOffset="75602.324">26546 3185 1010,'0'0'309,"1"0"-239,-1 1-70,2 1-18,1-2 11,1 7 1,5-2 6,5 7 13,8 2 17,15 1 12,8-7 18,13-8-2,11-9-10,2-16-22,-4-4-13,-13 0-7,-10 6-4,-15 11-2,-9 11-198,-14 5-467</inkml:trace>
  <inkml:trace contextRef="#ctx0" brushRef="#br0" timeOffset="76403.37">28520 1719 300,'0'2'588,"0"-2"-545,-2 0-43,2 0-16,0 0 16,0 0 55,-3 0 50,1 2 8,0-2-49,1 2-64,-4 3-6,-4 6 6,-2 12 0,1 11 0,1 13-23,7 10 22,8 12-8,5 3 8,10-1-7,1-6 7,3-15-5,2-18 6,1-21 17,13-26 142,17-32-9,60-69-95,45-55-34,-4-15-12,-83 59-3,-29 13 6,-41 79-11,-8 5 13,-1 8 46,-4-23 1,-13 16-23,-8 9-17,-12 4-21,-10 11-1,-10 13 0,-2 10 1,-3 15 0,9 12 0,7 10-15,8 13-61,6 13-158,3 2-54,5-5-56,-23 57-361</inkml:trace>
  <inkml:trace contextRef="#ctx0" brushRef="#br0" timeOffset="76631.383">28888 1864 549,'9'15'75,"4"2"-4,10 18 25,-1 10 15,-7-1-27,-6-4-18,-3-6-39,-1-7-6,-2-1 13,4 1 1,-1 1-14,0 1 0,7 1 7,2 4-1,3 0-27,0 0-3,6-7-139,39 20-107</inkml:trace>
  <inkml:trace contextRef="#ctx0" brushRef="#br0" timeOffset="76840.395">29490 2202 845,'-1'0'496,"1"0"-388,-2 3-108,2-2-27,-2 5-14,0 1 29,-1 10 12,-1 6 3,-2 6-1,1-2 14,-1 1-7,5-2 9,-2-5-18,6-5-9,3 1-156,12 0-187</inkml:trace>
  <inkml:trace contextRef="#ctx0" brushRef="#br0" timeOffset="77096.409">30021 1678 1417,'0'0'230,"0"2"-191,0-2-39,4 2-21,-2 2 1,13 5-4,17 2 24,24 1 5,67-1 2,34-14-1,1-5 6,-66-2 2,-53 8-13,-7 0-1,-6 2-22,22-2-121,-19-20-331</inkml:trace>
  <inkml:trace contextRef="#ctx0" brushRef="#br0" timeOffset="77298.421">30536 1214 1342,'-4'9'167,"3"15"-167,-5 27-18,-6 31 18,-12 92 1,-7 29 0,-4-33-1,19-50 6,8-10-6,10-69-63,4-4-209,38 32-330</inkml:trace>
  <inkml:trace contextRef="#ctx0" brushRef="#br0" timeOffset="77712.4439">31447 1437 1354,'-8'2'191,"-2"6"-191,-16 11-17,-5 24 8,-6 20 2,-3 12 1,4 8-6,5 5 11,7-4-5,5 0 0,9-1 5,7-9-7,6-15-1,9-14 2,6-18-7,9-17 14,12-22 72,16-21 2,12-27-37,8-21-29,-6-8-1,-13-8-5,-19 4 19,-19-1-21,-14 0 6,-14 6-6,-6 15 0,-10 17 2,1 13-1,-2 13 32,2 8-8,-1 8 1,-8 8-19,-6 16-7,-5 18-1,-12 21 0,1 22-10,-25 74-44,64-100-227,-51 165-254</inkml:trace>
  <inkml:trace contextRef="#ctx0" brushRef="#br0" timeOffset="77923.457">31413 1811 1179,'4'8'198,"1"4"-198,6 20-22,3 10 2,-1 6-13,-5 4 24,-5-4 9,0-3 12,-2-8-6,1-6-5,-4-5 13,2-9-7,0-2-7,2-4-82,8-27-456</inkml:trace>
  <inkml:trace contextRef="#ctx0" brushRef="#br0" timeOffset="78260.476">31891 1957 1106,'12'0'141,"3"0"-110,9 0-20,-3 0-11,-10 7-9,-8 5-38,-8 4 40,-6 8 7,-6 7 28,-5 8-7,-3 6-7,-5 0-8,4 3 6,5-11-11,10-10-1,8-7-10,8-4-17,7-10 27,16 1 15,7-3-3,9 2-1,3 1-5,2-2-5,-7 0-1,0 3 1,-7-4 0,-5-2-1,-5 0-18,-4-4-87,-5-2-132,-14-16-437</inkml:trace>
  <inkml:trace contextRef="#ctx0" brushRef="#br0" timeOffset="78732.503">28279 3231 1272,'0'-4'242,"0"1"-149,9-6-93,15 2-12,30-13 12,74-17 7,87-24 0,116-11 11,-69 27 15,33 5 35,-6 16-14,-14 13-9,-21 11-33,-25 16 2,-13 6-13,-29 11 9,-23-6-10,-12 14-5,-16-2-31,-21-25-34,-31-9-40,-58-8-122,20-7-113</inkml:trace>
  <inkml:trace contextRef="#ctx0" brushRef="#br0" timeOffset="79160.527">30713 3357 763,'-34'6'190,"4"0"-68,-30 4-43,10 1 13,11 1-28,7-2-14,12-4-7,9-3-10,8 0-33,7 2-33,5 6-4,5 10 35,9 6 2,12 6 8,11 7-8,5 1 18,0-3-2,-7 0-5,-2 2-11,-10-3 9,-7-3-7,-3-4 8,-7-6-1,-8-3-1,-5-6 1,-2-8-3,-3-3 19,-3-4 50,-16 4 51,-27 4-49,-77 14-47,-65 17-30,3-10-138,86-27-373</inkml:trace>
  <inkml:trace contextRef="#ctx0" brushRef="#br0" timeOffset="83867.7959">24866 4705 490,'-3'0'262,"3"1"-104,-3-1-103,0 6-14,0-6 7,-2 4 48,-2 1 36,-8 9-51,-6 4-39,-7 9-15,-4 5 0,-6 2-12,2 2-2,-9 4-11,-6 5 10,-5 10-12,-10 8 7,2 1-7,0 2 6,9-6-6,9-7-1,15-12 0,13-9-5,11-11-12,5-2-8,10-3 23,-2 1-3,6 3 5,2-4-9,10 5 10,3-6 8,7 2-8,3-7 14,0-6-9,0-4-4,2-1 12,-2-5-6,-1-1-7,-1-3 12,-3-3 2,-2 4 2,-9-2-1,-7 5-9,-7 2 6,-6 2-1,2 2-10,-1 0 0,4 0 0,2 0 0,6 0 0,0 2-1,-2-2 1,6 0 0,-8 0-1,0 0 1,-2 0-1,-1 0 1,-2 0-1,1 0 1,-2 0-1,-4 0 0,0 0 1,0 0 0,2 0 1,-4 2-1,2-2 5,0 0-5,0 0 5,0 2 0,-3-2 0,3 0 8,-1 0 7,1 0 31,-3 0 14,3 0-4,-2-2 10,1-4-20,-4-4-32,-1-3-10,-1-3-8,-1-4-2,0 1 0,0-3 0,-3 0-1,0-5-5,-1-1 6,-6-3 0,0-6-15,-4 2 0,-5-1-15,0 5 30,3 4 0,1 7 1,3 4 7,8 6-1,7 5-6,2 0-1,3 3-12,5 2-50,-2 2-52,5 4 0,2 7 72,7 10-22,6 4-100,-1 11-92,23 58-294</inkml:trace>
  <inkml:trace contextRef="#ctx0" brushRef="#br0" timeOffset="84129.811">25237 5343 698,'-4'2'506,"4"-2"-435,-3 4-71,-2-3-18,4 2 8,-2 4 10,-2 9 27,-1 14 2,-4 15-2,1 18 3,-3 7-9,2 1-14,2-7-6,5-9 0,1-4 5,4-13 3,2-3-9,6-9-39,6-9-195,36-46-123</inkml:trace>
  <inkml:trace contextRef="#ctx0" brushRef="#br0" timeOffset="84320.822">25818 5121 1449,'0'-3'175,"4"0"-169,5-4-6,8 7 0,13-6 0,11-4 8,9-5-7,12-2 7,53-10-7,21 0-1,5 16-80,-81 4-398</inkml:trace>
  <inkml:trace contextRef="#ctx0" brushRef="#br0" timeOffset="84528.834">25673 5853 1736,'1'-4'214,"10"2"-203,17-8-5,19 2-6,61-21 1,30-24 10,14 1-5,-42 24-5,-16 11 5,-53 12-6,-7 5-59,-3 8-226,102 13-436</inkml:trace>
  <inkml:trace contextRef="#ctx0" brushRef="#br0" timeOffset="84985.86">27660 5831 1181,'15'-1'146,"2"2"-115,15 5-31,6 8-1,3 2 1,0 1 2,-5 7-2,-7-4 0,-5 5-6,-8 1-12,-9 7-8,-8 4 26,-15 12 17,-21 9 13,-15 15-12,-14 4-5,-1-7-1,13-16-12,18-21 0,23-19 0,13-10-21,6 0-9,6 0 30,7 6 7,8 3 55,12 1 25,11-2-11,15 3-28,8-7-34,48 5 8,-83-17-22,38 4-27,-4-7-291,73-26-277</inkml:trace>
  <inkml:trace contextRef="#ctx0" brushRef="#br0" timeOffset="85353.882">29033 5971 1347,'-8'-8'182,"-1"5"-130,-14-4-31,-6 4 6,-10 6 8,-7 7 10,-6 7-29,4 5-4,12 4-12,8 3 0,9 5-7,8 4-8,7 0 14,4-3-16,6 3-2,10 2 8,9 2 11,17-4 0,18 1 11,10-9 4,3-8-14,-10 1 4,-10-2-5,-22 0-1,-11 1-14,-10-3 6,-10-1-18,-7-4 27,-11 3 39,-15 3 42,-19 7-32,-16 9-19,-8-5-30,7-5 0,14-9-220,-8-72-449</inkml:trace>
  <inkml:trace contextRef="#ctx0" brushRef="#br0" timeOffset="85827.909">27266 5553 1393,'9'-17'177,"3"6"-143,18-16-34,14 5 0,13-1 2,19 4 10,56-10 9,26 15 16,14 25 7,-43 7-11,11 1-14,8-1-8,11-14-10,7-14 34,13-4-7,-7-7-11,-33-5-2,-18-1-8,-32 5-5,-58 10 8,-11 5-8,-11 4 5,9-10-7,-21-1-94,-19-3-191,-20-5-90,-150-30-381</inkml:trace>
  <inkml:trace contextRef="#ctx0" brushRef="#br0" timeOffset="86316.9369">27587 4406 772,'-5'2'279,"0"2"-191,-6 6-79,-5 13-9,-1 11 0,-3 13 0,3 13 6,13 7-5,8 5-1,18-9 0,19-15 48,18-17 14,15-28 37,1-23-14,2-25 7,-9-25-22,-7-19-28,22-61-3,-61 101-21,15-45-7,-17 4-2,-18 11-8,-19 11 0,-22 9-1,-10 14 15,-8 9-13,2 17 5,1 15-4,6 8-3,8 14-6,-7 12 6,3 10-1,1 9 1,2 8-14,13 6-79,9-1-201,13 91-46</inkml:trace>
  <inkml:trace contextRef="#ctx0" brushRef="#br0" timeOffset="86518.9479">27863 4412 1123,'0'3'207,"3"1"-192,10 6-14,4 8-1,7 5 7,-1 11 8,0 7-14,-4 4 0,-4 5 0,-1-1 0,-4-1 17,-2-5-3,-4-5-15,5-5-33,27 24-237</inkml:trace>
  <inkml:trace contextRef="#ctx0" brushRef="#br0" timeOffset="86728.9599">28524 4702 381,'0'0'1071,"0"3"-981,0 8-90,2 12 0,-1 11-9,-1 7-12,-1 6 21,-4 4 17,-3 0 10,0 0-17,3-6 10,1-14-5,5-13-15,7-8-66,8-22 18,71-90-303</inkml:trace>
  <inkml:trace contextRef="#ctx0" brushRef="#br0" timeOffset="86908.97">28880 4370 1234,'4'0'264,"6"4"-224,12-2-39,14-2 6,18-2 5,5-8 5,7-3 2,0-4-8,1-2 4,-7 6-9,-10 0-6,-8 4-122,8-4-229</inkml:trace>
  <inkml:trace contextRef="#ctx0" brushRef="#br0" timeOffset="87120.9829">29197 4034 1017,'0'12'109,"-2"11"-92,-2 20-7,-5 19-10,-4 14 2,-8 14 11,-14 62-4,-2 32 5,1 9 2,29-148-5,7-9-11,3-12-176,56 30-564</inkml:trace>
  <inkml:trace contextRef="#ctx0" brushRef="#br0" timeOffset="87541.007">29906 3976 1265,'-3'-1'242,"0"1"-145,-5 1-76,-8 9-21,-8 16 0,-9 12-5,-4 17 5,-1 14-8,6 16 7,8 3 1,11 6-8,8-5-8,15-11-2,5-17 15,9-15 3,0-16 7,3-22 7,7-18 25,8-27 34,12-28-22,40-68-33,-67 84-7,26-46-4,-14 7 2,-19 7 5,-11 6-13,-18 6-1,-6 10-7,-14 12 7,-4 14 6,-9 10 9,-8 13-3,-4 13 9,-1 13-12,-1 12-9,3 19 0,1 9-1,5 13-28,7 9-229,-14 106-311</inkml:trace>
  <inkml:trace contextRef="#ctx0" brushRef="#br0" timeOffset="87761.019">29980 4367 553,'4'19'76,"1"1"22,3 23 25,1-2 10,-1 0-20,-3-2-20,-1-3 7,0-5-43,3-7-22,-4 1-11,2 1 0,-2-7-6,1 3-18,-3-1-192,-6 1-512</inkml:trace>
  <inkml:trace contextRef="#ctx0" brushRef="#br0" timeOffset="88102.039">30341 4502 597,'5'3'88,"-4"0"-56,6 1 112,-2 2-26,-3-2-37,4 8-21,0 5 35,5 6-29,0 3-35,-5 3-13,-5 2-6,-4 3-12,-9 0 13,-11 7 10,-12-2-4,-4-1-9,4-5-9,14-14-1,7-7 0,14-10-24,9 0 24,5-1 0,5 3 6,11 2 4,5-3 1,-1-2-1,0-1-10,-8 0-10,-2 0-119,-7 4-20,-2-1-58,2 18-292</inkml:trace>
  <inkml:trace contextRef="#ctx0" brushRef="#br0" timeOffset="88537.064">29191 5570 1006,'0'-3'246,"0"1"-45,0-2-49,0 4-14,0 0-39,3 0-44,0-2-55,18-6-25,22-7 25,78-27 18,103-50-17,19-18 23,-121 53-23,-87 41 0,-12 5 5,-8 4-5,12-4-1,-15 10 0,-10 2-15,-4 4 3,0 1-11,-2 11-82,-3 5-100,-14 34-371</inkml:trace>
  <inkml:trace contextRef="#ctx0" brushRef="#br0" timeOffset="89079.095">30969 5145 1599,'-4'-8'257,"4"6"-100,-3-4-109,3 6-48,0 0-3,3 1-13,6 1-28,16 0 28,23 1 16,70 0 17,48-11-5,-11-2-12,-69 7 0,-56 3-19,-3-1-58,-8-2-76,15 6-142,-38 5-481</inkml:trace>
  <inkml:trace contextRef="#ctx0" brushRef="#br0" timeOffset="89259.105">30655 5779 1776,'20'-12'210,"12"8"-168,76-12-25,69 3-17,24-2-12,-66 4-117,-10 11-83,-18 4-154,-29-6-176</inkml:trace>
  <inkml:trace contextRef="#ctx0" brushRef="#br0" timeOffset="89517.12">32306 5208 1094,'-16'-7'307,"2"4"-194,-15-5-79,3 8-14,-2 0 34,4 5 0,7-5 9,8 1-11,8-1-23,1 0-29,1 2-1,-1-2-11,0 2 0,0-1 2,0 2 9,2 1-5,1-4-16,1 4-92,6 3-42,18-11-443</inkml:trace>
  <inkml:trace contextRef="#ctx0" brushRef="#br0" timeOffset="90168.157">33000 4563 1612,'-27'4'169,"-3"8"-133,-36 14-24,-59 48-12,-14 38-1,104-72 0,3-6 0,-24 36-5,14-9 0,9-4 4,6-4 1,-3 1 0,-7-2 0,-7 3 1,-6 6 3,-8 2-2,-4 3-1,3 5 0,1-7 0,9-1 0,9-6-1,9-6 1,14-16-2,9-11-11,7-11-35,7-9 18,8 1 30,19-10 22,20-3 58,73-18-7,44-22-40,6-1-15,-74 30-7,-13 6-10,-56 11 12,-4 1-12,-3 2-1,21 1 1,-10-1-3,-7 7 2,-13-3 0,1 0-6,-8-2 6,-4-1 6,-4-2 1,-2-2 17,-1-1 84,-4-11 47,-2-8-115,-10-15-29,-3-9-11,-13-10-2,-6-7-15,-6-3 17,-3-5 0,2 0-15,2 6-5,8 13 19,7 16-11,11 16 6,6 8 1,5 8 5,4 4 0,3 0-15,0 7-147,0 3-3,0 13 30,3 12-140,49 65-260</inkml:trace>
  <inkml:trace contextRef="#ctx0" brushRef="#br0" timeOffset="90452.173">33098 5439 1426,'-1'0'305,"1"0"-248,-2 0-57,1 5-18,-3 8-2,-2 10 19,-2 9 0,2 7 0,0 6 1,-5-1 1,5-3 0,2-3-1,1-7 0,3-7-6,7-6 6,11-2 1,4-5 7,16-8 8,8-10-1,11-6-1,3 1-14,-4-2-23,-5 5-79,-6 5-193,8-4-239</inkml:trace>
  <inkml:trace contextRef="#ctx0" brushRef="#br0" timeOffset="90648.184">33385 5486 1440,'-2'0'356,"2"0"-266,-6 4-90,-5 11 6,-11 11 0,-12 19 18,-11 14 4,2 12-20,-1 8 7,10 3-14,4 8-1,-13 77-75,-39 124-499</inkml:trace>
  <inkml:trace contextRef="#ctx0" brushRef="#br0" timeOffset="92253.276">24564 7544 1001,'-4'-4'160,"0"4"-32,-5-5-52,7 5-8,0 0 47,-4-3 11,2 2-39,-3 1-24,-2-2-28,-3 2-27,-3 6-8,-10 9-6,-8 15 5,-15 19 0,-13 18-5,-11 22 5,1 5 0,-2-2 0,2-8 1,10-15 0,8-10 0,11-20 0,13-12 6,15-13-5,10-8-2,1-2-18,6 7-8,0 11 21,2 10 5,2 3 2,5 3-2,3-8-10,3-4-10,-1-12 8,3-9 12,4-1 1,8-5 9,12-3-7,13-8 14,3-2-2,2-4-8,-3 6-5,-12 5 7,-10 1-8,-7 8 1,-7 2-1,4 0 0,3 2 1,13-2 5,12-4 0,10-2-5,9-3 7,-5-6-8,-5 3 0,-15-2 1,-15 4 0,-12 2 12,-18 3-12,-4 2 14,-2 2 60,-3-3 2,-3 0 11,-5-8-34,-7 0-36,-7-6-12,-4-4-4,-1 5 4,7-5 3,-4 3-9,8-1-1,-5-4 0,5-1-5,-2-1 5,-1 1 1,5-1 0,1 0 1,-2 6-3,3-1 3,0 3-2,-3-3 0,-1 3 0,0 4-7,-4-4 8,-1 2-2,-1-1 2,-1 1-6,1 2 5,-1 0 1,2 3 0,4-3 1,1 2-1,7 0 1,6 5 1,0 0-1,7 3-1,1 0-24,1 0-152,5 4-80,4 2 71,11 7-35,76 23-65</inkml:trace>
  <inkml:trace contextRef="#ctx0" brushRef="#br0" timeOffset="92668.3">24813 7324 805,'-10'-4'243,"4"0"-144,-7 0-50,-3 0-31,2 8 6,-5-1-13,-4 0 2,3 5-4,-8 4-8,2-4 7,-5 7 1,-1 4-3,-3 2-5,3 3 1,3 2 5,3 3-6,5 1-1,1 4-1,0 5 0,0 7-6,3 6-124,-14 75-190</inkml:trace>
  <inkml:trace contextRef="#ctx0" brushRef="#br0" timeOffset="93196.33">25427 8387 833,'0'-14'129,"-2"8"-60,2-10-18,0 6-5,0 9 7,0 1-28,0 1-25,0-1-17,2 4-5,1 2 4,1 2 9,6 0-4,-2 5 13,2 1 1,-2 0-1,0 4 9,3 0 21,-2 1-9,0 1-11,0-7 1,-3-1-5,0-4 4,-4-2 4,-4-6 5,0 3-19,-8-3-115,-55-3-552</inkml:trace>
  <inkml:trace contextRef="#ctx0" brushRef="#br0" timeOffset="93712.36">25128 8255 1090,'0'-8'168,"0"7"-99,6-5-69,12 2 0,6 3 8,13-2-1,4 3-7,1 3 21,3 4 3,-2 8 3,-3 5-21,-9 3-6,-10 5 0,-3 1-1,-11 3 1,-8 5 1,-10 7 35,-14 8-4,-12 5-7,-11 2-2,-8-3-7,-1-1-2,-3-9-5,3-9-2,6-6-6,14-11 5,14-8 3,13-8 3,12-4-10,4-3-2,6-2-5,16-2 5,18-4 57,11-8-9,12-3-12,-1-1-1,-7 0-16,-10 10-3,-14 7-15,-10 2-1,-9 6 2,-4 2-2,-4 0 2,3 0-2,1-4-17,10 3-86,9-8-172,89-61-323</inkml:trace>
  <inkml:trace contextRef="#ctx0" brushRef="#br0" timeOffset="93949.373">26244 8138 1531,'0'0'210,"2"0"-210,2 1-45,5 1 45,4-1 0,11 1 18,11 0-9,10-4 5,10-1-2,9-6 6,6-5-5,0 1-13,-6-2 0,-7 8-132,-12 7-198,-4 19-403</inkml:trace>
  <inkml:trace contextRef="#ctx0" brushRef="#br0" timeOffset="94209.388">26185 8694 1263,'-1'0'297,"1"0"-255,1 0-42,5 0-58,8 2 58,10 0 16,12-2 34,11 3 10,16-6-5,2-2-4,0-2 0,-5 0-25,-11 1-10,-13 3-7,-9 0-1,-8-1-7,-4 8-1,0-4-56,2 0-157,29-28-448</inkml:trace>
  <inkml:trace contextRef="#ctx0" brushRef="#br0" timeOffset="95124.4399">27909 9283 1013,'8'-10'203,"1"0"-118,10-4-55,2 9 6,3 2 11,-2 10-11,2 2-35,-1 13-1,2 4-5,-4 8 5,-5 7 0,-7 4 0,-7 1 9,-10-3 29,-15 3-11,-14-4 4,-13 1-11,-8 5-4,2-9-10,7-8-4,20-13 7,12-9-8,12-5-1,5-4-9,3 0-3,0-1-16,6 2-9,5 4 37,8 0 8,12 2 10,11-7 19,12-5 10,3-2-19,2-5-10,-1-2 0,-1 1-18,-2-2-89,-3 2-272,83-28-541</inkml:trace>
  <inkml:trace contextRef="#ctx0" brushRef="#br0" timeOffset="95492.461">29249 9200 1286,'-28'-1'177,"-5"6"-124,-28 6-32,-4 9 10,3 10 7,5-1 10,14-5-20,18 2-17,16 0-11,16 5-21,8 10 6,13 7 14,8-3 1,10-7 13,1-1-5,2-2 2,-3 0-8,-1 3 4,-6-5-5,-6 0-1,-9-6 8,-3-6-8,-10-4-6,-6-6 4,-4-1 1,-4-5 1,-3 1 9,-13 3 16,-15 5-2,-26 12-11,-64 21-12,-49 0-114,-15-22-229</inkml:trace>
  <inkml:trace contextRef="#ctx0" brushRef="#br0" timeOffset="95942.4869">27560 8701 1039,'-4'-3'155,"4"3"-64,-2-5-91,7 5-3,7 0-10,14 0 13,25 0 81,61-9-2,70-21 7,64-24-10,-64 5-1,-10 3-28,-16 14 5,-5 14-17,-18 10-2,-30 15-14,-6 2-11,0 1-8,12 0 1,1-8 5,-4-8 0,-18 0 3,-55 0-2,-8 2-6,-5-3-1,12 2 0,-18-2-9,-11 4-41,-7 2-43,-6-7-449,-51-28-354</inkml:trace>
  <inkml:trace contextRef="#ctx0" brushRef="#br0" timeOffset="96880.541">27815 7235 1052,'-6'0'175,"2"6"-104,-9 2-62,1 4-8,-8 11 0,-5 5 1,-2 9-1,-3 3 0,2 9-1,2 0 0,7 8 0,1 7 0,3 5-1,6 5 0,-1-3 1,7-3-1,9-9 0,7-15-17,5-11 17,10-6 1,7-7 13,2-7 13,6-8 40,-1-10 6,4-8 4,7-15-13,2-21-31,7-19-5,29-64-8,-13-28-5,-15 4-5,-53 111 0,-7 4 0,-6 7 15,-4-34 15,-14 17-8,-12 10-10,-9 11 5,-4 11-8,-2 6-17,-3 10 7,-1 9-8,1 9 0,-1 10 0,9-2 0,4 1-2,9 1 1,13 1-24,6 3-131,3 12-173,6 67-199</inkml:trace>
  <inkml:trace contextRef="#ctx0" brushRef="#br0" timeOffset="97201.559">27966 7463 922,'0'0'219,"-1"0"-177,1 0-21,-2 2 92,-1 0 47,-1 0-70,3 2-78,2 7-12,6 10-1,3 13 1,8 13 12,3 12-10,7 7 14,2 6-8,1-8-2,0-11 9,-1-9-5,-8-15-10,-4-12 12,-8-6-11,-5-6 5,-5-3-5,-2 0 8,1-2-9,1 0-59,3 0-182,5 0-44,36-12-611</inkml:trace>
  <inkml:trace contextRef="#ctx0" brushRef="#br0" timeOffset="97466.574">28554 7949 1251,'0'1'254,"1"2"-191,-1-2-42,-1 1 1,1-1 4,-2 2-26,1 4-15,2 5 6,-1 10 8,-1 6 2,-2 12 10,-2 1-3,-1 0-7,-4 4 14,1-2-6,0-5-3,4-4-6,1-7-43,8-10-157,25-25-100</inkml:trace>
  <inkml:trace contextRef="#ctx0" brushRef="#br0" timeOffset="97708.588">28897 7506 516,'-6'-4'1071,"3"2"-886,-1-3-101,4 5-57,4 1-18,2-1-8,10 0 8,19-2-3,26-8 4,66-14-4,35-18 8,-21 10-14,-112 30 1,-11 4-1,-5 1-9,13 7-219,-36 32-359</inkml:trace>
  <inkml:trace contextRef="#ctx0" brushRef="#br0" timeOffset="98322.623">29864 7185 1052,'-2'0'234,"-1"0"-111,-1 0-84,-1 1-32,-1 3 4,-6 6 1,-1 12-11,-4 9 0,0 10 0,4 14-1,-3 4 0,8 10-2,0 1-2,1 5 4,-1-1 1,4-7 0,-2-1 1,4-18-2,4-15-9,2-13-19,5-16 28,11-8 15,12-16 81,16-19-39,10-14-23,1-11-1,-7-9-6,-4 6-4,-10 0 1,-8 4-11,-6 1-5,-5 0 8,-6 2-4,-8 5-11,-7 4 20,-12 10 2,-6 6 19,-4 7 7,-5 11-10,0 4-13,-2 12-8,-4 5-18,-2 14 0,-3 7 0,0 10 0,2 13 0,7 2-30,3 3-138,13 1-183,15 47-165</inkml:trace>
  <inkml:trace contextRef="#ctx0" brushRef="#br0" timeOffset="98571.638">30019 7402 1206,'0'3'282,"0"-3"-215,0 3-67,1 4-31,2 3 31,3 11 17,7 7 38,4 6-25,4 4-7,0-1-8,0-6-5,1-4 2,-4-1-6,-1 0 0,-1-1-3,-7 7-3,-5-1-169,-2 3-68,-4-2 13,-8 17-134</inkml:trace>
  <inkml:trace contextRef="#ctx0" brushRef="#br0" timeOffset="98922.658">30528 7615 1151,'8'7'210,"-5"-4"-178,4 4-25,5 1 11,-1 2 17,-4 3-17,-1-2 6,1 4-17,-4 4 4,-3 5-10,-8 7 7,-11 10 18,-10 6 1,-6 2-11,1-4-5,8-13-11,10-13 0,10-9-1,6-6-10,1-4 5,0 0-12,4 2-23,7 2 41,8 2 18,12 1-4,14 3-1,5-7-5,8 0-7,-2-2 11,-10 2-12,-17-2-57,-19 4-251,-49 24-306</inkml:trace>
  <inkml:trace contextRef="#ctx0" brushRef="#br0" timeOffset="99635.698">29724 8586 838,'-3'-2'218,"1"2"-73,-4-3-14,5 1-2,-1 2-5,4-2-29,-1 2-23,4 0-41,-4-2-17,4 2-14,5-5-26,12-4 26,17 1 12,15-10-11,6 5 9,-2-1-4,1 6 5,-7 2-10,-5 5 9,-4 1 4,-6 3-2,-6 3-5,-5 0-1,-3 1-5,-5 0-1,4 0 8,-4-1-7,6 4 17,-1-2-18,0-4-52,-5 0-80,1-4-181,6-26-457</inkml:trace>
  <inkml:trace contextRef="#ctx0" brushRef="#br0" timeOffset="100342.739">30981 8377 1276,'-1'-6'256,"1"2"-107,-2 0-88,2 4-44,0 0-11,0 0 1,0 0 2,2 0-9,2 4-30,11-4 30,11 4 0,18-4 38,14-1-7,5-2-7,1-3-12,-6 0-10,-11 2 5,-6 0-5,-8 2-1,-13 4-1,-5 6-130,-12 4-239,-45 50-184</inkml:trace>
  <inkml:trace contextRef="#ctx0" brushRef="#br0" timeOffset="100582.753">30965 8935 1456,'3'1'187,"1"-1"-164,6 0-23,4 0 1,4 3-1,3-3 9,0 1-8,6 1 8,6 0-8,1-4 8,9 0-9,2-2-15,9-3-185,80-29-414</inkml:trace>
  <inkml:trace contextRef="#ctx0" brushRef="#br0" timeOffset="100844.768">31721 8634 1307,'-3'-4'261,"1"2"-96,0-4-108,3 6-13,2 0 13,0 0-50,6 0-7,12-4 0,11 4 5,8 0 11,10-2-2,-1 2-14,-1 0 2,-3 0 16,-6 2-18,-8 2-5,-4 0-127,-4 0-192,45-8-274</inkml:trace>
  <inkml:trace contextRef="#ctx0" brushRef="#br0" timeOffset="101512.806">32989 8206 1202,'1'-4'264,"-1"2"-175,1-2-73,-1 4-10,-1 3 8,0-3 38,-3 1-47,2 1-5,-5 2-30,-3 6 30,-2 6 12,-11 13 3,-2 5-3,-4 3-1,-5 8-2,3 0-3,-6 0-6,-5 10 12,-6 0-1,3 2-5,5 2-6,10-11 0,14-12-10,10-4-18,12-12-17,6-2 36,9 1 9,7-1 12,8 0-12,8-4 7,1 2 2,4-4-9,-1 3 1,-3-3 0,-3 4 20,-3-7 21,-2 0-3,-8-3-10,-3 1-7,-4-3 2,-5 0-12,-10-4-3,-1 0-1,-6 0 28,-1 0 69,1-1 34,-2-2-19,-1-9-58,0-3-35,-1-10-27,-5-3-1,0-5 0,-3-6 1,-6-2 8,-3-5-8,-4-2-14,-5-4 8,-5 1 6,-1 3-11,-1 13 11,7 8 2,10 7 16,8 12-11,7 4 4,4 3-11,1 1 0,0 0-1,1 0-34,-1 5-214,3 12-88,3 7 38,30 59-294</inkml:trace>
  <inkml:trace contextRef="#ctx0" brushRef="#br0" timeOffset="102121.841">33350 8846 1148,'3'0'352,"-3"1"-266,0 2-86,6 1-25,2 3 25,8 1 11,3 3-2,2 4 0,-1-4-9,-10 1 0,-5-1-17,-6-1-19,-7 2 36,-9 7 9,-6 6 24,-12 2-2,1 0-13,7-9-10,13-4-8,10-9-55,9-1-56,5 5 90,3 2 21,0 4 9,4-1-9,0 3 1,-2-2-1,0 4 0,-5 2 6,-1 2 25,-3 4 8,0 6 3,-5 3-12,-2 5-3,-5-3-7,0-1-7,-4-6 5,-8-4 3,-7-3-21,-17-8-106,-130-10-1119</inkml:trace>
  <inkml:trace contextRef="#ctx0" brushRef="#br0" timeOffset="142861.171">8842 11469 618,'-1'-2'132,"-1"2"-45,-1 0-87,5 2-24,1 4 17,3 0 6,-3 3 1,0 0 0,-1-2 1,0 3 17,-1 2-7,1 6 2,0 9 1,-1 12 8,-1 10-4,-1 9-4,-3 8-4,3 5 14,1 7 6,-2 12-4,4 59-2,3 33 15,4 33-23,-3-79-2,0-10-2,9 8 43,-6 15-26,-5 10-11,3 3 0,1 6 0,2 5 10,6 36-2,12 47 5,-7-60-19,-2-3 3,3 7 6,-4-12-13,-3-21-1,-6-13 10,-1-10-16,-4-7 0,-4-20 5,-1-70-6,1-8 1,0 3 8,3 40-8,2 0-1,1 2 0,2 3-2,2-4 2,2-1-1,5-4 0,0-2 1,0-10 8,-4-11-8,-5-18 0,-4-24 0,-2-7 6,-5-8 24,-3-10-26,-5-15-4,-7-20-136,-11-178-143</inkml:trace>
  <inkml:trace contextRef="#ctx0" brushRef="#br0" timeOffset="144304.253">8932 11480 651,'-3'-4'276,"3"4"-132,-3-5-84,12 3-59,1-3 6,4-4 5,7 4-10,1 0 17,9-1 2,9-1 8,10-1 5,17 0 2,55-9 6,32-9-13,19 9-14,-58 18-15,-6 13 8,-14 5-8,-58-6-4,-4-1 2,-5 1-2,27 17 4,-10-1 0,-12 4 1,-5-2 0,-12-2 0,-1-3 0,-6-6 0,-5-4 0,-2-3-1,1 2 0,-2 4 2,-5 13 4,-2 11-5,-4 19 1,-10 19-1,-12 61 0,0 35 0,1 41-1,23-53 12,9-36-6,11-8-5,7 3 6,4 12-7,3 1 8,-4 0-7,2 2 0,-5-6 0,-6 17 10,-2 14 2,-5 25 8,-9-32 6,0-2 9,-1-9-9,8 3 3,11 11-13,-2-43-16,6-14 1,-9-54 4,0-1-5,3-3 7,4 48-7,0 1-1,-7 6 0,-6 54 0,-14 5 6,-4 13 0,7-57-6,4-69 1,2-2-1,2-4 1,2 35-1,4-9 0,5-10 1,0-5-1,4-2 1,-6-8 0,4-7 5,-8-6-5,1-3 0,-1-2-1,-2 8 6,0 11-5,-1 3 1,-1 5 7,-2-4-3,0-9-6,-2-11 0,2-13 6,0-9 4,0-4 23,0-1 50,-4-2 2,-6-1-28,-3-4-34,-10-2-22,-9 1 6,-5 2-7,-11 6-6,-3-2 5,-5 6 1,-1-9 0,-4 2 0,0-6 1,-11-9 1,-48-23-2,-18-18 0,5-11 2,96 50-2,2 6 1,4 2 0,-32-13 5,8 9-5,5 5-1,9 6 0,12 5 0,6 1-1,12 0 1,7 0 0,4 0-44,3-3-116,5 2-145,9-2-8,84-42 44</inkml:trace>
  <inkml:trace contextRef="#ctx0" brushRef="#br0" timeOffset="145251.307">11928 11467 654,'0'-8'351,"0"7"-172,0-6-83,0 7-81,0 3-15,0 1-24,4 3-20,6 8 5,0 15 39,6 14 74,0 20-25,2 21 20,-2 77-16,-5 56 1,-15 82-5,2-45-7,2-55-21,-1 24-4,4 5-4,5-2 13,0-15-8,-2 16-3,-3 15-9,2-44 9,-1 1 7,2-3 7,3-7 2,3-3 4,0 0-17,-7-27-5,-4-15-5,2-26-8,-3-81 0,0-2 12,0-6-11,2 27-1,-2-13 6,1-10-6,2-4 0,4-1 1,0-2 0,-1 3-1,2-2 0,1-11-21,-2 1-45,-4-11-33,2-10-43,1-24 23,28-172-101</inkml:trace>
  <inkml:trace contextRef="#ctx0" brushRef="#br0" timeOffset="146539.3809">12133 11446 999,'0'-4'132,"-3"4"-86,2-7-46,2 7-84,2 0 56,-1 0 20,2 0 1,0 4-5,7 2 6,4 0 6,12 7 6,12-1 21,21 2 13,68 8 7,54-16-17,43-14-3,-58-5-8,6-8-4,-15 0 14,-8 16-16,-8 6-1,-12 19-4,-35 6-8,-13 9 0,-49-19 0,-3 2 0,-5-1-1,24 21 1,-13-1-1,-12-4 1,-9 8 35,-11 2-4,-8 16 2,-10 16-7,-7 20 10,-18 78 19,1 65-19,24 48 0,7-110-15,10 30 15,1 2 11,5 22-11,5 13-8,-4-3-11,4-2-4,-4-58-2,5 9 7,6 3 0,-3 4-11,8-9 4,0 6 3,5-3-13,-1 3-1,-1-52 6,-3-2-6,-5-9 6,-9-21 5,-6-60-4,-4-10 4,-2-8-10,0 31 8,-5-17 12,-5-7-4,-10-12 14,-5-2 1,-11-3-13,-7-7-7,-8-5 0,-4-7-3,1-4-3,-1-7 0,-3 2-5,1-1 0,-11 0-1,-45-6 1,-27 7 0,-13-1 0,42-8-1,2-4-1,-10-19-14,1-8-5,17-8 7,14 2 11,54 35-7,2 4 9,4 5 0,-22-8 22,9 4-1,5 13-12,-1 3-8,-2 7-1,-1-1 1,0 2-1,-4 0 0,9-3 0,7-5 1,9-3 5,10 0-5,4-2-1,4 2 2,0-1-1,0 1 0,0 0 0,0 0 0,0 0 1,1 0-2,-1 0 0,0 0 1,0-3 5,2 2-5,-2-3 8,0-4-3,0-8-6,1-5 0,-1-3-9,0 0 8,2-1 1,-4 2 0,1-3 6,-2 1-6,0-4-1,2-2-42,1 0-59,4 4-66,3 6-188,30-9-169</inkml:trace>
  <inkml:trace contextRef="#ctx0" brushRef="#br0" timeOffset="147391.43">7810 12534 525,'-5'-14'286,"-1"5"-140,-4-12-68,3 11-44,3 4-34,4 6-42,2 6-174,24 29 2</inkml:trace>
  <inkml:trace contextRef="#ctx0" brushRef="#br0" timeOffset="148028.4659">8004 11542 675,'-19'8'132,"3"3"-60,-18 15-30,3 5-9,2 9-13,-2 5-7,0 6 1,-2-1 10,0 6-11,-2-1 2,0 1 2,2-3-5,3-4-3,4-10-2,6-13 2,5-10 2,8-6 2,4-7 25,1-3 20,2 0 5,0-2-24,3 1-39,0-2-45,3 3 11,9-3 34,10 3 11,11-3 3,11-1-13,6 1 4,7-3 8,-5 0-12,-4 2 7,-8 0-7,-7 4-1,-5 4 1,-9-4 0,-3-4 0,-8 4-1,-7-3 1,-2 3 14,-4 0 28,-2-1 106,-6-4-91,-6-4-46,-4 0-3,-5-5-8,-1 2-1,-2-4 12,1 6-11,6-4-1,2 1 2,7 1 4,3 2-6,0-3-17,5 5-84,-2-6-73,3 1-49,6-1-23,7-31-220</inkml:trace>
  <inkml:trace contextRef="#ctx0" brushRef="#br0" timeOffset="148299.482">8125 11919 551,'0'0'231,"0"1"-136,-3 5-61,-1 6-13,-3 11 26,1 10 29,2 11-11,-1 11-19,4 6-4,1 5-19,1 4-13,-1-5 1,2-10-2,-1-7-8,1-17-1,1-13-48,-2-10-123,4-63-421</inkml:trace>
  <inkml:trace contextRef="#ctx0" brushRef="#br0" timeOffset="149860.571">10677 10839 602,'0'3'187,"0"-3"-137,0 2-43,-4 2 58,-2 3 46,-5 11 78,-8 13-18,-9 16-72,-9 13-56,-5 6-20,0-7-13,0-1-1,2 0-3,-1 5 2,-2 2-7,1 6 9,3-4-10,4-8 0,9-11 9,12-19-9,8-18-9,6-7-10,4-7-70,8 3 89,11 0 18,11 0 0,12-1-7,6-3 5,1 1-15,-3-6 11,-6 5-6,-9 3-5,-5-1-1,-10 4 1,-10-2 0,0 0-1,-8 0 9,-2 0 9,0 0 6,-2-2 32,-3-5 17,-1-7-41,-2-8-31,-3-7 8,0-2-7,-5-5-1,-1-2 1,0 1-2,-4 5-1,1 6 1,1 1 0,-4 2 13,4 9-1,-3-1-4,5 5-8,1 2 0,3 3 0,6 0-1,3 5-17,6 8-279,1 6-12,29 69 15</inkml:trace>
  <inkml:trace contextRef="#ctx0" brushRef="#br0" timeOffset="150204.5909">10757 11394 878,'0'2'72,"0"1"-72,0 1 0,1 2 0,-1 4 36,2 3 29,-1 5-31,1 8-4,-2 4-13,-3 6 8,-2 3-4,-9 6-15,-2-1-6,-8 0-12,0-3-7,-3-9 5,4-13 14,5-10 0,10-8 54,6-5 107,3-4-31,5-2-82,9 1-37,7-3-11,8 5-21,4 5 10,5 5 11,1 5-1,2 4-98,-2-2-135,44 4-87</inkml:trace>
  <inkml:trace contextRef="#ctx0" brushRef="#br0" timeOffset="150947.633">12083 10654 1134,'-6'-2'249,"0"2"-138,-9 0-30,-3 5-38,-10 13-25,-8 13-10,-7 12-8,-2 12 0,1 6-1,1 2 0,7 2-1,7-7-3,4-9 5,8-11 0,5-12-1,8-9 0,2-8-5,0-3 4,4-5 2,0-1-7,-1 0-14,8 0-2,6 3 23,6 0 9,7-1 3,6-2 6,3 0-4,3-2-5,-1-5-8,-4 4 5,-6-1-6,0 4 0,-8 1-6,-2 2 0,-8 0 5,-2-2 1,-3 2 1,-3-3-1,0 0 7,-2 0 10,-1-3 16,-1-1 111,-2-10-54,0-6-59,-6-9-11,-3-7-13,-4-3-6,-4-6-1,-7-2 6,0 4-5,-2 4 0,2 12 13,5 11 14,6 6-20,6 3-8,4 7-1,5 11-53,-1 3-36,4 13 5,5 9-44,3 1-83,7 0-40,40 29-97</inkml:trace>
  <inkml:trace contextRef="#ctx0" brushRef="#br0" timeOffset="151346.656">12248 10865 943,'2'0'188,"1"2"-185,4 0-3,4 6-26,2-2-7,-3 6-9,-3 2 42,-3-1 11,-1 7 40,-6 4 18,-7 10 10,-5 2-38,-5-1-41,7-3-7,6-13-33,5-5-50,5-1 6,3-3 22,-2-2 25,2 4 25,2-2 12,4 1 1,-1 4 0,6 0-1,6 4 0,3-1 1,7 5 6,3-1-6,-3 1 33,-6-4-3,-7-3-7,-14-7 3,-5-5 77,-7 6 40,-18 7-33,-14 15-65,-16 7-43,1 1-3,8-7-111,38-23-163</inkml:trace>
  <inkml:trace contextRef="#ctx0" brushRef="#br0" timeOffset="152096.699">14643 10520 1185,'0'2'0,"-1"6"-131,-1 10 31,-4 7 83,-8 11 17,-8 4 63,-6 5 44,-3 3-20,-4-3-9,2 6-2,-2-6-20,-4 8-22,-4 7-10,-2 1-7,-3-2-10,6-4-5,8-4-1,8-6 0,10-3-1,7-9-7,11-8-41,8-9 24,11 0 24,9-6 18,16-9 21,14-2-24,10-5 8,0-1-11,-4 4-11,-4 3 14,-12 1-10,-12 4-5,-14-1-5,-12-1 5,-7-3 12,-5 0 150,-2 0 38,-2-5-49,-5-6-85,-3-8-42,-3-7-24,-7-9 6,-4-5-4,-1-2-2,-3-3-1,2-2 1,-2-4 0,0-2 0,1 4 0,-1 10-2,4 9 2,9 12-1,5 9 0,4 3-1,7 5-13,2 4-184,7 13-124,6 13 128,6 16-126,46 69-571</inkml:trace>
  <inkml:trace contextRef="#ctx0" brushRef="#br0" timeOffset="152374.715">15067 11000 1538,'-6'9'195,"0"8"-195,-9 20-12,-6 14 11,-5 6-10,3 2 1,8-6-7,11-8-5,8-9-10,12-7 32,6-6 11,4-4 23,4-4-2,-1 0 4,3-5-14,1-2-5,0-1-5,2-7 7,0-7 7,1-3-26,-4-13-50,-2-7-206,22-74-474</inkml:trace>
  <inkml:trace contextRef="#ctx0" brushRef="#br0" timeOffset="152562.726">15382 11118 1613,'-2'0'221,"-1"0"-133,-3 7-88,-4 10-21,-5 22 21,-10 18 0,-3 15 0,2 8-47,5 1-103,7-4-111,7 0-45,5 83-315</inkml:trace>
  <inkml:trace contextRef="#ctx0" brushRef="#br0" timeOffset="156384.944">10213 13122 358,'-11'0'141,"0"3"-64,-11 0-29,-4 5 4,1 4-1,-5 0 33,0 5-46,5-1-16,1 4-4,6-5 0,3 2-3,3-3-6,0 1-7,1-4-2,4 1 1,0-2-1,0 2 1,0-1-1,1 7-8,-1 5 2,-2 7 0,2 7 6,0 6-1,1 8 1,-2 4-7,2 4 7,3 2 0,0 3 0,3 1 0,3-1 0,3 0-2,5 0-5,3-1 6,1-4 1,5-5 0,0-8 1,1-5-1,3-7-1,5-4-1,5-5 2,13-5 21,8 1-20,12-7 20,7-1-8,47 1-4,10-6 2,-89-4-3,-6 3-8,41 2 0,-3 5 1,-4 1 5,1-2-6,4 0-1,1-6 1,42-11-1,13-12-6,23-19-4,-39 8 11,7-5 0,-3 1 0,-14 1 13,-17-2-12,-48 19-1,-4-2-8,-8 5-4,25-14 12,-14 10 9,-17 3-9,-12 1 7,-6-2 11,1-7-7,1-13-10,5-15-1,9-11 0,4-6 0,4 0-1,2 9 1,3 7 0,-2 6 0,-1 9 6,-3 8-6,-9 6 0,-6 10 1,-5 2-1,-4 4 6,-1 2 7,-4-3 67,2-5 40,-9-8-84,-2-11-20,-3-8-7,-8-10-7,-4-3-1,-2 1 4,-2 1-5,6 4-1,-3 9-6,3 4 7,0 4 39,-2 8-9,3-1 0,-5-2-11,0 5-8,-4-6-2,-1 2-2,-1-5 2,-3-1-7,0-3 7,3-2-3,0 3-5,-1 3 1,-1 3-1,-4 5 5,-1 8-5,-2 5-1,-3 4 1,-2 1 1,-1 2 5,-3 1-6,-1 0 0,-1-2 0,0 3 7,0-2-7,9-3 10,2-2 23,6 1-5,-1-4-19,-1 4-4,-4 0 11,2-2-5,-2 6-11,-4-1 5,-5 10-5,-1 1 0,0 6 0,2 0 6,6 1-7,6-7 0,6-1 1,1-4-1,11-2 1,-1-3 0,1 0 0,1-6 0,2 0 0,-1 3 5,-1-4-6,-2 2 2,4 0-2,-4 4 0,3 0-1,-4 8 0,-1 3 0,-1 3-5,4 0 5,7-8 0,7-2-1,4-4 2,0-2-1,3 0 1,0 0 1,-4 0 0,2 0 5,-2-2-6,-4 0 1,0 2-1,-3-1 0,4-2-1,1 3-1,-1-1 1,2-2-8,2 3-1,0 0-1,3 0-22,0 0-72,3 0-106,-2 4-44,2 4 139,1 8-31,-2 39-96</inkml:trace>
  <inkml:trace contextRef="#ctx0" brushRef="#br0" timeOffset="161060.212">8754 13714 765,'-16'-14'219,"1"3"-42,-13-12-71,3 5-19,5 6 6,1 6-48,3 2 5,2 4-25,-1 6-22,1 10-3,-4 13-7,-4 20 1,-2 22 4,-7 66-5,9 45 1,26-129-5,3-8 10,10 45-17,22-20-30,14-18 0,62 5 48,19-47 13,-2-48 13,-95 13-16,-6-5 19,-5-4 8,26-35-17,-16-21 5,-1-65-10,-22-12-6,-20 118-7,-3 6-2,-14-36 0,-19 20-12,-15 17-5,-11 20 17,-4 12 0,1 16 2,10 7-2,2 12 0,11 5-2,11 8-5,9 9-2,17 16-141,22 15-54,89 173-107</inkml:trace>
  <inkml:trace contextRef="#ctx0" brushRef="#br0" timeOffset="161802.2539">13557 13469 581,'-6'-5'555,"4"-1"-389,-5 2-73,11 5-93,8 15-12,5 4 11,6 17 1,0 11 0,-1 12 1,-2 11-1,-2 7 1,1-3-1,5-4 0,-2-9-9,13-10 7,5-14 2,11-15 5,8-13 19,8-13 0,6-19-7,2-13 2,-2-21 16,-6-18-2,-13-14-11,6-59-4,-38-14-6,-25 110 2,-6 7 4,-15-42 15,-16 20-20,-15 21 5,-53 20-17,-26 46 0,98 0-1,-1-1 0,-29 19-1,14 5 1,18-2-6,14-7-90,16-1-127,34 51-89</inkml:trace>
  <inkml:trace contextRef="#ctx0" brushRef="#br0" timeOffset="168953.663">18226 10639 1421,'-1'3'105,"2"16"-105,1 30-41,7 83 40,3 80-1,-5 21 1,-2-43-2,-2 24 3,2 10 18,-9 32 17,2 70 50,-3 15-22,0 11-22,2 25-17,-2 23-2,5 26-14,-5-10 4,7-10 12,5 9 9,9-15-14,16 32 1,1-62-5,0 13 18,11-30-20,6-8 1,-4-12-5,-8-27 3,-5 0-12,-5-79-24,-10-27-3,-7-39 5,-11-49 10,-2-79-26,-1-14-56,-4-12-55,-34-74-152</inkml:trace>
  <inkml:trace contextRef="#ctx0" brushRef="#br0" timeOffset="170802.769">21901 10787 1143,'-7'0'154,"0"0"-70,-10 10-64,5 8-20,-1 13-5,1 10-6,1 21 11,1 14 0,2 15 1,-2 68 15,4 24 1,8-1-5,3-131-3,4-10 3,0-13-12,12 31 0,4-22 0,5-22 0,5-16 17,11-21 10,9-29-6,5-21-2,34-77-13,-12-37-4,-17-4 8,-42 80-4,-13-3 3,-13 72-1,-2 9-1,-6 9 44,-9-19 41,-12 19-56,-16 22-26,-15 14-7,-5 23-2,-11 14-1,-1 13 0,3 4-1,7-1 0,10-6 0,10-8 0,14-7-80,15-3-117,9-9-135,31 4-175</inkml:trace>
  <inkml:trace contextRef="#ctx0" brushRef="#br0" timeOffset="171072.7839">22079 11352 1125,'3'5'131,"4"8"-118,7 4-13,2 11 6,0-1-6,2-2 1,0-1 0,1 5 23,-2 1 12,3 0 14,-5 6-10,-2 2-14,-1-1-5,-2 4-8,2-6-1,0 2-6,6-3-6,0-7-46,9-2-72,0-11-139,41-35-238</inkml:trace>
  <inkml:trace contextRef="#ctx0" brushRef="#br0" timeOffset="171425.805">22641 11596 721,'-1'3'597,"1"-2"-517,-3 5-80,3 6 0,-3 2 6,0 9 32,-1 3 4,-2 11-2,-3 5-13,0 10-13,-1 0-1,2 3-12,2-3 9,1-4-9,2-8 8,3 0-9,2-7-30,4-11-104,3-7-142,32-38-90</inkml:trace>
  <inkml:trace contextRef="#ctx0" brushRef="#br0" timeOffset="171689.8199">23067 11163 1148,'4'0'150,"2"-3"-114,8-2-26,9-1-8,3-7 28,8-3-3,6-4-2,2-3-11,2 1-9,-5 3-5,-4 9 0,-8 10-110,16 37-245</inkml:trace>
  <inkml:trace contextRef="#ctx0" brushRef="#br0" timeOffset="171899.832">23110 11726 1407,'4'0'187,"5"0"-170,11-1-10,14-3 5,11-6-12,13-6 24,7-9 0,7-9-10,6-6-13,-1-5-1,47-29-87,52-30-288</inkml:trace>
  <inkml:trace contextRef="#ctx0" brushRef="#br0" timeOffset="172280.8529">24366 10677 1372,'-17'6'174,"-3"7"-129,-15 19-40,4 21-5,1 21-1,-6 67 1,29-92 15,0 51 15,7-7-16,11-7 7,4-7 4,9-11-8,4-18-1,4-17 2,5-23-1,8-30 8,7-29 1,42-76-16,9-74-10,-28-50-39,-46 100 12,-27 98 11,-4 12 16,-8 16 0,-8-25 58,-12 23-19,-15 23-18,-13 13-6,-16 15-3,-3 12-11,2 11 7,9 1-8,20 6-90,20-6-248,32 29-418</inkml:trace>
  <inkml:trace contextRef="#ctx0" brushRef="#br0" timeOffset="172462.8639">24456 11096 1325,'9'8'145,"7"4"-110,14 12-25,12 6 2,6 0 18,5 0 2,-5-3-16,-1 3-4,-6-2-12,-4-1-22,-4 1-227,20 12-416</inkml:trace>
  <inkml:trace contextRef="#ctx0" brushRef="#br0" timeOffset="173318.913">22162 12925 1223,'-11'-15'150,"1"5"-91,-6-9-37,3 12-13,1 7-7,-2 3-1,1 14 8,-5 9 8,-1 16-11,-2 21 24,0 9-8,9 5 2,9 1-9,7-6-9,11-9 2,12-14-8,6-10 1,7-15 0,2-10 10,1-14-10,1-12 1,-7-13 14,-1-9-10,-5-11 2,-4-14-2,-6-14-6,-5-5 1,-8-12 0,-10 7 6,-10 7-6,-7 14 5,-6 18 5,0 13 1,0 10-5,4 12-7,4-1 1,2 8 19,2 1-10,0 1-4,4 0-5,0 1 0,-1 1 0,1 4-1,0 0-1,-3 0 0,3 2 0,-6 4-5,2 2 6,-2 1 0,0-1 0,3-5 1,5 1 0,2-4-1,-2-4-1,2 5-24,-4 4-89,5 6-95,-2 9-88,-2 53-43</inkml:trace>
  <inkml:trace contextRef="#ctx0" brushRef="#br0" timeOffset="173631.9309">22167 13160 1316,'0'0'207,"0"2"-146,0 0-61,4 3-24,7 9 12,5 7 12,8 9 0,6 11 21,1 3-1,1 1-8,0 0 4,-2-5 2,-3-8-8,-3 0-9,-3-9 7,-5-4-7,1-1-1,-4-4 10,-2-2-10,2-4 0,-2 1-36,2-3-47,2-6-74,7-8-127,29-52-187</inkml:trace>
  <inkml:trace contextRef="#ctx0" brushRef="#br0" timeOffset="174165.9609">23003 13152 1134,'2'0'244,"6"0"-244,16-3 6,15-6-4,10-1-1,6-4 13,0 2-13,-4 5 7,-7 3-7,-15 2 5,-7 8-6,-12 1 1,-10 11 3,-14 12 10,-13 11-1,-9 18-2,-6 2-10,2-3 5,13-10-6,10-17 1,12-10-1,11-9-10,13-4 10,8 2 19,12-10 13,6-10-13,7-8-7,0-6-12,-1-9-76,1-4-5,72-90-672</inkml:trace>
  <inkml:trace contextRef="#ctx0" brushRef="#br0" timeOffset="174368.973">24143 12880 1409,'7'-7'186,"4"1"-143,14-13-34,9 3-8,6-3 0,2-3 10,2 4-11,-8 0 0,-3 9-20,-6 5-124,-9 11-151,-18 31-197</inkml:trace>
  <inkml:trace contextRef="#ctx0" brushRef="#br0" timeOffset="174542.9829">24139 13300 1514,'0'0'258,"5"1"-218,8 5-40,13 1 0,12 3-6,7-3-13,6-3-83,3-11-80,10-8-299,134-83 175</inkml:trace>
  <inkml:trace contextRef="#ctx0" brushRef="#br0" timeOffset="174873.002">25030 12895 1683,'0'4'239,"3"6"-214,2 11-24,5 14-1,5 10 0,-2 3 1,3-6 4,0-6-5,1-8-7,3-9 6,-3-9 1,-3-6 8,1-11 1,-3-16-2,3-16-7,0-24-57,1-22-10,-2-60 35,-16 97 26,-4-33 6,-3 26 46,-4 26 50,-4 26-65,-2 22-31,-14 18-6,-9 20-49,-12 20-101,-2 9-218,-43 90-520</inkml:trace>
  <inkml:trace contextRef="#ctx0" brushRef="#br0" timeOffset="175765.0529">21610 10587 1283,'-7'-2'145,"0"4"-145,-12 16-16,-3 19-64,-9 24 26,-13 23 17,-41 71 17,49-100 11,-28 51 8,1-16-11,15-19 11,15-13-5,16-13-6,8-11 0,9-11-34,9-5 1,5-5 19,5 5 14,2-4 11,1 5 1,-5 3-1,-2-4-27,-5 5 19,-4 1 1,-4-1 8,-4 1-6,1 5 6,-4 2-1,-1 7-77,-1 7-27,-6 4 21,-1 4 47,-4 4 25,-4-5 10,4 0-5,4 1 7,4-4 1,7 0 14,6-4 2,7 4-4,5-5 5,7 4-1,3 1-16,3 16 16,-3 13 59,4 69 76,-20 30-80,-21 15-32,-3-72 10,-6-18-16,10-61 2,4-8-12,-1-6-1,-6 24-8,5-17-3,4-13-12,5 1-23,0-3-199,3 15-284</inkml:trace>
  <inkml:trace contextRef="#ctx0" brushRef="#br0" timeOffset="187337.715">21102 14642 934,'-3'0'158,"1"0"-44,-1-4-98,2 8-16,2 9-18,1 7 18,1 12 0,0 9 1,0 8 1,0 4-1,4 4 29,2 1-9,1-1-3,-1 1-6,-1 2 6,2 1 5,-1 3-4,0 9 16,-4 3-19,-4 15 26,2 63-1,0-100-1,0 56-19,-3 54-9,-9 24 26,5-19-7,4-129-16,3-13-13,-3-3 7,4 15-8,-2-16-1,-1-6 2,2-12-1,-1 0 1,-1 3-2,2 2-10,6 4-17,-5 8-35,2-3-47,1 7-34,-5-3-65,0 0 1,-2-9 12,-3-32-66</inkml:trace>
  <inkml:trace contextRef="#ctx0" brushRef="#br0" timeOffset="188657.79">21184 14522 1120,'-3'0'177,"3"0"-81,-4 0-96,4 2-21,4 0-8,3 4 20,3 0 3,14 4 6,8-2 0,14-2 0,5 0 2,5 1-1,6 7 0,-4 4-1,1 4 0,4 4 0,-3-1 1,1 2-1,-1-6 1,-2-3-1,-2-5 8,-5-3-8,-4-4-1,-9-5 1,-6 2 1,-10-2-1,-7 2 0,-6-3 0,-5 4-2,-1 0 1,-1 6 0,-2 5-6,0 11 7,-3 9 23,-1 12 10,1 3-6,-1 6-14,3 7 2,1 8-6,3 7 5,0 11-7,4 70-7,-2 42 84,4-21-19,-2-74-31,-1 1-26,0 6 1,-1-7 9,-1 8 3,-2-5-14,-1-5 2,1-55-1,-1-1 5,1 1 5,-1 50 2,1-6 8,1-6-19,-2-10 5,-1-9-7,0-10 0,-1-9-6,-2-14 5,1-15 3,-1-7 11,2-9 22,-2-4 6,-5 1 1,-8 2-23,-11-2-16,-10 1-9,-8-2 1,-7-2 5,-5-3-6,-3-5 0,-1-1 5,-3-1-6,3 0 0,-2 1 0,5-1 1,-2-2-1,7 2 1,-1-4-1,2 3 0,1-5 0,11 4 1,5 1 8,8 2-9,11 4 0,1 0 1,9 6 0,3-3-1,3 2 0,0 2 1,0-1-1,0-3-1,2 4-9,-2-3 4,1 3 4,-1 0-7,3 0 3,-3 0 5,0 0 0,0-1 1,0 1 1,0-6 0,0-6 6,2-11-5,-2-10-2,1-5 1,0-3 1,-1-4-1,2-2-1,0-7 1,1-7-1,1-3-6,-3-4 0,-2-7 6,-5 6-1,0 1 0,-1 3 0,-2 6-7,-2 2-2,1 11 3,-1 4 7,3 7 0,1 9 0,0 6 1,1 9-1,3-1 0,2 9 0,-1-1-1,4 2-5,-2 2-36,0 0-21,1 0-28,0 0-70,5 2-92,7 2 29,33 15-154</inkml:trace>
  <inkml:trace contextRef="#ctx0" brushRef="#br0" timeOffset="189370.8309">23835 14645 1311,'-5'-3'157,"4"3"-61,-4 3-96,5 12-3,0 15-4,0 22 7,-1 19 1,-8 68 16,1 38 19,-5 42 0,-7-35 19,0 7 13,8-39-28,4-14-10,3-11-13,2-2-16,1-11 5,4-63-4,-1-2 4,1-4-6,3 38 2,0-15-1,0-17-1,-3-17 1,3-15 1,-4-12-2,1-6-39,-2-2-15,0-5-36,4-14-50,14-120-455</inkml:trace>
  <inkml:trace contextRef="#ctx0" brushRef="#br0" timeOffset="190175.877">23932 14374 1309,'0'-3'153,"0"3"-153,6-1-23,4 2-5,8-1 27,6 0 0,6 0 1,7-1 1,9 0 8,7-3 6,12-3 2,7-3-4,3-2-1,2-2-4,-5 2-7,1 1 12,-2 3-13,-4 2 0,-9 11 0,-2 0 0,-7 7 0,-9 7-1,-13 3 0,-4 0-1,-9 5 1,-6-3 0,-5 3 1,-3-1 1,-3 7 6,-2 5-1,-3 8 17,-1 18 16,-5 13 36,-1 15-26,-3 65-32,4 24 8,7 13-8,7-49 4,2 6 0,4 11 4,19 17 17,-8-26-22,-9-19-13,5-7-1,-2-18 2,-5-9-7,-1-56 9,-4-7-10,-1 1 1,0 28 5,-4-12 2,-4-12 4,-3-12 7,-3-9 13,-4-7 16,-7-6-20,-9-2-11,-8-4-10,-12-4-5,-5 2-1,-3-4 7,-3 0 1,-6-6-9,3-2-1,-7-2 0,6-8 1,-2-3 1,0-2 0,-1 0-1,3-1 5,-8 4-4,3 5-2,0 4 1,5 4 0,5 1 0,12 6 0,3 1 0,8 6 0,9 0 0,9-3 0,10 1 0,8-1-1,5 0-98,8-1-162,13-5 5,94-36-252</inkml:trace>
  <inkml:trace contextRef="#ctx0" brushRef="#br0" timeOffset="191068.9279">25403 16314 933,'-3'0'238,"0"0"-124,0 0-114,3 3-33,3 6-75,0 5 44,3 5-37,2-3-65,-1 2-20,20-4-144</inkml:trace>
  <inkml:trace contextRef="#ctx0" brushRef="#br0" timeOffset="192208.9929">23859 14571 766,'-2'0'203,"2"0"-92,-2 0-111,2 0-6,0-2-14,2 2 19,-2 0 1,2-1-1,-2 1-41,1 0-18,-1 0-3,0 0 30,0 0 23,0 0 9,0 0 0,0 0 0,-1 0 1,2 1 1,-1-1 7,-1 0-7,2 8 0,-2 4 14,1 12 36,0 11 6,-2 10-22,2 10-22,-2 6-13,-2 10-19,-31 123-292</inkml:trace>
  <inkml:trace contextRef="#ctx0" brushRef="#br0" timeOffset="192946.035">22033 15597 367,'-6'6'3,"-18"29"-3</inkml:trace>
  <inkml:trace contextRef="#ctx0" brushRef="#br0" timeOffset="196858.259">21404 14603 472,'-1'-6'105,"-1"2"-46,-1 1-59,0 2-35,-7 5-458</inkml:trace>
  <inkml:trace contextRef="#ctx0" brushRef="#br0" timeOffset="197075.272">21261 14585 297,'-4'1'228,"1"2"-135,-6-1-54,3 7-12,-1-2 10,2-1 29,2-4 11,0-1-25,3 2-31,0-3-21,3 3-43,18 20-124</inkml:trace>
  <inkml:trace contextRef="#ctx0" brushRef="#br0" timeOffset="199643.419">22321 15255 824,'-1'-3'189,"0"3"-19,-3-4-107,4 4-45,0 0-18,2 0 0,1 0 1,8-3-1,11-4 9,10-2 12,8-4-9,4-2-3,-3 3 3,-7 3-12,-4 0 5,-7 8-5,-2 1 0,-2 1 9,2 5-9,-5-2-47,-6 0-53,1 0-50,-8 4-33,-18 31-33</inkml:trace>
  <inkml:trace contextRef="#ctx0" brushRef="#br0" timeOffset="200017.44">22534 15555 852,'1'0'153,"4"4"-129,4-1-24,2 3 0,3-2 0,-5 4 0,1 5-1,-2 4-7,0 9 8,-7 10 0,-6 6-35,-8 3-73,-5-7-53,-6-5 22,1-8-131,0-5 136,4-9 112,-1-4 22,10-3 201,4-8-3,3 4-48,7-3-92,5 2-47,8-3-5,7-2 16,10-2 20,3 1-7,1-1-8,-4-2-11,-1 2-4,-5-1-4,-9 0-8,-2-1-27,5-16-155</inkml:trace>
  <inkml:trace contextRef="#ctx0" brushRef="#br0" timeOffset="200535.47">22288 14710 927,'-8'-3'125,"4"0"-1,-5-4-47,6 7-53,0 0-19,6 0-5,-3 0-6,0 4-13,0 4-5,-3 9 18,3 13 6,0 11 0,3 4 1,3-7-1,4-4-6,4-12-11,6-12 17,4-8 2,8-12 23,1-12-2,4-13-5,-5-10 0,-5-11-11,-5-8 14,-8 0-7,-6-7-8,-8 3 4,-7 13 29,-7 4 21,-6 15 23,-3 13-46,-4 7 5,-1 6-16,-1 9-5,-1 5-9,1 7-12,-3 11 1,4 0-1,2 9-1,5 6-18,5 1-79,9 5-91,5-3-46,20 55-56</inkml:trace>
  <inkml:trace contextRef="#ctx0" brushRef="#br0" timeOffset="200732.4809">22358 14655 693,'6'0'124,"5"1"-85,14 4 9,5 9 42,8-2-7,-1 10-14,-2-1-26,-4 3 25,-5 1-13,-5-1-35,-5-3-7,-7 1-1,2 1-10,-7-5-2,-4 2-138,-17 47-150</inkml:trace>
  <inkml:trace contextRef="#ctx0" brushRef="#br0" timeOffset="201259.511">20463 15679 1088,'-3'-5'146,"1"1"-22,-2-4-70,6 8-54,6 0-15,10 0 15,14-4 0,14-6 3,6 2 7,8 0 2,-5 1-10,-4 6-1,-11-2 5,-10 7-6,-11 0-14,-5 5-148,-16 48-171</inkml:trace>
  <inkml:trace contextRef="#ctx0" brushRef="#br0" timeOffset="201663.5339">20627 15923 1277,'0'-8'153,"3"6"-153,6-4-129,4 14 23,6 6 52,-2 2 19,-3 3 16,-3 3 18,-4 8 1,-3 6 2,-2 9-1,-7 3 22,-4 4-10,-9-3-8,-3 0-5,-4-8-59,4-11 1,-3-9 31,7-15 27,1-12 0,6-7 1,6-2 0,3-2 9,6 1 16,10 7-26,6 6-1,12 5 1,4 8 12,2 6 0,1 1-1,0-2-10,-7-4 16,-2-7-17,-4-8-27,18-58-126</inkml:trace>
  <inkml:trace contextRef="#ctx0" brushRef="#br0" timeOffset="202180.5639">20496 15040 856,'-14'0'103,"5"2"-76,-12 4-26,1 5-1,3 1 0,0 2 1,4-2 5,6 5 3,2-5-1,5 3-7,2 8 11,2 6 12,5 7 22,-1-1-20,7-2-10,1-2-7,5-7-7,1-8 4,5-7-5,-3-7 14,5-4-6,-3-4 8,-3-5-1,-5-1 13,-2-5-5,-8-1-8,-1-8 7,-3-1-1,-2-4-5,-4-1 7,-5-1 73,-2 9-13,-3 4-42,-3 4-16,-1 5-19,-1 5-5,-3 4 3,0 4-5,-2 2-6,1 2 5,1 1 0,3 4 0,0-2-26,2 5-127,0 6-79,-19 48-67</inkml:trace>
  <inkml:trace contextRef="#ctx0" brushRef="#br0" timeOffset="202393.576">20512 15309 1076,'0'0'201,"-1"2"-120,2 0-81,4 8-15,6 7 6,5 4 9,4 5 1,3 1-1,1-5 1,4-4-2,-1-3-70,0-4-144,31 12-277</inkml:trace>
  <inkml:trace contextRef="#ctx0" brushRef="#br0" timeOffset="203321.6289">23328 15300 805,'-2'0'214,"2"0"-65,-1 0-59,-2 0-15,6 0-12,-3 1-6,3-2-18,7-2-24,7-1 28,11-4 1,9-3-8,3-3-24,-1 6-6,-8 1 4,-2 3-10,-4 4 0,-4 0-57,6 4-206,40-4-346</inkml:trace>
  <inkml:trace contextRef="#ctx0" brushRef="#br0" timeOffset="203599.645">23953 15148 1269,'-1'0'241,"-1"-2"-115,0 2-79,-2 0-28,8 0-8,-2 2-7,2-2-4,13 0-5,8-3 5,14-6 1,10-1 0,5-1 5,-6 0-6,-9 4 0,-10 3-63,-8 4-66,-9 4-200,-18 18-208</inkml:trace>
  <inkml:trace contextRef="#ctx0" brushRef="#br0" timeOffset="203983.667">24050 15287 1200,'6'-1'167,"1"0"-130,11-1-36,4 4 0,-2 3 1,1 2 11,-4 1-2,-3 7-11,-6 7 8,-1 15 5,-14 10 11,-5 14-4,-9 7-20,-8 2-36,4-16-24,2-12 24,7-19 23,7-12 13,1-8 10,4-3 2,4-3 26,4 3-38,9-3-2,7-5 2,14 0 2,6-3 16,7 0 1,-2 0-4,-4-1-4,-4-5-5,-6-2 13,-8-7-19,-3-6-52,-9-10-172,-16-93-275</inkml:trace>
  <inkml:trace contextRef="#ctx0" brushRef="#br0" timeOffset="204425.692">24139 14532 1078,'-16'0'135,"4"4"-68,-16 8-46,4 5-13,0 9-8,4 3 0,3-1-1,4 3-5,6 0 4,4 4 1,3 0-1,9-2-8,-1-4 8,9-6-4,0-11 6,5-6 1,0-8 9,4-10 5,1-15-3,1-8 2,-3-13-13,-4-4 0,-4-7 0,-6 2-1,-5 8 1,-6 7 11,-4 13 39,-3 10 72,-6 7-63,0 4 0,-6 5-19,-6 6-29,-6 5-5,-1 10-6,-2-1-1,2 8 0,3-1-17,9 0-62,6 3-103,9-5-64,8 3-37,23 32-309</inkml:trace>
  <inkml:trace contextRef="#ctx0" brushRef="#br0" timeOffset="204606.702">24143 14642 752,'1'0'186,"2"0"-133,7 6-20,4 2 15,1 7 16,-2 1 25,-1 6-1,1-3 13,-4 3-44,2 4-27,3 5-14,0 0-4,8 2-12,8-5-75,73 13-246</inkml:trace>
  <inkml:trace contextRef="#ctx0" brushRef="#br0" timeOffset="204997.725">25333 15242 1088,'0'0'0,"1"10"-408</inkml:trace>
  <inkml:trace contextRef="#ctx0" brushRef="#br0" timeOffset="205492.753">25307 15093 1174,'-4'-6'263,"4"4"-59,-4-8-135,4 10-69,5 2-11,6 1 10,7-3 1,7 0 0,11 0 1,4-3 7,1 1-8,-3 2-1,-2 0-81,-6-1-95,28-8-296</inkml:trace>
  <inkml:trace contextRef="#ctx0" brushRef="#br0" timeOffset="205747.768">25522 14745 1454,'-4'-3'188,"4"3"-107,-6 0-81,4 12-23,0 10 22,-4 16 1,-1 16 2,0 13-1,0 8-1,4 8 2,3 1-2,6-6 0,2-9-21,2-6-35,6-10-71,2-12-152,37 13-243</inkml:trace>
  <inkml:trace contextRef="#ctx0" brushRef="#br0" timeOffset="205980.781">26029 15016 1708,'0'-2'208,"4"2"-179,12-4-29,12 1-1,14-5 1,13-10 4,5-1-4,2-3-1,-3 2-33,-4 7-73,-10 5-118,-8 6-239,15 0-106</inkml:trace>
  <inkml:trace contextRef="#ctx0" brushRef="#br0" timeOffset="206340.802">26138 15170 1151,'0'-2'227,"3"2"-146,5 0-81,10 3 0,3 3 1,9-2 5,-1 1 0,0 2 3,-4 1-8,-6 7 0,-8 1 0,-10 8 5,-13 11 4,-13 14 5,-16 15-6,-1 4-8,0-2 1,9-17-2,12-19 0,15-15-1,6-11-16,3-2-7,6 0 24,6 0 0,13-4 42,12-8-4,17-10-13,6-5-10,2 1-9,-8-2-5,-12 5-1,-12 2-8,-11-4-94,-8-1-141,-10-56-400</inkml:trace>
  <inkml:trace contextRef="#ctx0" brushRef="#br0" timeOffset="206775.8259">26154 14068 1265,'-20'0'230,"0"7"-173,-15 8-57,6 17-3,8 10 2,8 0-14,11 13-3,8 5 18,10 14 10,3 5 10,3 6-2,-1-6-9,3-12-8,0-18 11,6-23-5,8-23 7,7-30 13,11-32-21,42-70-6,-9-56-96,-42-33 4,-41 39-7,-11 45-4,-5 92 103,-5 13 52,0 9 89,-21-19-52,-13 27-16,-14 21-29,-9 21-11,-8 14 10,4 15-7,5 4-22,24 1-13,16-5-1,16 2-33,14-5-152,14 74-340</inkml:trace>
  <inkml:trace contextRef="#ctx0" brushRef="#br0" timeOffset="207023.8409">26364 14297 1710,'-3'-4'208,"1"4"-128,-1-3-58,2 4-22,1 1-1,1 4-13,4 8-13,9 15 27,6 16 2,10 16 11,7 4-2,1 3-10,-1-7 10,-3-12-11,-4-8-7,1-12-56,-13-11-47,4-10-71,17-39-346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48:31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2419 3360 978,'0'-3'520,"-2"3"-358,0 0-43,2 0-22,-3 0-17,3 0 19,-3 0-32,3 0-43,0 3-16,0-3-8,0 0-2,0 0 1,0 0 0,0 0 1,0-3-1,0 3-8,0 0-6,0 0-10,0 0-2,0-4-9,0 2-83,-3 0-119,-15-2-312</inkml:trace>
  <inkml:trace contextRef="#ctx0" brushRef="#br0" timeOffset="538.03">2513 3273 831,'0'0'234,"-1"0"-66,1 0 5,-3 2-13,2-1-58,1 2-73,-2 4-29,2 9-14,-3 17 14,0 14 36,-8 14 21,-3 5-7,-5 4-20,-6 1-3,-4 3-3,-3-3-5,-10 0 1,-7 0 1,2-10-6,2-13-15,13-18-66,10-16-62,10-18-79,-3-77-587</inkml:trace>
  <inkml:trace contextRef="#ctx0" brushRef="#br0" timeOffset="675.038">2127 3286 815,'2'2'0,"1"0"-417</inkml:trace>
  <inkml:trace contextRef="#ctx0" brushRef="#br0" timeOffset="1064.06">2417 3086 999,'0'0'279,"0"0"-157,0 2-68,2 2-42,4 6-11,5 13-1,9 9 9,2 11-3,3 4 4,-4-4 1,-9 2 1,-8-1 6,-21 8 6,-21 12-24,-23 11-143,-65 50-223,-73 2-337</inkml:trace>
  <inkml:trace contextRef="#ctx0" brushRef="#br0" timeOffset="1226.07">2006 3831 318,'9'-9'205,"2"-5"-19,23-15 59,14-10 56,19-3-64,6-1-75,2 0-81,2 4 32,-2 5-59,1 7-32,-8 7-4,-2 10-12,-12 8-6,-14 10-54,-18 6-204,-19 11-288,-71 57-9</inkml:trace>
  <inkml:trace contextRef="#ctx0" brushRef="#br0" timeOffset="1621.0919">2436 3790 528,'-8'5'299,"4"-2"-25,-5 3-43,3 2-73,6 5-97,-3 9-23,-1 16 11,0 18 34,-6 9 2,-8 15-31,-10 4-19,-8 5-16,-3-8-5,2-9-7,11-24-2,9-19-5,11-26-36,6-25-6,9-26-155,8-27 32,24-67 56,-19 94 22,22-42 39,6 15 24,5 14-9,-4 19-20,0 10 37,-5 20 16,-4 14 32,-6 11 4,-7 13 45,-5 8 10,-4 9-7,-2 3 5,-3 5-31,-11 3-16,-4 6-12,-15 7 0,-13 4 6,-6 2-7,-10-1-7,0-10-5,8-14-17,12-17-62,15-17-112,37-81-148</inkml:trace>
  <inkml:trace contextRef="#ctx0" brushRef="#br0" timeOffset="2086.119">3379 3250 1384,'-2'3'324,"-2"1"-217,-10 6-74,-11 17-17,-14 14-2,-10 14-13,-2 16-1,5 3-1,13 0-9,15-5-5,11-13-2,14-11 2,10-20 14,10-17 0,18-22 1,11-21 7,14-13-7,5-4 1,0 1-1,-2 12 0,-3 2-12,-15 3-9,-16 11-15,-19 8-1,-15 2 25,-20 12-120,-12 8 6,-15 12 72,-14 17 33,-4 17 21,2 16 7,7 12 17,15 6 0,3 64 5,13 12 19,14-3 12,6-108-3,-1-13 15,1-2 3,-3 32-35,-1-20-10,-6-14 5,0-10 11,-13-2-1,-10-8-6,-8-6-39,0-12-71,4-25-91,-23-136-290</inkml:trace>
  <inkml:trace contextRef="#ctx0" brushRef="#br0" timeOffset="2260.129">3044 3990 1265,'8'6'183,"3"4"-165,11 12 0,14 7 72,11 12-4,11 1-11,7 9 36,8-1-47,5 5-26,-4 0-20,-5 0-3,-6-4-14,-8-6-1,-5-6-171,66-23-379</inkml:trace>
  <inkml:trace contextRef="#ctx0" brushRef="#br0" timeOffset="2485.142">4244 3535 1678,'0'-4'246,"0"2"-166,-2-2-80,4 12-41,2 16 14,-2 21 27,0 20 21,-5 25 3,-22 72 3,-35 31 0,-31 5-6,21-67-1,9-15-8,44-77-12,6-15-35,8-13-161,-2-11-480</inkml:trace>
  <inkml:trace contextRef="#ctx0" brushRef="#br0" timeOffset="2762.158">4046 3402 1743,'3'-8'213,"9"2"-176,10-3-37,12 3 0,8 2-7,11 8-4,1 9 4,2 13 1,-4 12-8,-9 22 13,-3 19 1,-4 72 18,-18 37 0,0-4 3,-7-139-20,0-4 0,2-4 5,12 33 0,0-20 0,3-15 2,2-17 1,4-20-9,10-15-65,77-98-521</inkml:trace>
  <inkml:trace contextRef="#ctx0" brushRef="#br0" timeOffset="3272.187">5092 3037 1869,'0'-1'219,"1"-1"-170,-1 2-49,3 7-22,4 16 1,2 11 21,11 17 0,1 4 11,12-2-11,5-5-102,5-18-92,8-16 2,-1-16 59,2-18 47,-9-9-32,-10-16 52,-4-10 33,-9-6 33,-5 5 33,-5 8 73,-3 11 61,-1 17 14,-6 13-62,4 4-76,-8 10-43,0 12 0,-8 16 8,-19 23 4,-18 14 0,-56 56 0,-40-8-11,105-91 0,3-6-1,-28 18 0,21-12 0,20-13 0,19-16-1,28-3-11,25-16 12,76-23 0,56-17 1,10 6 8,-71 15-8,3-1 11,6-4 10,-9-12-4,-27 4-9,-65 35 5,-12 3-14,-11 5 0,1-6-180,-115 28-1114</inkml:trace>
  <inkml:trace contextRef="#ctx0" brushRef="#br0" timeOffset="3474.198">5160 3729 1375,'6'14'198,"3"6"-150,6 12-34,11 10-4,0 6 4,4 10 31,-3 11-17,-9 7 8,-11 12-19,-11 69 5,-19 22-5,19-128-17,2-16-74,-2 28-172,8-35-202,19-98 97</inkml:trace>
  <inkml:trace contextRef="#ctx0" brushRef="#br0" timeOffset="3760.215">5513 3539 1150,'10'-8'181,"5"4"-140,11-7-28,3 7 7,-4 4 14,4 6 35,-1 7-13,1 3-1,-1 11-1,-6 13 0,-5 13 0,-6 17 5,-9 19 2,-4 65-11,-5 27-19,-10 9-11,4-43-8,0-23-12,9-73 6,-1-8 2,-3-8-7,-5 32 0,-2-24-1,-6-22-41,-4-24-77,-7-25-169,-69-156-581</inkml:trace>
  <inkml:trace contextRef="#ctx0" brushRef="#br0" timeOffset="3904.223">5404 3976 1020,'5'-19'302,"4"3"-170,5-19-24,6 8 7,7 1-7,2 1-66,1 9-24,5 2-12,-3 11-6,-2 10-84,-17 19-441,-49 99-384</inkml:trace>
  <inkml:trace contextRef="#ctx0" brushRef="#br0" timeOffset="4037.231">5394 4370 978,'-2'-3'483,"2"-5"-274,5-15-98,12-11-74,14-18-26,17-3-10,16-6-1,54-32-21,17-2-111,8 2-197,-60 21-590</inkml:trace>
  <inkml:trace contextRef="#ctx0" brushRef="#br0" timeOffset="4212.241">6089 3633 1276,'-13'24'286,"4"3"-206,-11 25-56,7 10-5,9 4 31,2-2-4,7 0-19,6-5-19,3-4 16,2-8-13,-1-8-11,1-12-139,0-13-406,29-65-125</inkml:trace>
  <inkml:trace contextRef="#ctx0" brushRef="#br0" timeOffset="4466.255">6369 3398 1283,'1'8'373,"2"6"-307,0 16-54,0 22-4,-1 15 37,-4 14 30,0 65 13,2 22-19,-2 7-6,0-67-7,-14 5-13,-7 0-5,-2 16-17,11-78-9,0-12 3,-1-7-5,-11 28 1,-2-22-1,0-14 2,-4-20-12,-5-15-72,-4-16-270,-54-80-801</inkml:trace>
  <inkml:trace contextRef="#ctx0" brushRef="#br0" timeOffset="4640.265">6777 4802 1857,'-9'6'265,"-4"4"-185,-19 8-46,-8 3-16,-12-2-18,1 1-131,-55 29-583</inkml:trace>
  <inkml:trace contextRef="#ctx0" brushRef="#br0" timeOffset="6673.381">8216 3382 1108,'-2'0'262,"0"4"-190,-5 5-57,1 8-15,-1 11-7,4 11-11,0 11 18,3 13 1,4 12 14,1 11 15,1 4 13,1-3 4,1-5-26,2-15 4,4-11-7,7-17-12,1-11-5,9-15 1,7-16 14,5-14 8,12-21 0,6-17-3,0-18-7,-2-10-7,-9-12-7,7-60-31,-24-12-22,-29 124 25,-4 10 28,2-29 15,-5 22 49,0 24 61,0 6 37,0 10-119,3 6-43,-1 12-31,0 12 31,-2 15 2,3 17-2,3 9 1,-3 6 5,0 10 1,-3 0 10,0 3 1,0-4-8,3-5 2,3-9-10,9-11-2,3-16-24,10-14-116,10-16-137,90-71-595</inkml:trace>
  <inkml:trace contextRef="#ctx0" brushRef="#br0" timeOffset="6885.393">9390 3563 1589,'0'-4'283,"1"-4"-145,1 0-43,5-6-35,5-1-38,6-3-11,12-2-10,13 1-1,8 1-1,12 0 1,2 9-1,8-1-91,-1 6-103,-8 8-99,47 23-294</inkml:trace>
  <inkml:trace contextRef="#ctx0" brushRef="#br0" timeOffset="7372.421">9380 4137 1519,'2'0'238,"0"0"-166,-1-3-16,2-6 29,-1 4-34,1-3-18,3 2-22,-2 2-10,1 0-1,1 4 0,-2-4-8,4 4 7,2-3 0,7 2 1,5-3 0,3-3 6,8-3-5,1-2-1,2-4 6,6-1-4,1-1-1,0 2 3,-2 1-3,-5 3 4,-8 2-5,-4 3 0,-5 4 0,-7 3 0,0 0-1,-4 2 0,-2-1 1,1 2-6,-1-2 6,1 2 1,1-3 6,1 4-7,-2-4-11,1 0-79,-4-4-168,-2-31-470</inkml:trace>
  <inkml:trace contextRef="#ctx0" brushRef="#br0" timeOffset="8384.479">8737 5531 1377,'0'-6'306,"0"-1"-198,0-6-54,0-4-4,-2-4-11,-1-3-3,-6-1-15,-3 2 18,-1 8-8,-4 2-13,-11 6 0,-10 7-18,-8 11-7,-10 9 7,-4 14 1,6 11-1,7 5 9,14 6-9,17 8-15,12 2-4,13 4 5,8-2-1,8-12 15,2-7-1,10-14 1,-5-11 0,2-13 8,2-14-1,-4-12-7,6-19-84,5-14-133,69-137-336</inkml:trace>
  <inkml:trace contextRef="#ctx0" brushRef="#br0" timeOffset="8626.493">8908 4884 1426,'-1'11'170,"-1"6"-142,-1 21-19,-1 16 12,-2 16 18,-6 13 36,0 56-18,1 16-24,-2 4 12,13-116-10,-2-1-13,4-7-5,1 39-7,0-7-2,4-10 0,2-6-8,3-8-34,8-8-133,-3-6-215,24-24-702</inkml:trace>
  <inkml:trace contextRef="#ctx0" brushRef="#br0" timeOffset="9264.529">7842 7012 1120,'-2'0'295,"4"0"-176,0-2-119,13 6-29,15-4 29,21 4 135,55-14 6,-70 4-10,38-4-35,-5-1-30,-10 4-11,-4 0-20,-7 3-19,-5 0-5,-5 2-10,-7-4 10,-6 5-11,-8-2-33,-6 1-135,-18-2-138,-79-6-804</inkml:trace>
  <inkml:trace contextRef="#ctx0" brushRef="#br0" timeOffset="9518.544">7941 7167 1613,'0'0'317,"2"3"-248,-2 1-69,3 8-23,3 14 8,4 19 15,-3 26 27,-2 17-3,-5 70-9,-5 15 14,10-12-2,-2-119-9,1-9-9,1-8-8,4 28 1,0-13 10,-3-12-12,-2-10-13,-2-8-128,-2-10-127,-5-58-263</inkml:trace>
  <inkml:trace contextRef="#ctx0" brushRef="#br0" timeOffset="9729.5559">7974 7687 989,'0'0'695,"1"2"-565,1-2-130,11 4-13,7 2 13,14-3 51,15 1 0,14-8-13,51-13-11,11-13-14,4-3-5,-46 23-2,-55 8 3,-12 2-9,-7 4 0,9 7-123,-26 14-133,-106 99-311</inkml:trace>
  <inkml:trace contextRef="#ctx0" brushRef="#br0" timeOffset="9940.568">7947 8202 204,'-7'0'1186,"4"3"-916,-3-3-165,6 0-46,6 0-13,10-3-13,21 0 38,17-2 22,18-12-15,47-9-42,-77 17-21,39-9-8,-3 0-1,2-2 2,-7 1-1,0 1-7,2 4-142,-4 5-408,86-28-190</inkml:trace>
  <inkml:trace contextRef="#ctx0" brushRef="#br0" timeOffset="10135.579">9281 7447 1879,'-1'-1'252,"2"0"-201,6-5-42,7-1-8,10 0-1,10-2-1,5-1 1,10 5 0,3-2 3,8 5-3,-3 2-45,-4 2-131,46 20-291</inkml:trace>
  <inkml:trace contextRef="#ctx0" brushRef="#br0" timeOffset="10330.59">9073 8067 1648,'-1'2'478,"4"0"-460,9 4-3,18-6-15,22 3 15,20-10 5,58-13-19,16-7 16,-15 3-16,-91 16-1,-3 0-135,-1-1-340,133-60-883</inkml:trace>
  <inkml:trace contextRef="#ctx0" brushRef="#br0" timeOffset="11079.633">10667 6425 961,'3'-6'572,"0"2"-384,1-5-73,-2 5-16,-2 4 5,1-2-49,-1 4-46,1 6-9,4 11-12,1 12 12,2 21 5,2 15 10,-5 14 7,-3 10 8,0 5 0,1-3-6,2-11-1,3-14-11,1-17-6,5-15-6,4-17-5,8-14 5,10-16 14,9-18-5,15-20-3,6-19-5,4-11-1,-8-13-7,18-56-16,-65 102-5,15-44 17,-14 16 11,-9 22 1,-11 15 8,-4 17 26,-3 10-5,0 9-6,-2 6-11,3 17-12,-4 11-1,1 17 1,6 19-1,3 6 2,8 10 4,3-3 6,0 1-12,3-8 12,2-9-10,0-7 3,4-11-5,-1-9-40,3-7-98,0-1-212,19 10-668</inkml:trace>
  <inkml:trace contextRef="#ctx0" brushRef="#br0" timeOffset="11358.649">10384 7508 457,'-11'-2'1200,"6"1"-1032,-6-4-138,11 4-30,8-2 0,7 6 5,13-3 85,15 1 19,19 1-20,55-5-20,26-12-27,36-15-11,-37 4-10,0 4-9,-11 0-6,-15-1-6,-17 8-10,-63 12-59,-1 3-157,52 28-481</inkml:trace>
  <inkml:trace contextRef="#ctx0" brushRef="#br0" timeOffset="11712.67">11017 7996 1260,'-8'-25'144,"2"-1"-120,-8-26 1,-4 6 91,-3 11 2,-6 13-5,-2 15-37,-7 14-29,-6 15-19,2 13-8,1 11-9,12 10-11,9 7-10,12 11 8,6 7 2,8-2 3,5 0-2,5-14-1,3-11-1,6-15-17,2-17 18,1-15 6,4-17 9,7-19-15,4-12-27,0-18-171,5-8-133,46-141-327</inkml:trace>
  <inkml:trace contextRef="#ctx0" brushRef="#br0" timeOffset="11928.682">11205 7235 1414,'-1'0'253,"-1"4"-193,-2 6-60,-2 18 1,0 17 20,-4 27 48,-14 69-9,0 46 6,4 26-15,9-102-16,6-11 5,5-56-23,2-2-5,1-7 1,7 30-4,5-12-9,6-13-104,38 12-354</inkml:trace>
  <inkml:trace contextRef="#ctx0" brushRef="#br0" timeOffset="14325.819">9014 8001 672,'-7'1'211,"1"5"-83,-5 1 4,-1 2-5,-4 2 29,6 3-54,-3-3 39,0 4-90,7-1-37,3 2-7,-1 3-6,2 3 0,4 2-1,3 2 0,0 3 0,4 1 0,0 6 0,6 2 0,-2-4 1,8-3 0,1-7 5,4-12 2,4-12-1,0-12 5,2-16-3,-2-15 5,-6-11-7,-7-7-5,-9-6 8,-9 3-4,-10 4 0,-10 3-4,-1 12-1,-9 6 5,3 16-6,2 13 0,5 14-2,5 11-8,5 11-1,6 9 1,5 11-98,29 96-388</inkml:trace>
  <inkml:trace contextRef="#ctx0" brushRef="#br0" timeOffset="14911.852">12335 7298 1423,'-7'-8'190,"5"4"-35,-4-5-40,4 3-2,4 2-11,3 0-44,8-2-32,17-2-25,13-10 9,15 3-4,6-1-6,0 2 0,1 2 0,-3-1 0,2 5 0,-3-4 1,-7 9-1,-12 3-3,-7 7-126,-13 3-142,-36 47-356</inkml:trace>
  <inkml:trace contextRef="#ctx0" brushRef="#br0" timeOffset="15134.8649">12315 7953 1542,'3'-3'255,"1"3"-180,2-3-44,11-10 41,20-6 39,17-12-36,20-2-37,48-16-22,-79 37-5,39-11-10,44-6 8,-85 23-8,37-4 0,-12-2-1,-7 10-25,-17 8-175,6 36-456</inkml:trace>
  <inkml:trace contextRef="#ctx0" brushRef="#br0" timeOffset="16082.919">14750 6288 303,'-4'-11'1263,"1"8"-1026,-9-6-111,-3 9-87,-6 8-22,-7 7-16,-5 7 17,-1 13-8,-2 9 1,-6 3-11,-6 7 17,-4 7-10,-5 4-1,-8 9-5,2 5 0,2-2 0,10-5 4,11-10-5,19-17 0,6-20-9,12-16-12,6-5 14,6-4-3,15 0 10,19-4 7,23-4 1,61-11-8,-84 12 1,45-4-1,-12 3 5,-12 4-5,-4 4 0,-11 0 1,-7 3-1,-12 0 0,-5-1 1,-14 0-1,-1-2 1,-7 0-1,-3 0 12,-3 0 22,0 0 77,-4-6 2,0-1-47,-3-11-47,-11 0-9,-1-9-9,-8-1-1,-1-3 1,-4-7 0,-1-1 4,-4-6-4,0 5-1,3 0 1,4 6-1,9 12-4,6 8 4,9 5 0,6 7-9,3 8-50,6 9-41,8 8-31,13 10-152,86 61-295</inkml:trace>
  <inkml:trace contextRef="#ctx0" brushRef="#br0" timeOffset="16411.938">14976 6941 1295,'-2'4'298,"-1"1"-197,-1 10-89,4 5-2,4 7-1,5 2-1,15 0-2,9-5 4,12-10 1,5-6-2,4-16 9,1-8-5,-6-9 1,-8-4 1,-13-4 1,-7-5 2,-12 0 2,-16 0 5,-7-2 34,-14 9-19,-11 9 28,-6 4-5,-5 15-41,-7 10-10,-1 9-11,1 12-1,3 4 0,11 0 0,13 5-75,6 1-190,-16 62-416</inkml:trace>
  <inkml:trace contextRef="#ctx0" brushRef="#br0" timeOffset="16718.956">13915 7547 1554,'-8'-4'277,"4"1"-106,-3-5-51,5 7-42,5-1-16,-2 2-46,10 2-16,15 3-16,26 3 8,77 9 8,70-5 6,11-8 1,-80-4-6,1 0 4,6 0-4,-1 6 0,-26 2 5,-11-8-6,-17-7 0,-48 0 0,-3 3-4,-6-4-103,21-7-215,-10-33-718</inkml:trace>
  <inkml:trace contextRef="#ctx0" brushRef="#br0" timeOffset="17284.988">14759 7847 327,'0'-17'777,"3"3"-609,5-16-20,-2 7 40,-3 4 5,-6 7 11,-3 5-45,-3 4-87,-9 3-52,-15 8-20,-10 9 1,-7 13-1,-9 9 0,-1 12 0,0 4 0,2 3-6,9 4 5,15-3-13,16-5 1,16-1-13,16-4 16,19-10 9,13-7 1,14-16 6,13-13 3,1-12-3,4-7 2,-9-11-2,-10 1 3,-15 1-8,-18 9 6,-11 4 2,-13 10 8,-8 4 2,-14 4-1,-11 11-18,-16 9 0,-11 11 0,-3 6 0,-1 8 0,8 2 0,11-3-1,12-2 1,10-11-6,8-5-9,13-7-3,4-6 1,7 1 7,4-2 10,11 0 2,5-5 4,16 0 4,6-4-2,7-5 1,5-5-9,-1-11-24,-1-6-120,88-29-310</inkml:trace>
  <inkml:trace contextRef="#ctx0" brushRef="#br0" timeOffset="17585.005">15161 8601 1069,'0'11'218,"0"1"-166,1 9-31,2 1 54,1-5 53,1-5-34,4 1-41,-3-7-16,7-3 5,2-5 6,3-8 29,5-6-34,-2-4-16,-1-9-10,-5 0-2,-2 0-5,-11-1 14,-6 3 29,-7 5 38,-6 7-34,-6 5-18,1 8-24,-7 6-9,6 4-5,1 2-1,9 2-1,7 3-79,6 46-412</inkml:trace>
  <inkml:trace contextRef="#ctx0" brushRef="#br0" timeOffset="20211.156">18791 6675 1276,'0'-8'360,"0"2"-264,-2-2-68,2 8-27,0 0 5,-2 3 1,2 1-5,-1 6 7,-2 4 0,-3 14 21,-8 10 4,-13 18 5,-15 15 3,-56 74-13,-40 34-11,-6 15 3,49-57-21,14-10 1,25-12 0,44-74-1,9-11 0,1-14-1,2 24 1,13-17-1,12-16 1,17-8 6,19-13-6,52-27 12,17-23-11,8-6 1,-37 39-1,-4 10 5,-9 2-6,-53 14 0,-3 1 0,-4 2-1,20 2 1,-11 2 0,-17 2 0,-9 1-1,-8-1 0,-3-1 1,0-3 24,-4 0 96,-8-10-1,-5 0-65,-8-15-30,-9-7-15,-4-7-8,-3-8 5,-6-4-5,-5-4-1,-4 2 1,-6 3 0,0 5-1,2 10 1,11 9-1,7 10 1,14 7-1,10 5-2,8 1-5,8 3-1,4 7-11,6 5-41,11 10-39,10 15-129,97 64-427</inkml:trace>
  <inkml:trace contextRef="#ctx0" brushRef="#br0" timeOffset="20518.173">19174 7618 1150,'3'23'240,"0"10"-167,1 25-53,1 22-19,1-3 14,6-16 82,9-10-7,6-28-36,6-12-3,8-14 24,-1-13 5,1-16-37,-1-13-10,-6-15 0,-10-13-22,-9-4 5,-15-5 40,-12 9 17,-12 11-1,-13 13-28,-8 18-35,-7 19-8,-3 17 5,3 20-6,7 12-2,14 16-4,17 12-39,15 7-253,55 128-614</inkml:trace>
  <inkml:trace contextRef="#ctx0" brushRef="#br0" timeOffset="21028.202">20388 6824 1673,'-3'-8'321,"2"4"-159,1-6-101,0 10-61,6 10-7,12 12-7,9 11 14,16 18 14,14 12-7,1 11-5,-3 1 11,-3 0-7,-9 4-4,-14 0-1,-7 4 22,-9 3 1,-2-6-11,-5-11-4,10-18-8,7-23 5,14-28 5,21-32 2,57-74-4,45-77 11,5-34-8,-68 45-2,-6-17-4,3 5-6,-3 29-40,-1 33-226,-30-11-675</inkml:trace>
  <inkml:trace contextRef="#ctx0" brushRef="#br0" timeOffset="25399.452">2366 9560 1620,'-9'-10'525,"3"6"-458,-5-4-67,10 12-45,4 11 26,8 5 13,2 9 5,10 4 1,3-2 10,-5-2-4,1-6-4,-10-5-1,-6 2-1,-12 9-97,-15 10-277,-117 93-1008</inkml:trace>
  <inkml:trace contextRef="#ctx0" brushRef="#br0" timeOffset="25596.464">1951 10200 1375,'0'-1'508,"4"1"-390,7-5-110,13-5 7,11-1 46,22-8 43,10 3-35,54-13-42,-79 21-14,41-6-11,-11 2 5,-14 2-7,-19 5-82,-13 2-142,-20 3-238,-57 14-192</inkml:trace>
  <inkml:trace contextRef="#ctx0" brushRef="#br0" timeOffset="26031.489">2213 10124 1386,'-2'1'295,"2"2"-229,0 7-66,6 7 0,1 22 5,1 16 112,0 18-38,-2 8-23,-7 5-7,-10 2-13,-8 5-3,-9-2-3,-5 2-7,0-11-4,0-14-8,8-23-1,12-21-2,8-12-8,2-16-2,8-20-40,6-24-102,25-74 11,33-49 71,-38 128 46,-4 4 14,25-34 2,-7 23 15,-8 16 30,-13 13 3,-9 19-27,-4 7-20,3 13 0,0 17 26,3 14 36,0 18-23,-2 8 4,-3-1-5,-1-7-5,-7-7-5,-5-3 5,-7-7-10,-9 3-6,-5-3-3,-6-9-6,0-7-9,5-12-72,5-11-42,9-17-46,7-21-152,25-165-488</inkml:trace>
  <inkml:trace contextRef="#ctx0" brushRef="#br0" timeOffset="26689.526">2994 9980 1295,'17'-20'318,"-6"9"-147,8-13-44,-9 14-5,-9 10-20,-9 10-50,-5 14-22,-8 20-9,-14 20-7,-7 21-8,0-1-6,3-6-47,12-17-11,11-22-14,10-18-2,7-18 47,12-11 27,12-9 0,12-13 2,11-3 3,10-3-5,-2 5-1,0 4 0,-11 13 0,-2 7 0,-9 8 1,-13 8-54,-9 4-192,-12 5-120,-13 3 84,-6-4 132,-5 0 150,4-6 52,3-4 134,4-2 72,6-1-57,-3 7-73,6 3-62,-3 16-20,1 15 49,-2 18 4,-5 20-24,-15 62 10,-7 16-37,-8 5-25,28-126-5,-1-8-8,5-6 2,-14 25-6,7-18 5,5-20-4,-4-10 11,2-15-18,-3-14-33,-4-21-81,3-29-82,-5-87-85,21-49-198,10 161 321,6 12 158,8-43 2,6 34 76,0 23 34,0 19-22,3 14 11,-1 13 61,4 15-23,2 12 16,2 12-37,4 5-16,-2 1-31,3-1-25,3-7-20,-2-3-13,2-11-2,0-9-11,4-7-90,2-11-236,87-27-519</inkml:trace>
  <inkml:trace contextRef="#ctx0" brushRef="#br0" timeOffset="26951.541">4114 10242 1895,'0'2'255,"3"0"-225,-3 9-30,-3 9-13,-1 18 13,-1 17 12,-1 13 1,0 12 7,-3 3-2,-8 9 0,-22 53 6,16-96-6,-22 45-6,-7-8 7,-4-11-8,1-20-5,5-14-6,4-18-14,9-11-46,4-21-150,8-20-262,-22-116-409</inkml:trace>
  <inkml:trace contextRef="#ctx0" brushRef="#br0" timeOffset="27238.558">3785 10180 1328,'4'-7'587,"2"3"-464,13-8-102,4 10-20,8 4 41,6 5 6,8 2-24,6 5-7,5 8-9,0 11-7,-8 16 13,-9 17 2,-13 17 8,-2 67 9,-16 27-9,6 4-1,0-74 4,-2-72-11,-4-5-10,6-5 2,12 20-7,3-10 5,6-11-6,6-13 0,4-7-16,3-17-64,3-18-127,80-138-601</inkml:trace>
  <inkml:trace contextRef="#ctx0" brushRef="#br0" timeOffset="27734.586">5859 9632 1304,'3'-6'303,"-2"5"-138,5-6-125,-9 11 7,-1 9 94,-6 9 31,-9 14-65,-5 12-35,-10 11-41,-9 1-13,-4-2-6,-5-1-10,-12-8 5,-9-2-7,-55 21-15,-11-12-66,103-48-82,3-5-43,-24 3-11,14-8-31,21-4 25,12-4 212,24-11 11,9 5 15,18 0 56,10 0 76,5 12-11,0 11-25,-4 11 2,-7 13-29,-7 18 45,-9 16-6,-11 15-27,-9 69-33,-36 18-21,-27 5-18,11-58-5,4-16-10,23-65-7,6-9 4,-1-3-6,-10 19-10,9-18-80,6-11-189,-6-39-390</inkml:trace>
  <inkml:trace contextRef="#ctx0" brushRef="#br0" timeOffset="27927.597">5397 10355 2004,'15'-4'262,"8"1"-205,18-1-39,13 4-12,16-4-5,41-4 29,30-2-11,10 2-2,-58 6-10,-55-1-5,-6-2-2,-7 0-20,21-5-78,-22-6-256,-43-25-680</inkml:trace>
  <inkml:trace contextRef="#ctx0" brushRef="#br0" timeOffset="28342.621">5655 10552 1479,'-1'13'619,"2"16"-550,5 25-48,5 14-19,2 13 11,1-5 37,-2 6 17,3-5-26,-6-5-17,-3-6-12,-5-16-5,-1-14-1,-1-17-4,1-15 10,0-16 8,1-21-20,9-24-53,13-82 8,17-38 8,-22 136 20,1 12 16,18-23 0,1 23-5,4 24 4,1 12 2,3 19 1,-4 5 16,-4 9 10,-9 2-15,-2 6 13,-8 1 2,-4 0 3,-4 9 2,-10-5-4,-8-1 19,-11-1 1,-9-10-14,-9 1-7,-8-4-13,-1-6-8,-5-9-6,-3-9-6,2-10-113,-4-16-47,-84-94-520</inkml:trace>
  <inkml:trace contextRef="#ctx0" brushRef="#br0" timeOffset="30008.716">2908 13942 1213,'0'3'598,"3"-3"-514,-2 0-84,4 1-1,5 2-13,7 0 14,13 1 23,11 0 10,12 1 7,13 5 14,52 1 5,34 8-7,30 4-5,-51-16 1,7-11 0,12 1 0,9-6-18,3-10-5,-11 2-1,14 1-4,6 1-4,-9 5 1,1 3-7,1 2-4,4 1 3,-8 0 8,-12 1-6,0-5-10,0 6-1,-19-10 12,-6 4-11,-4-10 8,-6 11-8,-8 2 0,-6 1 5,-13 4-5,-45 1 10,-2 3-11,-3-2-1,35 0 1,-14-2 0,-9-5 1,-12-2 5,-14 4-6,-13 0-1,-6 2-15,-7 1-35,-10 7-69,-14 3-213,-120 66-380</inkml:trace>
  <inkml:trace contextRef="#ctx0" brushRef="#br0" timeOffset="30701.756">2964 16155 1071,'0'0'382,"3"0"-256,9-1-100,9 1 11,9-2 37,13 2 50,12 2-4,15-1 3,66 2-27,48-6-18,32-16-21,-48 0-1,14-5-14,20-13-14,-5-5-7,12-4 2,9 7 4,-9 11-8,8 27-8,-15-14-10,-5 13 7,1 16 1,-3-8-9,-23 0 0,-6-14 0,-1 10 1,-2 6 12,-23-22-11,-13-8 2,-12 7-2,-17 3-2,-65 4 0,-6 4 0,-11 2 0,14-3-8,-19 5-49,-16 0-105,-68 9-377</inkml:trace>
  <inkml:trace contextRef="#ctx0" brushRef="#br0" timeOffset="31746.815">7734 13829 1596,'0'0'223,"1"-3"-166,5 2-46,9-2 4,7-3-9,10 0 4,4-1 4,9 1-7,-1 2-6,-2 4 9,-3 0-10,-8 0 0,-6 0 1,-5 0 0,-5 0-1,-2-4-56,8-18-420</inkml:trace>
  <inkml:trace contextRef="#ctx0" brushRef="#br0" timeOffset="31962.828">8029 13528 1536,'0'0'239,"0"0"-154,2 4-83,1 6 4,3 7-5,6 11 19,-1 10 4,3 12 1,2 13-4,-8 6 8,-5 10-19,-6 6 5,-5 4-15,0 0-111,-14 78-673</inkml:trace>
  <inkml:trace contextRef="#ctx0" brushRef="#br0" timeOffset="32832.878">8765 13435 1132,'-1'0'842,"1"0"-651,-1 0-131,-2 0-44,0 3-1,0 4-3,-10 7-5,-3 17-6,-13 15 3,-10 17-4,-6 8 0,-5 8 1,4-2 8,4-6-9,12-7 0,11-9-7,10-10 7,9-3 0,11-9 1,9-1 0,11-10 5,11-8-5,7-4 0,0-10 7,-1-4-7,0-5 0,-8-5 1,-2 0 7,-5-4 4,-8 5 8,-9-4-1,-5 5 1,-4 0-2,-1 1-1,-3 0 0,-3-4-3,-3 0-6,-4-8 3,-1 1-12,-1-7-1,-4-1 1,-4-4 0,-2-2 1,-3 1 0,1 5-1,1 9 0,1 2-6,4 8 4,0 4 1,3 0-1,3 4 1,0 1 1,6 0 0,1 0-1,4 2-9,-2 4-52,3 8-118,5 7-123,24 74-400</inkml:trace>
  <inkml:trace contextRef="#ctx0" brushRef="#br0" timeOffset="33118.894">9005 14076 1437,'9'14'150,"3"5"-107,6 14-23,6 1-10,-2-3 13,3-2 38,-1-6 7,4-5-37,-3-4-10,-6-10 0,-5-4 17,-1-10 25,-6-5 21,-1-11-41,-3-11-19,-4-1-1,-7-2 5,-4 4 22,-4 18-5,-2 11-33,-6 14-12,-6 19-2,-6 15 1,-5 14-119,-1 9-358,-48 96-920</inkml:trace>
  <inkml:trace contextRef="#ctx0" brushRef="#br0" timeOffset="33547.918">7829 16074 1872,'3'0'306,"7"-5"-220,13-4-64,14-6-4,11-6-3,9 0-7,-3 4-7,2 10 0,-2 7-1,-2 4-28,-3 4-119,-2 1-118,63 0-337</inkml:trace>
  <inkml:trace contextRef="#ctx0" brushRef="#br0" timeOffset="34189.955">8956 15516 1872,'-2'-2'332,"2"1"-205,-2-2-89,-1 7-38,-4 11-1,-3 15 1,-7 14 1,-5 23 0,-5 7 0,-6 6 5,-1-4 1,-1-5-6,-1-7 6,1-8-7,5-5 12,9-9-3,3-9-9,9-6 1,8-9-1,3-8-10,11-1 8,9 1 2,7-6 8,5-4-8,6-2 0,0-1 0,-3-3 1,-3 2 0,-7 0 0,-8 0 12,-4 2 17,-6 0 3,-3-1-10,-2 0-8,0 0-9,3-2-5,3-1 0,6 2 0,-2-1-1,-3-2 1,2 3 1,-6-3 5,-4 3-6,-3 1 10,-1-4 1,-5-1 1,-7-10-5,-3-5-8,-3-4 0,-7-1 3,1 1-3,3 1 0,3 4 4,5 7-4,7 5-2,2 4-4,1 6 5,4 0-8,-2 0-2,2 0 11,-1 3-9,-1 2 2,1 1 1,-2 0 4,3 8 2,0 1-8,4 1-20,-1-2-37,3 0-31,-3 1-159,-1 20-321</inkml:trace>
  <inkml:trace contextRef="#ctx0" brushRef="#br0" timeOffset="34573.977">9151 16207 1766,'0'0'382,"3"0"-281,-3 0-101,3 7-8,7 7-2,9 4 10,6 8 1,5 2 14,-1-5-15,-5-7 0,-6-7 0,-6-5 1,-7-4 8,-4-4 26,1-9 1,-2-12-9,0-13-15,0-5-11,-2-5 0,-2 12 16,2 11 8,1 14 2,-3 7-7,-3 8-14,-6 7 2,-5 11-8,-5 8 0,6 3-16,1-2-76,8-2-245,-19 6-923</inkml:trace>
  <inkml:trace contextRef="#ctx0" brushRef="#br0" timeOffset="36593.0919">3966 13181 291,'-1'0'1048,"-1"0"-896,1 2-112,1 2-38,-2-2 28,2-1 55,0 2 19,0-3-11,0 0-33,0 0-15,0 0-20,0 4-14,-1 2-10,-2 4 0,2 9 5,-2 8-5,0 1 5,0 4 1,-1-9-5,2-9-1,0-3 1,0-7-1,2 0 1,-2-4-1,2 0 10,0 0 2,0 0 11,0 0 21,0 0-15,0 0-16,0 0-13,-2 1 0,2 6-1,-4 1 0,1 7 0,-2-1 0,2 4 0,0-1 0,-1 3 0,-1 4 0,-1-2 0,-2 7 1,2 1 0,1 4-1,-1 4 1,1 3-1,2-2-3,-2 3 3,2 4 1,1 1-1,1 2 0,1 0-4,0 2 4,-3-3 1,3 1-1,-3-4 2,0-4-1,1-4-1,0-3 1,0-4 0,-1-1 0,1 0 0,0 0-1,0 1 0,1 1 0,-1 1 0,0-5 0,2-2 9,-1-2-8,0-7 1,1-2-2,0-9 0,0-4 1,0 1 4,0-2-5,0-2 0,-2 2 0,2 0-18,0-1-111,0-3-145,4-44-414</inkml:trace>
  <inkml:trace contextRef="#ctx0" brushRef="#br0" timeOffset="37758.159">4065 13059 555,'0'0'358,"0"0"-82,-1 0-51,-2 2-106,-1-1-25,4-1-5,-3 3-31,-2-1-20,2 2-13,-3 2-1,-3 4-7,3-4 1,-3-2 1,4 2-1,3-2-7,-3 4-10,-1 2 0,-2 1 0,1 5 0,0-2-1,2 3-2,0-3-4,4 2 0,1-3-21,3-4 5,5 5 13,6-2 9,5 4 1,6-3 8,5-2 5,1 2 17,6-7-4,2 0 5,3-2-14,-3-4 0,1 0-17,-2-2 9,-3-4-2,-2 0-7,0-1 10,-1-5 1,1-2-6,-3-5 6,-2 4 12,-1-6-9,-10 6 15,3-1 10,-10 0-4,0-1-10,-4-2 1,-2-1-8,-1-2-8,2-6-11,-4 1 15,-1-2-14,-1-3 8,-4 3-9,2-1 6,-6 5 5,-2 3 4,2 8-6,-5-2 0,-2 3 7,-2-1-4,-2 3-6,0-1 0,-4 1-5,1 2 0,2 4-1,-7 0 1,3 1 0,-4 2 5,1-2-6,0 2 1,-2-3 0,1 0 6,-3 1-5,8 1-1,2 3 0,2 3 0,7 1 0,-2-1-1,4 3 0,2 1 0,2-1-1,-4 2-5,5 0 0,0 4 5,3-1 0,-4 3-10,4-3 10,2 0-6,-2-2 5,0 3 1,0-5-5,0-4 5,-2 3-17,3 2-21,-6 1-71,2 7-172,-10 43-378</inkml:trace>
  <inkml:trace contextRef="#ctx0" brushRef="#br0" timeOffset="39521.2599">4702 13040 814,'-2'-4'367,"1"3"-179,-5-6-97,5 4-13,-1 0 30,4 2-10,-2 1-50,0 1-42,0 2-6,0 2-23,0 7 7,0 12 16,0 10 34,0 8 4,0 5-14,0 2-12,-2 0 0,-1 9 6,0 2-5,-1 2-3,-1 1-9,-1 2-1,-2 1 2,-5-2-1,4 0 16,-2 2-2,3-2 10,0 3 16,-2-1-11,2-4-11,2-3-4,-1-7-7,4-7-7,-1-5 10,-2-6-10,4-4 5,0-7-5,-2-3 0,3-5 5,-2-3 0,0 3 5,-2-4-11,2 2 15,-4-3 1,1 4-4,-1-5-4,2 1-7,0 0 13,1-8-14,3 5 0,-1-7 0,2 1 6,0-1 0,2 0 3,-2 0-9,0 2-4,-2-2-10,2 4 13,2-4-8,-2 3 9,1-2-7,-1 2 7,0-3 1,0-3 11,-1 2 6,1-2 9,-3-4 2,-2-9-18,-2-6-11,-4-4-18,3 4 11,3 7-1,-1 7-14,1 2 13,2 0-11,-3 3 8,-4-3 11,3-2 1,-3 4 0,-1-4 1,2 0 0,-7-5 8,2 0-1,0-4 1,-5 2-8,4 0 12,0 4 5,3 3 0,0 4 15,3-2-27,0 4 8,-2 0-2,3 2 1,-3-1-13,-3-2 0,1 3 1,-3-1-1,0 1 0,1 0 1,0 0 1,-3 0-1,3 0 0,-1 1 0,2 3 0,0-2 0,-2 5-1,2-2 0,-1 0 0,-2 2 0,4 3 0,-2-1 0,0 1 0,2-1 0,0 4-1,3-5 0,-3 1 0,4 1 0,1 0 0,1-2 1,-2 0-1,2 3 0,0 2 0,1 0-5,-4-2 6,3 1 0,1 2-1,3-6 0,1 2-5,1-6 0,-1 2 5,2 0 0,0 1-7,0-1 7,2 0 0,-1 4 0,3 1-3,0-5 3,5 8-4,2-3 4,-1 6 1,5-2 0,4 5 0,0-6 6,4 4-6,1-9 1,4 5 0,2-4-1,3-4 2,-4 0-4,4-5 8,-3 1-4,-3-2-1,0-3 0,-2 0 0,-5-3-1,4 0 0,0-7-1,3 1 1,3-6 0,2-1 0,2-4 1,0-6 1,0 4-1,-6 2 7,-5 5-7,-7 1-1,-3 7 2,-7 2 5,-3 2-1,-5 3 3,1-6 20,-5 0-4,-6-5-5,1-2 1,-5-5-11,-2 1-1,-3-5-8,2 3 1,-4 0-1,3 7-1,3 3 1,4 2 0,-2 5-1,0 1 0,0 2 0,-6-2-1,0 3 1,-4 0 4,-1-2-4,-1 2 0,-3-2-1,-2 3 0,3 3 0,3-2 1,2 3 0,3 0-2,6-1-4,4-2-13,6 2-56,3-2-95,4 8-329,3 14-348</inkml:trace>
  <inkml:trace contextRef="#ctx0" brushRef="#br0" timeOffset="40896.339">11848 11412 1538,'-8'-19'176,"-1"5"-128,-8-16-29,-1 11 2,1 5 12,5 6 29,2-3 2,3 8-4,0 2-21,-3-2-13,-10 0-13,2 3 41,-6 6-42,-3 1-12,-1 8-6,-3 5 6,-5 1 6,5 3-5,0-3 0,9-2-2,8-4 1,5-4-10,4-3 8,3 3-14,2 1-4,3 8 8,1 11 11,1 7-1,-3 17 2,0 9 6,2 14 4,-2 8 19,2 7 2,0 3-17,11 53-7,5 9-1,8 1 8,-8-54-7,-10-62-1,0-8 0,-4-3-5,6 29 9,-2-9-1,-4-7 14,-6-4 1,-3-1 7,-5-7 4,-1-3-11,1-3 0,-8 0-3,1 1-2,-6-3-5,-3-4-5,-3-6 4,-6-2-7,-5-9-5,-15-5 7,-20-5-8,-64-12 1,-20-19-2,122 11-21,9 4-26,-28-23-63,17-7-340,-5-102-386</inkml:trace>
  <inkml:trace contextRef="#ctx0" brushRef="#br0" timeOffset="41332.364">11050 11990 1139,'0'0'290,"-1"3"-203,1 1-87,1 8-9,5 9 9,5 22 0,7 19 1,18 72 12,10 46 17,8 5 9,-37-154 15,7-5-7,-3-4 10,29 14 1,7-14 20,6-18 20,8-21-26,1-19-14,-3-21-19,-1-18-7,19-63-11,-21-23-6,-32-8 9,-32 59-9,-8 62-14,-5 6 23,-6 9-15,-12-31 12,-10 20 6,-8 17 19,-4 13-23,-8 14-22,-8 14 10,-3 13-11,-1 11 0,6 3 0,12 2 0,20-8 0,12-9-1,17-3-58,7-1-58,10 1-48,12 4-154,14 1-149,103 20-295</inkml:trace>
  <inkml:trace contextRef="#ctx0" brushRef="#br0" timeOffset="41684.384">12397 11885 962,'0'4'119,"0"-3"-101,-4 6-5,3-1 82,-1 2 74,-1 3-38,0 5-8,-1 2 1,2 3-37,2 6-31,2 7-8,2 15 0,0 22-30,0 15 1,-1 73-1,-10 23 0,3-137-10,1-5 8,-3 26-15,3-26 0,3-19 1,0-24-2,0-15-99,20-113-589</inkml:trace>
  <inkml:trace contextRef="#ctx0" brushRef="#br0" timeOffset="41984.401">12408 11926 159,'0'0'1463,"4"4"-1313,9 4-144,11 5-6,10 0 2,16 2-1,7-4 10,4 3 7,2-4-8,-7 2-4,-12 4 2,-9 3 1,-14 7 10,-10 6 35,-13 4 56,-17 15 28,-18 9-27,-14 12-51,-16 12-29,-8 1-17,-2-2-7,-1-12 1,9-12-8,8-18 6,12-11-6,17-12-27,12-13-90,5-10-204,-7-78-554</inkml:trace>
  <inkml:trace contextRef="#ctx0" brushRef="#br0" timeOffset="42556.434">12237 11691 625,'-2'-2'1071,"1"4"-897,-2-4-128,3 4-37,3-2-9,0 2-1,8 2-15,12 9 10,17 2 6,23 2 15,53 11 3,20-8 15,-2-7 3,-47-13-9,-51-3-3,1 0-3,-6 0-9,29-4 0,-9-5 0,-17 3 2,-12 1 1,-13 1 22,-9-2 91,-9-1-49,-12-8-50,-8-1-29,-4-5 0,-5 2 0,-4 5-1,-1-5 1,5 7 0,2 0-6,6 4 5,8 0 1,6 1 0,8 4 0,3 6 1,5-3-1,1 0-12,7 9-10,10 0 13,9 5 8,15 3 1,8 8 0,4-1 0,-5 5 0,-4 3-1,-8 6-7,-7 1 8,-11 3 0,-8 2 1,-8 4 4,-8 4-5,-8-4 1,-2 4 11,-7-7-12,1-1 0,5-2-98,-1 55-458</inkml:trace>
  <inkml:trace contextRef="#ctx0" brushRef="#br0" timeOffset="42751.445">13513 12380 1578,'5'5'183,"1"-1"-135,3 4 47,1 2 13,1 3-33,-5 1-30,3 4-20,-2 4-13,6 8 2,1 4-14,8 11-50,6 2-253,71 51-612</inkml:trace>
  <inkml:trace contextRef="#ctx0" brushRef="#br0" timeOffset="43066.4629">14161 12448 1470,'-3'-23'214,"0"1"-110,-9-20-40,2 0 14,-1-4 14,-2 5-46,-2 3-26,0 5-11,0 14 4,-4 9-13,-1 20-20,-7 17 8,1 16 11,-4 21 0,3 18-5,8 11 4,5 8-4,9-1 6,8-10-2,8-22-5,5-14-1,-1-24 8,5-15-1,-3-14 1,3-11 10,4-17-10,6-18-1,5-14-140,6-23-134,68-187-309</inkml:trace>
  <inkml:trace contextRef="#ctx0" brushRef="#br0" timeOffset="43246.473">14242 11480 1473,'-8'-4'296,"4"4"-187,-11 1-87,4 23-22,4 17 0,-1 27 7,10 76 20,14 44 0,2 35-6,-9-56-7,6-10-14,8-20-33,-9-93-209,31 53-328</inkml:trace>
  <inkml:trace contextRef="#ctx0" brushRef="#br0" timeOffset="43592.4929">14805 12171 1461,'-5'-7'233,"0"-3"-137,-5-2 69,-9 6-11,-3 12-59,-6 7-64,-2 13-16,3 13-9,2 6-6,11-1-1,9-1 0,10 2 0,5-6 1,7 0-27,1-3-15,6-9 6,0-1 22,0 0 13,-2-2-1,-2 0 1,-4-2-10,-1 1 5,-3 0 6,-2 3 1,-7 0 1,-3-1 13,-5-2 7,-6-1 4,-13 1-5,-12 0-9,-10 2-12,-3-8-101,4-8-115,-49-35-325</inkml:trace>
  <inkml:trace contextRef="#ctx0" brushRef="#br0" timeOffset="44146.5249">14515 11838 1570,'1'-2'261,"-2"2"-189,2-2-53,3 2 7,3-2 4,8 2-23,13 0-7,9 0 6,9 4-7,1-2 2,2 5 0,-3-4 0,0-6 6,-2-4 4,-1-3 1,-4-6 1,1-3-4,-4-3-7,-6 6 7,-8 1-9,-9 7-1,-5 2 1,-10 5 47,-9-3 76,-4 1-89,-8-6-19,0 0 15,-2 0-6,3-9-9,-2 0-7,3-5-2,0-5 1,7 1-7,0 8-1,6 0 1,3 12 6,3 3-6,4 4-11,3 7-22,8 6 16,8 12 17,7 8 0,8 5 1,2 3-1,-6 0 0,-4-1 0,-4 1 0,-8 3 0,-7-2 1,-7 0-1,-13 3 24,-8 1 15,-15 3 0,-23 0-19,-56 37-20,-43 13-6,-9 17-152,53-52-596</inkml:trace>
  <inkml:trace contextRef="#ctx0" brushRef="#br0" timeOffset="44851.5649">12195 12877 1487,'-17'-1'239,"4"1"-169,-19-2-46,3 4-23,2 3 9,2 1-8,5 4-1,-1-1-1,2 5 0,2 1 0,3-4 2,5 1-2,5-4-6,4 1-9,4 9 8,8 3 6,6 9 0,6 3 1,8 6 0,4-3 0,0-3 1,-3-5-1,-5-6 1,-10-1 0,-6-8 0,-10-5 17,0-4 30,-5-4 71,-3 2 74,-12 2-70,-7 2-82,-15 2-29,-5 5-11,-6-3 5,2-3-6,1 0-52,8-3-157,-35-26-151</inkml:trace>
  <inkml:trace contextRef="#ctx0" brushRef="#br0" timeOffset="45558.6049">16013 12125 1554,'-10'-1'225,"3"-1"-134,-2-1 1,6 3-13,6 0-34,13-3-45,19-1-6,60-11 6,56-9 30,2-3 3,-59 5 0,-5 3-5,-50 8 2,-6 4-16,-1-3-2,25-6-11,-18 6-1,-18 7-92,-12 4-267,-72 29-411</inkml:trace>
  <inkml:trace contextRef="#ctx0" brushRef="#br0" timeOffset="45798.619">15970 12871 1507,'2'0'297,"4"-2"-218,14-8-25,17-4 149,18-11-56,15-4-50,5 3-35,4-3-20,-1 3-23,39-9-8,-78 21-4,41-5-5,-9-1-1,-5 7 4,-11 5-5,-8 7-33,-8 10-81,-4 7-352,16 17-698</inkml:trace>
  <inkml:trace contextRef="#ctx0" brushRef="#br0" timeOffset="46774.6749">18653 11287 1594,'-1'0'324,"-1"0"-162,-2 0-120,0 7-24,-7 7-12,-8 10-4,-13 20 4,-10 22 3,-11 12 1,-10 16 4,-42 59-14,-20 10 0,-6-13 1,47-53 6,40-46-6,10-6 0,4-6 0,-28 34 0,19-24 6,21-19-7,10-19-1,8-11-11,5-4 6,10-3 6,11-5 0,12-6 1,15-5 11,7 3-4,4 2-2,-4 8 4,1 2 5,-1 4-1,-2 5-2,-1-1-2,1 6-8,-4-5-1,-5 1 5,-7 0-6,-10-2 1,-11 0 6,-12 0-6,-6 0 8,-4 0 21,-1 0 35,-2-2 13,-4-4-21,-7-7-33,-5-4-17,-6-9-6,-4-7-1,-5-5-2,-3-9-4,-1-2-7,-1-4 7,0 0 5,7 6-5,3 6 5,5 12 1,4 9 0,3 6-1,6 6-5,6 5-3,3 3-36,6 6-84,5 7-71,4 4-83,71 44-452</inkml:trace>
  <inkml:trace contextRef="#ctx0" brushRef="#br0" timeOffset="47128.6949">18849 12200 796,'16'14'110,"-1"0"-20,13 16 97,-4-1 10,-9 3-5,-5-6-56,-5-1-10,-2-8-43,-2-11-38,1-6 1,0-2 10,0-9 22,8-6-9,3-11-44,5-10-13,2-8 0,-3 5-11,-4 2 5,-6 3-4,-8 6 19,-7 4-6,-12 3 1,-5 5 4,-6 6-5,-6 8-6,5 6-8,4 6 0,13 2-1,7-2-1,4 3-62,8 11-140,9 5-318,38 30-461</inkml:trace>
  <inkml:trace contextRef="#ctx0" brushRef="#br0" timeOffset="47332.7069">19434 11932 1883,'-8'2'295,"2"-1"-202,-3 6-58,3 0-14,3 0-3,2 4-17,5 5-1,6 7-2,3 3 2,6-2 11,0 3-11,2-1-63,-3 0-240,9 33-679</inkml:trace>
  <inkml:trace contextRef="#ctx0" brushRef="#br0" timeOffset="47714.7289">20193 11309 1948,'-14'-12'273,"1"5"-168,-17-6-65,-6 9-28,-6 10-11,-5 12 7,-8 20-2,1 10-12,9 5 6,11 6-6,15-3 5,14 3 0,10 0-5,11 0 6,10 2-1,12-12-10,10 2-11,10-12 1,3-6 15,-4 0 4,-9-5 1,-8-1 0,-12-3-13,-7 0 13,-6-2 2,-6 1 0,-5-1 17,0-3 20,-9 2-14,-1 1-3,-8 2-8,-12 7-13,-6 10-15,-120 104-337</inkml:trace>
  <inkml:trace contextRef="#ctx0" brushRef="#br0" timeOffset="53516.06">11925 14742 1041,'-1'-6'123,"-1"-2"-90,0-6-22,4-7-10,0 2 17,0-10 25,0 0 31,2 3-13,-1 5-10,0 8 26,-6 9 41,0 0-11,2 8-29,1-4-33,-3 0-15,6 0-14,-3 0-1,1-4 5,2 4-10,0-2-9,-3 2 5,0 0-5,0 0 0,0 0 12,0 0-13,0 2 6,-3 2 11,0-4 5,2 0-1,1 4-19,-3 8 5,3 10-8,3 14 1,4 12-1,0 0 1,3 5 0,-1 3 5,7 10-5,-6 6 1,4 11-1,-6 6 0,-2 6 0,-1 3 1,-6-4 0,-4-9 9,0-13-8,1-17-2,1-20-23,2-11-60,1-20-64,0-6-21,-14-61-343</inkml:trace>
  <inkml:trace contextRef="#ctx0" brushRef="#br0" timeOffset="54032.09">11955 14577 1305,'0'0'324,"0"0"-238,1 0-85,-1 0-1,2 0-1,8-2-14,10-5 11,17-6 4,13-4 9,8-2-2,4 4-1,-4 8 11,-6 13-7,-3 6 11,-8 7 8,-4 7-5,-9 11 19,-9 11 26,-4 11-13,-9 10-11,-2 6-12,-4 7 4,-4-5-1,-2 1 0,-1-11 6,-5-9 3,-1-8-1,-8-3-8,-3-6-2,-6-3-22,-3-1 9,1-8-19,-2 0 13,-1-3-15,-1-1 12,-3-3-6,2-2-5,0-1-1,2-2-8,5-1-37,7 4-19,6 4-127,4 3-146,-1 38-299</inkml:trace>
  <inkml:trace contextRef="#ctx0" brushRef="#br0" timeOffset="54341.108">12790 15045 1160,'2'17'123,"-1"5"-58,3 11 71,1 2-16,-1-7-12,1-11-45,3-1-27,2-5-10,-3-5-5,-1-2-9,-3-2 1,-1-4-4,-2 0 17,0 2-5,0 0 9,-2-3 6,-2-4-8,-2-4-22,-8-3-6,2-2-117,0 5-222,-15 3-515</inkml:trace>
  <inkml:trace contextRef="#ctx0" brushRef="#br0" timeOffset="57613.2949">4071 14586 628,'0'0'219,"0"0"-159,0 0-39,2 0-1,-2 0 76,0-1 19,0 1-5,0-2 22,0 2-65,0 2-40,0-2-26,0 0-1,0 0 0,0 12 1,3-6 6,1 0-6,-4-4 0,3 0-1,1-2-11,0-2-10,10-4-18,4-8-50,4-6-29,4 1 35,1-4 55,-6 1 22,-6 8 4,-5 10 1,-5 0-8,-5 5 9,-3-1 69,-4 4 138,-10 6-85,-10 6-83,-7 6-25,-6 0-13,6 1-1,6-6 1,10-4-1,11-7-1,8-3-61,10 4 5,13-5 48,8 5 9,11-7-6,6-4 6,-1-4-1,-9-2 1,-8 1 0,-7-1 0,-10 6 1,-9 2 0,-5 2 8,-6 2 69,-10 2-24,-11-1-39,-7 4-14,-4-3 0,-2-2-1,1-2 0,1-4 0,8-2 0,4-4-1,11 2-6,9-2-41,6-1-41,7-1-17,11-2 58,4 6 13,8 0 7,3 6 4,-2 6 6,4 6 9,-5 1 8,-7 0-5,-6-3 5,-8-3 1,-2-3 0,-11-2 108,-7-2 89,-7-3-146,-9-3-36,-8 0-15,-7-2 0,0 1-1,3 0-8,2 0-6,6 1 0,11-2 1,7 6 13,10-2-5,8 3-89,11-7 38,8 2 35,8-2 11,2 2 11,4 2-2,-3 4-5,-5 1-2,-8 2 0,-10-1 8,-2 2-4,-9 0 5,-2 0 63,-5 0 111,-2-2-9,-6 4-105,-10 0-51,-1 3 2,-2-2-11,6-1-17,1-1-48,11 0-14,2-2 17,10 4-137,6 0-7,37 25-73</inkml:trace>
  <inkml:trace contextRef="#ctx0" brushRef="#br0" timeOffset="59265.389">13789 14693 915,'0'-3'293,"-1"-1"-23,-4-5 9,-2-3-66,-3 3-39,-8-1-41,-3 2-79,-11-1-37,-3 6-16,-4 6 14,0 6-14,0 1 0,5 3-1,0 6-1,4-2 1,13-1-1,0-3-8,10 3 8,2-4-6,5 7-7,7 5-7,8 3 3,5 4 3,11 1 5,4-2 1,6-1 1,0-5 7,-3-1 1,1-3-1,-7-3-10,-3-3 10,-10 3-9,1-4 10,-10 2 0,-1-3 0,-5 2-1,-4 0 1,-2-2 0,-10 11 13,-9 3 2,-12 6 9,-9 5-13,-11-5 2,2 3-8,2-3-5,8-7 0,11-3 0,13-11-29,9-3-170,13 0-272,35-5-110</inkml:trace>
  <inkml:trace contextRef="#ctx0" brushRef="#br0" timeOffset="59594.408">13942 15193 920,'6'27'102,"-2"-1"-70,7 25 13,8 4 16,-1-7-26,9-13 56,3-11-17,-2-14 8,3-10 4,-2-11 23,-5-7-7,-2-6 8,-7-6-8,-3-2 0,-5-2-21,-7 0-15,-7 3-23,-4 2-8,-2 4-4,-9 13-5,-2 7-14,-8 7-11,1 12 0,1 6-1,5 2-11,8 0-8,10-3-83,7-5-156,16 0-54,47-12-479</inkml:trace>
  <inkml:trace contextRef="#ctx0" brushRef="#br0" timeOffset="59851.423">14855 14735 1151,'0'0'279,"0"1"-202,7 5-68,1 4 22,7-1 41,16 5 21,14-9-16,9-6-7,15-9-10,6-7-37,1 0-10,5-2 2,-2 4-7,-7 0-8,-10 3-36,-16-4-141,11 18-337</inkml:trace>
  <inkml:trace contextRef="#ctx0" brushRef="#br0" timeOffset="60060.435">15064 15201 330,'-27'15'950,"9"-5"-675,-16 10-115,16-7-26,16-12-76,13-2-50,14-2 2,16-5 59,17-4 32,12-4-13,7 0-43,1 2-25,-5 8-8,-3 2 1,-6 1-13,4 11-38,3-3-220,51-2 84,45-79-718</inkml:trace>
  <inkml:trace contextRef="#ctx0" brushRef="#br0" timeOffset="60608.466">16760 14079 366,'-4'-18'1496,"1"11"-1191,-7-11-166,-3 17-79,-7 8-33,-6 11-19,-6 13-1,-3 16 1,-1 10-7,2 6 11,-1 4-11,-3 8 6,-3 5 1,-3 0-8,-1 2 2,-4-5-1,4-9-1,0-3 0,8-10 0,8-4 0,6-14 0,8-7-7,11-13-1,7-1-2,11-6 1,17-3 8,18 3 1,52-2 2,-61-8-1,39-4-1,-3-5 1,-5-3-1,-3-4 1,-5 6 0,-7 3 0,-11 4-1,-11 1 0,-16 2 1,-7-1 5,-10-2 0,-4 2 9,-4-8-2,-7-7-11,-6-10 4,-10-8-5,-5-6-1,1-6 0,-1-1-8,1-2 8,-3 1 0,4 2-1,0 4 1,3 6-1,2 10 0,4 11 0,8 4-1,5 9 2,6 6-16,8 12-31,1 7-88,6 13-202,40 83-325</inkml:trace>
  <inkml:trace contextRef="#ctx0" brushRef="#br0" timeOffset="60932.485">16957 14991 828,'15'9'464,"6"7"-410,12 8-39,1 4-8,-8-3 53,-6-11 59,-5-1 40,-3-9-74,2-2 56,-4-6-12,-2-8-3,2-7-22,-4-11-58,0-10-26,-6-5-10,-3-1-4,-2 3 2,1 11 2,-5 12 13,3 4 5,-5 10-2,-5 3-11,-5 9-15,-12 10 0,-5 13 0,2 9-1,6-1 1,8 1 0,11-5-29,10 0-70,10-5-183,65 18-302</inkml:trace>
  <inkml:trace contextRef="#ctx0" brushRef="#br0" timeOffset="61173.498">17910 14183 1661,'-11'10'198,"-2"0"-153,-9 8-24,-6 11 22,3 2 56,8-2-10,9-1-41,3-4-27,10-3-20,1-1 12,-2-2-4,4-4-3,-1-1 0,-3-9-5,-1 3-1,1 0-83,-2 7-166,6 32-387</inkml:trace>
  <inkml:trace contextRef="#ctx0" brushRef="#br0" timeOffset="61607.5229">18443 14056 1582,'-5'-10'298,"-2"2"-44,-7-4-122,-10 10-71,-10 13-25,-7 10-10,-10 16-7,-1 12-7,5 4-10,7-6-1,12-6-1,13-3 0,10-4-9,9 0 7,6 3 2,8 1-1,10 2 1,8 2 0,3 1 0,2-2 0,-2-2-1,-3-4 1,-5-7 0,5 1 0,-4 0-7,-8-5 7,-4-3 1,-12-11-1,-5-3 0,-4 0 0,-7 7 8,-8 6 8,-13 7-4,-13 11-4,-14-1-7,-10 3 8,5-9-9,6-4 0,18-10-13,17-7-74,10 0-244,17 5-415</inkml:trace>
  <inkml:trace contextRef="#ctx0" brushRef="#br0" timeOffset="61952.543">18106 13822 2079,'-5'-8'261,"4"1"-173,-4-3-62,4 10-26,1 9-10,0 15-5,10 37 13,28 106 2,52 96 7,25 7 7,-40-88-14,-5-15 12,12 23-8,-16-15-4,-15-48-105,-9-11 9,-16-2-660</inkml:trace>
  <inkml:trace contextRef="#ctx0" brushRef="#br0" timeOffset="62966.601">18882 14899 787,'3'8'165,"-2"2"41,5 11 26,1 2 5,-1 3-24,3-3-13,6 5-77,-2-1-63,7-1-35,3-7-14,1-5-2,0-9-8,1-10 15,-3-12-8,1-5-8,-6-11-1,-8-5-26,-7-2-9,-8-2 15,-12 1 6,-9 4 15,-3 12 12,-8 15 12,-3 15-23,2 19-1,-1 15-1,2 16-63,1 6-226,-44 88-473</inkml:trace>
  <inkml:trace contextRef="#ctx0" brushRef="#br0" timeOffset="63590.637">13663 14365 1321,'-18'-6'221,"6"2"-55,-17-6-44,9 9-53,6 2-12,5 2 28,6 1-46,5 3-39,11 17-48,17 23 29,19 30 19,59 87 8,23 41-7,0 4 10,-49-48-10,-16 13 7,-6-17 4,-15 6-2,-14-51-1,-13-8-9,-17 2-48,-23 8-463</inkml:trace>
  <inkml:trace contextRef="#ctx0" brushRef="#br0" timeOffset="64415.684">11516 16593 1172,'0'0'165,"0"0"-147,-2 2-18,2 0 0,0 1 27,0-2 33,0-1 3,0 0 0,-3 0-5,3 0-1,-1 2-7,1-2-5,0 4-9,0 0-17,1 8 10,2 11 22,2 17 4,1 19-8,0 16-11,7 67 4,1 22-13,0 0-10,-11-123-4,0-1 4,1-4-16,0 40 6,-2-4-7,-4-1-1,-2-6-158,-4-17-117,-12-21-295</inkml:trace>
  <inkml:trace contextRef="#ctx0" brushRef="#br0" timeOffset="64754.703">11544 16652 1458,'8'3'157,"5"-2"-145,13 3-12,12 10 21,5 2 39,8 7 3,5 6 0,3 5 10,3 3-28,-4 2 26,-4 2-4,-7 0-31,-11 1 2,-11 8 13,-15 9 1,-10 11 7,-14 16-28,-34 57 1,-48 18-13,59-115-8,0-8 4,-36 36-6,5-19-8,10-20 9,9-21-2,11-20-8,11-4-44,7-11-53,9-4-376,26-50-552</inkml:trace>
  <inkml:trace contextRef="#ctx0" brushRef="#br0" timeOffset="64980.716">12549 16950 1739,'0'0'233,"5"2"-169,4 1-62,12 0 13,13 4 30,14-3 7,14-3 10,55-1-26,16-5-17,-90 2-5,-6-1-7,32 1-1,-18-2 2,-17 5-8,-18 5-55,-11 5-246,-59 46-524</inkml:trace>
  <inkml:trace contextRef="#ctx0" brushRef="#br0" timeOffset="65183.728">12624 17581 1806,'0'0'349,"0"0"-265,2 3-84,7 0-30,10 7 30,21-4 74,17-2-7,56-14-13,29-22-24,-5-6-16,-98 25-7,-1 4 2,-2-5-9,36-6-17,-3-1-111,110-6-413</inkml:trace>
  <inkml:trace contextRef="#ctx0" brushRef="#br0" timeOffset="65774.7619">14545 16571 1533,'-1'-3'231,"1"3"-98,-2-4-19,0 6 39,1 1-37,-4 6-50,-1 2-30,-2 7-15,-5 4 3,0 4-6,-4 3 0,-9 7-3,-9 6-8,-11 6-7,-11 11 0,-11 4 0,-5 8 0,-2 13 0,3 3 0,4-1-1,14-7-1,15-13 1,11-15 0,16-8-5,9-11-2,16-9 7,17-5 1,15-9 1,20-9-1,62-16 0,28-17 1,18 33 0,-74-5 8,-10-11-9,-51 10 1,-7-2-1,-3 1 10,20-4-8,-13 3 5,-16 5-6,-12 0-1,-5 0 9,-5-1 1,-3 0 7,-11-11-7,-6-11-8,-10-8-1,-10-11 0,-1-4-1,-4-6 0,-2-4 0,1 5 5,2 2-5,1 4-1,6 7 0,6 9 0,10 15 1,7 7-8,10 6 8,5 1-8,2 6-19,5 4-63,7 13-63,6 14-213,47 66-766</inkml:trace>
  <inkml:trace contextRef="#ctx0" brushRef="#br0" timeOffset="66090.78">14991 17320 1507,'13'21'172,"2"3"-127,9 24-33,13 14-11,-3 2 7,2 0 118,6-9-24,-4-13 9,0-13-21,-2-13-5,-6-9-35,-5-14 17,-2-9 1,-4-20-29,-1-18-17,-3-13-13,-8-6-3,-4-2-5,-6 3 0,-6 10 1,-4 17 4,-5 19-5,-3 18-1,-9 20-2,-6 20 1,-7 13 0,2 7 0,10 3-22,8-6-95,8 82-427</inkml:trace>
  <inkml:trace contextRef="#ctx0" brushRef="#br0" timeOffset="68116.8959">22544 2535 1447,'3'6'451,"6"10"-451,17 23 0,7 22 0,10 25 0,18 69 0,-5 35 0,-5 31 0,-21-83 1,3 27-1,-3 18 0,-9 20 0,-5 9 0,-9 41 6,-1 63-6,5-25 0,6 14 0,-1 16 1,8 5 0,4 58 10,8-40-11,-3 18-4,-2-3 4,-1 19 6,-3-11 10,-4 4 17,-3-3 5,-1 12-8,-3-4-3,1 0-12,1-3-2,-1 2-11,4 10 5,-7-10-7,0 13 1,5 0 0,-4 21 0,-3-20 0,0 11 10,-8-9 7,-2 14-12,5-24 3,1 5 6,-1-11 3,4-7-8,-4-30 5,10 5-4,6-2 11,-6 14-4,1-42-17,-6-7 8,-2 12 9,-7-23 8,-16 8-26,-3-18 7,-13-15 2,-11-18-9,-2-51-41,1-69-145,21-99-168,-35-2-598</inkml:trace>
  <inkml:trace contextRef="#ctx0" brushRef="#br0" timeOffset="69768.9899">24687 3119 1176,'-5'-7'271,"1"0"-152,1 0-47,0-1 25,3 4-22,0 3-37,0 1-28,2 1-10,-2-1-10,2 2-2,4 0-1,4-2 13,4-2 15,12-1 11,8-8 10,13-4-5,7-7-4,10 4-13,-1-5-7,-9 3 1,0 3-7,-11-1 0,-13 10 1,-6 2-1,-13 3 1,-6 3-1,-5 0-1,0 0-1,0 5-169,-2 6-145,-29 39-506</inkml:trace>
  <inkml:trace contextRef="#ctx0" brushRef="#br0" timeOffset="70055.007">24794 3394 843,'-3'-3'700,"2"2"-535,-3-3-66,4 4-3,0 0-18,0 2-27,0 0-45,0-1-6,4 6-37,0 4 11,5 14 26,6 11 1,-3 15 8,0 17 4,1 9-13,-5 10 2,6 5 7,-2 3 1,2-11 1,0-10-11,3-15 0,-5-20 0,0-11-9,-3-13-100,-5-9-143,1-23-216</inkml:trace>
  <inkml:trace contextRef="#ctx0" brushRef="#br0" timeOffset="70266.019">24949 3724 1451,'0'0'229,"2"0"-176,-1 1-44,2-2-8,6-4 5,9-2 3,14-7 0,15-4-3,8-3 2,4-4-2,-1 1-5,-4 5 10,-13 4-5,-7 9-6,-12 10-57,-12 55-300</inkml:trace>
  <inkml:trace contextRef="#ctx0" brushRef="#br0" timeOffset="70522.033">25018 4295 1412,'0'0'323,"0"1"-266,2-1-57,-1 2-21,6 2-9,7 0 30,13 2 0,12 1 25,13-11-1,6-1 8,4-10-2,-2-4-8,0-6-7,-5 2 2,-3-7-5,-3 2 4,-2 1-10,-1-4-6,0-7-175,45-86-667</inkml:trace>
  <inkml:trace contextRef="#ctx0" brushRef="#br0" timeOffset="70746.0459">26013 3286 1636,'0'0'233,"0"0"-160,1 2-53,1-2-11,2-2-9,9 1 0,10-5 0,10 0 0,8-4 1,5-4 0,3-4 6,0 5-7,0-5-6,-2 3-181,36-15-431</inkml:trace>
  <inkml:trace contextRef="#ctx0" brushRef="#br0" timeOffset="70973.059">25973 3779 997,'-3'3'281,"3"0"-196,-1 1-79,7-3-6,12-1 12,8 0 150,14-1-8,12-7-32,5-3-40,-3 0-17,0-1-22,-5 1-17,-1 1-10,-4 2-2,-8-4 7,0 2-21,-3 0-140,16-26-815</inkml:trace>
  <inkml:trace contextRef="#ctx0" brushRef="#br0" timeOffset="71497.089">27803 2110 1323,'-1'0'315,"1"0"-242,0 2-71,0 0-1,-2 0 25,4 3-13,1 9-11,4 12 2,4 15 40,4 12-2,-2 6-11,2 5-8,-2 5-2,-2-1-6,-1 2 6,-4-5-9,-1-3-11,0 0 11,-1-7-1,0-11-2,-2-11-9,1-12-127,-2-12-173,-5-16-339</inkml:trace>
  <inkml:trace contextRef="#ctx0" brushRef="#br0" timeOffset="71873.11">27875 2047 1564,'0'0'290,"0"0"-206,2 0-69,-2 3-15,3-3-8,7 4-13,15 2 13,14 3 8,12-2 1,6 1 5,-1 2-5,-5 1 7,-8 2-7,-2 4 5,-8-1 6,-4 7-6,-8 1-6,-5 9 14,-2 2 5,-8 7 5,-1 7 11,-7 2 1,-6 5 1,-5 1-2,-8 1-10,-12 0 5,-7-1-6,-11 0-13,-4 1 5,2-16-16,12-11-13,13-18-146,-13-57-506</inkml:trace>
  <inkml:trace contextRef="#ctx0" brushRef="#br0" timeOffset="72293.135">27439 3353 1729,'-3'-2'327,"2"1"-228,-7-2-80,10 3-19,1 0-12,1 2-7,13-1-5,24 2 24,70-5 24,64-22 1,16-23-1,-65 7-4,-2-5-5,-2-3 1,-4 3 4,5 10-8,-4 15-8,-14-8-4,-13-3 0,-57 17 0,-9 6 0,-9 6-73,17-1-148,-40 56-384</inkml:trace>
  <inkml:trace contextRef="#ctx0" brushRef="#br0" timeOffset="73976.231">28442 3506 1456,'-6'-1'292,"2"1"-158,-5-3-49,1-1 65,-5 4-64,-1-2-41,-5 8-29,-5 2-14,-6 9-2,-3 7 0,-4 10-6,1 5 4,5 0 2,7 0-2,5-1-10,8 1 3,5 0-6,8-4 6,5 2 3,9-3 5,13-5 2,7-7 4,9-7-4,5-11 1,-3-6-1,-3-6 0,-3-5 4,-8-5-5,-7 5 0,-13-3 5,-5 7 10,-5-2 9,-8 3 9,-3-2-3,-6 3-16,-9 3-14,-12 9-6,-8 15-3,-6 11 8,-2 14 0,0 3-8,6 4-6,8 1 0,6 0 8,5 4-10,4 2 17,3 2-8,5-5 7,5-8 0,5-9-20,4-11 3,3-7 3,2-8 7,6-3 8,8-7 0,5-3 18,14-10 13,5-4-2,2-2-8,1 0-6,3-1-6,2 5 1,-4 1-9,-3-3 4,-4 4-4,-9-7-1,-2 2 8,-7-2-8,-5 4-86,-9-6-145,-12-45-651</inkml:trace>
  <inkml:trace contextRef="#ctx0" brushRef="#br0" timeOffset="77402.427">29665 3037 1743,'0'0'250,"2"3"-203,-2-2-47,0-1-1,0 2-8,3 5 0,8-4-4,9 7 13,9 0 0,4-2 2,-1-1-2,2-3 6,1-1 2,2-8 1,-1 1-9,-6-1-35,-2 0-194,-4 29-384</inkml:trace>
  <inkml:trace contextRef="#ctx0" brushRef="#br0" timeOffset="77631.4399">29435 3730 1260,'-1'3'316,"1"-3"-212,-2 1-104,5 1-2,4-1 2,9 5 54,11 2 72,16-2-21,11-3-14,9-3-16,2-1-25,1-3-25,-6-1-2,-1-5-5,-9-1-2,-4 1-5,-3-1-11,-3 1-113,22-21-655</inkml:trace>
  <inkml:trace contextRef="#ctx0" brushRef="#br0" timeOffset="78502.4899">30972 3812 1690,'-15'-4'215,"0"0"-142,-15 0-50,-4 2-11,-3 4-2,1 3-9,7 2 0,3 2-1,10 1-1,-2 6-5,5 4 5,-4 7 1,2 7-1,4 8 0,1 0-9,6 3-5,8 6 14,9-6-10,10 4 11,14-12-6,7-9 6,12-4 0,3-13 1,-3-7 14,-2-8-15,-7-6 1,-9-6 5,-11 3 0,-11 1 4,-12 6 14,-8 2 24,-9 3 3,-11 2-51,-15 9-9,-12 15 8,-7 13-5,1 8-6,8 2 0,10 4 0,14-4 5,10-3-1,8-9-4,11-9-3,6-6 9,5-9 6,10-4 9,10-8 12,6-8 0,5-7 6,0-4-18,0-4-9,1-2-111,61-53-693</inkml:trace>
  <inkml:trace contextRef="#ctx0" brushRef="#br0" timeOffset="78825.508">31432 4531 1683,'-3'10'249,"-1"0"-190,-1 9-59,2 5 9,5 1-9,5-1 1,12-3 4,10-5 2,4-6 2,7-11 3,0-13-11,-3-12 8,-3-8-8,-7-1-1,-4 2 2,-15 1 8,-8-1 11,-8 4 38,-15 1 44,-4 3-40,-8 10-31,-4 6-25,0 9-5,5 8-2,9-2 0,10 4-18,11-2-150,8 5-100,32 13-315</inkml:trace>
  <inkml:trace contextRef="#ctx0" brushRef="#br0" timeOffset="79337.537">32281 3684 1711,'-6'-11'318,"1"2"-208,-8-8-73,-1 6-35,-3 6 8,-6 7-1,-4 8-9,-4 17-7,-4 9 6,3 11-5,6 5-4,6 3 1,10-3 8,3-7-11,7-6 0,8-7 5,4-3-1,8-10 8,4-4 0,9-4-4,4-15-35,4-3-38,2-5-8,-3-7-2,-2-2 46,-10 1 23,-6 3 18,-13 7 0,-7 8 39,-8 4 88,-12 8-56,-13 12-56,-13 14-15,-9 12 0,-4 13 0,8 3-1,7-2-9,12-2-3,17-7 13,8-6-1,11-10-8,12-7-2,2-7 11,15-11 13,5-6 8,6-9-6,2-6-1,-3-8-2,-2-5-12,-5-5-140,29-63-819</inkml:trace>
  <inkml:trace contextRef="#ctx0" brushRef="#br0" timeOffset="79718.559">32585 4174 1073,'6'8'166,"6"2"-133,4 12-31,5 5 14,3 12 146,0 6 15,-2 4-34,1 6-46,-5 11-13,-3 3-33,-11-2 12,-5 0-13,-10-15-20,-5-7-5,-6-5-7,0-8 0,0-8-3,3-13 2,5-8 1,0-16-18,8-14-30,9-20-21,10-11 21,6-13 20,11-6 10,2 0 1,0 2-1,-2 7 1,-4 9 18,-4 7 27,-5 14 14,-2 10-24,0 9-10,3 5-22,3 5-4,3 5 0,2 4-123,1 1-206,26 9-478</inkml:trace>
  <inkml:trace contextRef="#ctx0" brushRef="#br0" timeOffset="80283.591">30871 3484 1517,'0'0'288,"0"-2"-204,0 0 41,2 2 49,-2 0-68,0 0-49,0-1-31,2 2-18,3-2-7,5-4-1,14-3 0,10-7 0,13-1 8,8-4-8,11-4 6,50-4-5,41-4 7,35-1-7,-64 10 1,10-2 5,3-13-6,-5 8 1,-17 3 5,-17-2-5,-19 5 8,-53 12-8,-6 4-2,-10 2-1,14-6-26,-22 7-96,-82-21-558</inkml:trace>
  <inkml:trace contextRef="#ctx0" brushRef="#br0" timeOffset="81055.636">31819 1867 1141,'-11'0'765,"-4"3"-659,-15 3-77,-7 12-22,-7 11 4,-2 12-4,-2 15-6,-7 14 12,-3 14-11,-4 8 4,-1 5-6,5-7 0,11-16 0,12-11-1,12-19-1,10-14-5,10-12-10,4-10 11,7-3 5,16 2-9,15-1 10,20-3 7,59-3 7,-75-6 5,36-4-7,-6 1 11,-6-2 4,-7-4 3,-7 4-3,-10 2 13,-14-1-19,-10 6-7,-12 4-2,-7-2 9,-2 2 19,2 0 32,-5 0 12,0-5-12,-3-3-24,-2-7-34,-6-5-13,-1-3 0,-4-9-1,-3-4 0,-2-2 0,-7-7-9,-5 6 0,-2 3 8,-3 7-8,1 9 7,3 8 2,8 7-10,12 5 2,9 0-35,9 3-79,6 7-68,8 8-83,77 26-391</inkml:trace>
  <inkml:trace contextRef="#ctx0" brushRef="#br0" timeOffset="81363.653">32165 2511 971,'0'24'110,"0"4"16,0 18 27,1-6-32,8-10-61,1-11-33,5-5-4,8-10 11,1-5 46,6-12 20,2-4-40,-4-11-30,-2-3 6,-11-3 38,0-1 8,-14-4 16,-10-1-10,-8 2-23,-12 7-22,-5 8-29,-7 11 0,0 10-14,5 10-16,8 8 15,12 14-136,9 10-238,19 79-668</inkml:trace>
  <inkml:trace contextRef="#ctx0" brushRef="#br0" timeOffset="85848.9099">24708 6728 37,'0'0'671,"0"0"-589,-2 3-68,1 0-14,1-2 39,-3 2 49,3-2-2,0-1-22,-2 0 23,2 0 26,0 0-25,0 0-13,0 2-25,-1-2-23,1 0-11,1 0-15,-1 4-1,2 2-1,1 12 1,0 8 0,3 8 1,4 11 23,-4 12 18,0 11 7,0 10 1,1 15-10,2 59-5,5 26-28,4 32-6,-6-61 13,1-6-14,-1-30 2,-9-65 10,2-6-12,2-7-1,4 31 0,-3-21-22,1-23-31,-1-15-43,1-17-8,4-15-162,7-102-582</inkml:trace>
  <inkml:trace contextRef="#ctx0" brushRef="#br0" timeOffset="86282.935">24818 6663 959,'-3'-6'228,"1"5"-96,-2-6 15,1 4 6,0 2-54,3 2-72,7-1-27,6 4-12,10-1 10,15 4 1,9 3 1,6-1-1,1 2 1,0 1-1,-8 4 1,-2 0-2,-11 0 1,-6 5-7,-10-1 3,-9 11 5,-5 7 50,-12 8 47,-7 15 5,-17 8-33,-13 10-15,-9-2-1,-8-2-28,0-4-14,1-8 7,12-10-6,3-8-11,9-12 10,5-8-4,8-9-7,3-9-12,8-7-143,2-23-170</inkml:trace>
  <inkml:trace contextRef="#ctx0" brushRef="#br0" timeOffset="87906.028">25713 7241 842,'-4'0'358,"2"0"-139,-4 0-54,3 0-16,3 0-19,0 0-23,3-2-38,-1 2-47,2 0-22,5-4-1,10-1 0,14-3 0,7-2 1,0-2 1,1 2 0,-5 1-1,-3-2 8,-5 2-8,-1 1 0,-3-4 1,-4 5 1,0 2 4,-6-2-6,0 0 2,2 0 3,-2 7-5,-2 0-90,-1 0-104,-1 8-143,-7 11-239</inkml:trace>
  <inkml:trace contextRef="#ctx0" brushRef="#br0" timeOffset="88197.044">25709 7808 1466,'0'3'278,"0"-3"-197,1 0-54,2 1 0,-3-1 18,4 0-17,11-1-14,13-4 28,12-5 9,8-1-8,6-7-13,6 1 0,1-5-9,1-4-6,0-2-4,3 1-1,-3 5-1,-2-1-9,-8 7-30,-5 4-172,37-2-372</inkml:trace>
  <inkml:trace contextRef="#ctx0" brushRef="#br0" timeOffset="89183.101">27177 6557 1267,'-6'-1'315,"1"2"-149,-8 5-74,-8 8-38,-1 3-18,-5 13-18,1 13-9,-2 10-8,4 13 0,3 11 0,8 7-1,-2 61 0,15 16 0,15-2-1,1-55 1,-5-57 0,-1-4 0,-1-4 1,14 44 0,5-7-1,3-9-118,1-16-71,60-17-331</inkml:trace>
  <inkml:trace contextRef="#ctx0" brushRef="#br0" timeOffset="89774.134">27890 6731 1227,'-9'-9'569,"2"5"-445,-9-8-28,-1 4-37,-2 4 4,-3 2-14,0 8-23,-6 4-13,-5 10-13,-3 3 0,2 6 0,-1 7 0,3 1-2,8 9-8,3 5 4,9 5-2,5 5 8,9 1 0,9-10 0,6-7-2,12-11-8,10-5 4,6-13 6,4-9 1,-3-13-1,-5-8 1,-3-1 1,-8-6 4,-5-4-5,-7 2 11,-4 0 2,-10 1 4,-4 10 18,-7-1 0,-8 9-19,-7 9-17,-11 16-6,-8 15-1,-3 15 7,3 7-6,7 4-11,6 6 16,4 5 0,10-1-1,5-7-7,5-10-1,10-15-5,3-9-3,4-6 16,11-6 1,10-9 1,7-10 7,8-13 10,5-10-17,2-7-62,4-7-274,67-70-639</inkml:trace>
  <inkml:trace contextRef="#ctx0" brushRef="#br0" timeOffset="90081.152">28148 7599 913,'-5'26'134,"3"3"-49,-2 21 23,6 9 41,2-4-50,9-10-9,0-8-39,2-15-18,3-10-2,-2-11 13,7-10 20,0-13 19,3-12-29,-5-10-23,1-2 2,-12-6 18,-3 1 30,-9 9 20,-7 3-2,-5 8-54,-8 6-11,-2 10-20,-2 6-14,-2 11 0,3 9 0,1 7-9,8 9-30,10 5-153,3 3-307,6 38-677</inkml:trace>
  <inkml:trace contextRef="#ctx0" brushRef="#br0" timeOffset="91599.239">28158 7438 1127,'-1'-6'246,"0"5"-81,-1-2 12,2 0-23,-3 3-59,3 0-38,0 3-29,0 0-17,0-3-11,-3 1 0,3-1-8,3 0 1,0 3 1,-1 0 4,4-2 1,2 3 1,3-1 1,2 2 8,1-1-8,-1 1 8,4 2-1,-4-1-7,0 1 7,2 3-7,-4 2 5,-5 6 0,3 2 9,-3 3 9,-2 6-3,-4 8 9,0 5 6,0 9-6,-4 8-7,-1-1-5,4 3-11,-1-5 1,2-4-7,-3-6 7,2-9-7,-2-8 10,3-11-11,0-14 2,0-4 11,0-1 8,0-5 3,-2-11-1,1-11-23,-2-12 0,1-9 0,4-2 1,4 2-1,4 3-1,9 2-5,3 0 5,4-1 0,6 3 0,-2-2 1,3 0 0,-4 2 0,-2 4 1,-2 3-1,-5 5 0,-4 7 0,-1 5 0,-7 4 1,-2 6-1,-3 7 0,-6-2-1,3 3-26,-2 3-109,-1-2-175,-25 17-331</inkml:trace>
  <inkml:trace contextRef="#ctx0" brushRef="#br0" timeOffset="92048.264">28156 7474 1260,'-2'0'316,"2"-1"-175,-3 1-58,3 0-25,3 0-28,-3 0-28,2 1-2,2-1-12,5 3 11,1-3 1,4 3 2,1 0-2,-3-2 1,0 5 0,0 0 0,-5 0 0,4 6 13,-1 5-1,3-1 4,1 11-5,-2 5-3,3 6-3,0 7 0,-2-2-5,-1 5 6,-5-3 1,-2-3 7,-5-1 10,-1-2 13,-6-6 22,-3-3-15,0-2 3,2-9-18,1-3-9,5-6-11,-1-7 1,3-3-5,0-2 7,3 1-7,-3-2-6,2 0-8,2-1-60,7-8-77,6-4-125,31-62-446</inkml:trace>
  <inkml:trace contextRef="#ctx0" brushRef="#br0" timeOffset="93188.33">28720 7132 838,'0'2'224,"0"-2"-59,0 0 28,-1 0-2,1 0-47,0 0-41,0 0-19,1 1-1,-1-1-17,2 0-21,-4-1-27,8 2-18,5-1 1,9-1 9,2-3 27,9 0 2,-3 0-12,-2-2 3,-5-2 5,-2 4-11,-2-1-5,-3-2-10,0 1-8,-2 5 5,-3-3-6,-5 4 1,-2 0 0,0 0-1,-2 0 0,-2 0 1,2 0 0,-2 0 0,1 0 0,1 0 0,0 0 0,0 0 1,0 0 4,0 0-5,0-4 0,0 4 1,0 0 5,0 0-6,-1 0 5,1 0 0,0 0-5,0 0 1,-2 0-1,2 0 0,0 0-1,0 0 0,0 0 0,0 0-1,2 0-1,-2 0-4,0 0 5,-2 0 1,2 0-1,0 0 1,0 0 1,0 0 0,0 0 0,0 0 0,0 0 0,0 0 0,0 0-1,0 0 1,6-4-1,-6 5-1,2-1-5,-2 0 5,0 0 0,1-1-1,-1 1 1,0 0 1,0 0 0,0 0 1,-1 0 0,1 0 8,-2 0-3,2 0-5,0 0 5,0 0-5,0 0 0,0-3 0,2 3 0,-2 0 0,0 0 0,0 0 0,1 0-1,-1-3 0,-1 6 0,1-3-1,0 0 0,-2-3-11,2 3-12,-2 0-21,0-4-33,-3-2-207,-1 0-33,2-4 26,-1 0-197</inkml:trace>
  <inkml:trace contextRef="#ctx0" brushRef="#br0" timeOffset="94431.401">28866 6955 453,'-2'0'146,"2"0"-59,0-4-6,0 4 27,-3 0-39,3 0-32,0 0-1,-1 4 18,-2-4 12,0 2-3,-4 2-12,-4 2-6,0 0-15,3-2 0,1 4-18,2-1-12,0 3-170,4 2-703</inkml:trace>
  <inkml:trace contextRef="#ctx0" brushRef="#br0" timeOffset="94887.427">28836 7012 1148,'-5'0'162,"-1"2"-48,0-2 7,4 4-65,2-4-55,0 0-1,1 0-13,0 4 7,1 3 5,2 0-1,1-2 1,-4 5-6,2-4-7,1 0 8,-2-2 6,-1-1 2,3 0 17,0 1 25,4 0 2,5 0 8,5-3 3,4-1-1,8 0-16,0-1-13,-2 0-7,-5-2-7,1-1-4,0 1 6,1-4 6,-6 0 8,1 2-8,-8 0-3,-4-1-6,-3 3 0,-4 3 0,-1 0-2,0 0-2,0 0-7,-1 3 5,1-3-6,-1 0 2,1-3-1,0 3 5,0 0-4,0 0-2,0-1-13,0-1-134,1 0-308,2-38-542</inkml:trace>
  <inkml:trace contextRef="#ctx0" brushRef="#br0" timeOffset="95337.453">29470 6615 1188,'-2'0'321,"2"1"-204,-2 2-82,1 2-19,0 5 10,-4 6 8,4 11 1,1 4-7,0 6-2,2 2 1,3 5 10,-2 2-7,0 5 5,-1 1 16,-2 2 0,0 4 3,-2 4-18,-1 3-11,1-1-13,0-3 3,-4-8-3,3-6-6,3-4-4,0-7-2,0-9 2,0-5-1,0-11 0,3-5 0,-3-3 7,0-3 7,0-3 3,-3 3 1,3-2-1,0-5-18,0-1-49,3-10-190,9-53-317</inkml:trace>
  <inkml:trace contextRef="#ctx0" brushRef="#br0" timeOffset="95757.477">29809 6567 1253,'0'0'207,"0"0"-140,-3 3-67,6 2-18,0 4-9,4 8 27,8 12 38,6 12-8,-2 3 6,5 8 24,-4 1 1,2 4 7,-1 10-2,1 1-14,-8 6 4,-1 7-1,2 57-11,-19-89-28,-2 48-1,-12-2-1,-6-5-1,-12-4 2,-6-6-15,-1-7-6,6-18-103,7-18-109,-5-25-373</inkml:trace>
  <inkml:trace contextRef="#ctx0" brushRef="#br0" timeOffset="95970.489">30575 7038 1736,'-10'3'204,"0"7"-204,-7 2-50,5 6 10,8 1-7,4 3-137,30 15-506</inkml:trace>
  <inkml:trace contextRef="#ctx0" brushRef="#br0" timeOffset="96929.544">30942 6622 1638,'0'0'196,"0"0"-152,0 0-26,0 2 39,-3-2 85,-1 4-43,-5-1-57,-5 10-33,-8 3-3,-8 8 0,-4 7-5,-7 1 0,-1 8-1,3 7 0,2 3-2,5 5 1,8-2-8,8 0 7,5-4 2,8-9-6,8-7-2,8-6 7,8-5 0,9-4 0,8-5 1,11-7 0,3-3 0,-1-6 0,-3 1 1,-8-5-1,-9-3-1,-10 2 1,-8 4 0,-7-2 0,-9 2 18,-3 0 0,-10 0-16,-8 0-2,-10 5 0,-11 10-2,-1 7 1,-3 8 0,7 4 0,5 2 0,7 3 0,6 1 0,6-3-1,5 0-4,3 2 0,6 0 5,1 1-8,6-1 8,3 0-1,6-3 1,4-5 0,4-1 1,5-6 0,8-6 0,7-10-16,9-11-217,80-47-453</inkml:trace>
  <inkml:trace contextRef="#ctx0" brushRef="#br0" timeOffset="97215.56">31035 7671 569,'-12'28'758,"5"1"-620,-7 23-81,7-3-32,7-8-4,8-13 8,6-11 8,8-14 2,4-9 21,6-12 3,2-13-25,0-3-16,-6-9-4,-6 4-1,-11 2 79,-11 4 54,-9 11-17,-6 6-37,-6 8-51,-3 8-28,-6 8-16,0 8 8,6 0-9,3 7-8,10 1-127,11 2-355,33 11-810</inkml:trace>
  <inkml:trace contextRef="#ctx0" brushRef="#br0" timeOffset="98470.632">31722 6798 124,'-1'-3'1294,"1"3"-1051,-1-4-158,2 4-67,0 4-16,7-4 8,13-4 16,11 3 32,8-5-16,13-1-13,-2 3-17,-4 0 12,-3 0-8,-4 2-4,-7 2-4,-6 0-2,-6 0-5,-11 2 0,-4 0-1,-6 0-42,-6 2-336,-67 7-658</inkml:trace>
  <inkml:trace contextRef="#ctx0" brushRef="#br0" timeOffset="98717.6459">31708 6877 1566,'-3'0'207,"0"3"-174,-1 8-27,2 8-4,-2 15 17,4 18 17,4 19 2,1 15 4,-1 10 19,0 5-19,-5 57-10,-2-106-14,-4 47-5,-1-7 2,0-13-4,-2-13-1,4-15-10,0-19-9,4-18-129,3-11-69,8-19-163</inkml:trace>
  <inkml:trace contextRef="#ctx0" brushRef="#br0" timeOffset="98934.658">31776 7473 1389,'0'0'372,"0"0"-267,0 0-69,2 1 87,-1-1 6,5 3-75,9-3-36,8 0-3,13 0 5,8 0-11,3 0 1,3 3-10,-1 1-32,-6 6-97,-3-4-95,-13 4-285,-27 30-498</inkml:trace>
  <inkml:trace contextRef="#ctx0" brushRef="#br0" timeOffset="99146.67">31634 8084 1199,'1'2'321,"2"1"-233,4-1-73,14 6 72,7-1 66,18-5-3,14-2-34,7-6-40,3-2-38,-2 4-20,-11 3-9,-10-2-9,-10 3 9,-10-3-1,-10 0-8,-7 3-123,-14 4-495</inkml:trace>
  <inkml:trace contextRef="#ctx0" brushRef="#br0" timeOffset="101253.791">25575 9732 894,'-3'-4'616,"3"4"-437,-2 0-109,2 0-46,0 4 8,2-4 10,-1-4-11,2 4-10,7-3-13,9-4 20,12-7 23,13-3-7,4-3-5,9 1-17,-2-1-11,3 4-4,-3 3 1,-5 1-7,0 5 0,-6 4 7,-7-1-7,-10 8-1,-9-1-22,-6 1-136,-5 5-167,-25 14-456</inkml:trace>
  <inkml:trace contextRef="#ctx0" brushRef="#br0" timeOffset="101555.808">25573 10579 1577,'2'0'208,"-2"0"-164,1 0-44,6-2 1,9-8 9,14-2 47,14-11 32,11-3-19,11 1-28,-5 3-18,7 1-6,3 3-9,-2 2 3,11 3-6,-2-1-5,2 7 1,-4 3 8,-3 1-10,-1 1-36,-2-4-122,109-23-545</inkml:trace>
  <inkml:trace contextRef="#ctx0" brushRef="#br0" timeOffset="104851.9969">28360 10577 1106,'-5'-2'288,"2"0"-75,-6-4-57,-1 4-5,-8 2-56,-1 0 5,-8 5-47,-4 4-13,-8 6-20,-4 9-11,-2 6-1,0 1-8,8-1 0,7-1-1,8-8 0,10-1-4,5-8-5,5 3-31,9 0 5,2 6 9,10 2 22,8-1 5,11 1 9,6-5-7,4-7 4,1-6-5,-7-1 0,-9-4 5,-9 1-5,-11-1 0,-11 0 6,-4 2 22,-8 6-13,-10 6-3,-17 9-13,-11 13-9,-6 5 2,1 4-1,6-3 7,7 1-5,11-8-3,10 2 3,9-8-12,11-7-10,8 0-11,8-9 24,10 2 14,7-4 1,9-5 9,5-6 29,1-6 5,1-1-13,-4 0-10,-1-6-1,-1 2-7,-5 1-12,-4-3-37,-7-1-151,-4-4-262,15-54-301</inkml:trace>
  <inkml:trace contextRef="#ctx0" brushRef="#br0" timeOffset="105256.02">28642 11021 794,'4'7'116,"3"5"28,4 9 19,1 1 64,-1-1-29,0 0-74,3 2-47,-1-1-34,-2 4-14,1 4-8,-3 0-2,-3 7-2,-6-2 2,-3 4 1,-7 0-4,-3 0-5,0-7 8,-2-3-8,-2-14-10,4-4 21,0-15-5,-2-12-17,6-9-20,3-12-13,6-8 15,9-3 6,6 3 3,7 3 9,5 2 0,-2 7 21,4 3 24,-4 3 9,0 3-15,0 2-16,-2 1-16,4 3-5,-8 1-1,4 4 0,-2 2-1,-2 7-40,-4 3-97,-5 1-61,-3 1-166,-31-5-231</inkml:trace>
  <inkml:trace contextRef="#ctx0" brushRef="#br0" timeOffset="105714.0459">27257 10295 1314,'2'-4'210,"1"0"-97,1-10-58,5 6 13,3-6 49,6 2-30,3-1-17,11 1-16,10 2-24,11 0 3,18-4 8,65-9 17,40-9-23,20-6 2,-53 12-8,-9 7-11,-8 3-9,-7-5-3,-3-4-5,-13 2 5,-15 1-5,-52 15-1,-6 1 1,-9-1 6,18 0-6,-20-1-1,-13 8-25,-6 0-62,-10 4-141,-20 1-248,-134 1-795</inkml:trace>
  <inkml:trace contextRef="#ctx0" brushRef="#br0" timeOffset="106307.08">27715 8873 1330,'-4'-4'232,"-2"1"-92,-5-2-49,-4 4-20,1-4-19,-4 11-32,-6 6-19,-4 10-1,-4 12 1,-5 8-1,1 12 0,5-2-1,10-4-5,12-6-4,12-4-2,9 2-3,12-10 3,13-5 5,17-10 7,8-12 2,4-11-1,-3-6 0,-11-7 7,-12-5-8,-10 3 6,-14 8 1,-10 6 10,-10 7 22,-11 4 7,-15 11-46,-18 13-1,-57 48 0,-37 43 1,105-76-7,9-5 6,-28 38 1,19-12-9,16-7 0,15-15-5,12-10-8,16-7 8,12-10 13,16-7 1,12-7 6,8-10-5,2-2 8,-3-8-8,-11 0 7,-11 2-2,-12-3-6,-8 3-66,-9-3-163,1-39-323</inkml:trace>
  <inkml:trace contextRef="#ctx0" brushRef="#br0" timeOffset="106675.101">28079 9345 796,'8'0'137,"5"1"-65,7 7 42,0 8 51,2 1 12,-6 6-45,-1 6-41,-3 1-26,-5 0-7,-1 3-22,-4 1-4,-5 2-5,-3 7-5,-5 3-7,-4 1-4,3-5-2,1-11-2,5-14-6,4-11 0,2-6 6,0-8 14,2-10-15,0-17-6,5-12-6,4-13 5,7-6 1,0 1-1,0 3 1,-1 7 0,-4 10-1,-3 11 2,1 10-1,-4 5 2,1 7-2,-1 5-1,7 3-11,8 2-38,2 6-244,36 0-950</inkml:trace>
  <inkml:trace contextRef="#ctx0" brushRef="#br0" timeOffset="106917.115">28675 9066 1339,'1'0'250,"2"0"-209,-1 0-34,9 0-5,8 1 52,6-2 43,6 1-13,2 0-33,1 1-28,-7 2-14,0 0-3,-5 1 3,0 5-8,-5-1 13,2 4-14,-3 4-198,18 0-592</inkml:trace>
  <inkml:trace contextRef="#ctx0" brushRef="#br0" timeOffset="107136.127">29274 8745 1456,'-7'0'286,"1"1"-151,-8 7-61,4 11-35,0 10-17,4 13-5,2 14-8,4 13-3,1 6-5,0 10 8,1 4 0,1 11-1,-3 0-8,1-4-68,4 100-223</inkml:trace>
  <inkml:trace contextRef="#ctx0" brushRef="#br0" timeOffset="107479.147">28838 10069 1165,'0'-8'327,"2"4"-139,1-7-38,5 3-18,5-6-51,8 2-33,10 5-24,5-2-12,7 7-5,-2 2 4,5 0-10,-3 3 0,2-3 6,6-1 1,0-2-1,5-3 4,4-6-11,3-6-45,99-43-300</inkml:trace>
  <inkml:trace contextRef="#ctx0" brushRef="#br0" timeOffset="107660.157">30361 9606 2130,'-2'-2'258,"0"0"-198,-2 0-36,4 2-24,0 0-37,4 4-234,36 14-611</inkml:trace>
  <inkml:trace contextRef="#ctx0" brushRef="#br0" timeOffset="108275.193">31135 9138 1815,'-6'-6'289,"1"0"-154,-8-5-63,3 6-10,-5 3-38,-9 9-17,-5 10-7,-9 11 0,-6 17 0,-11 17 0,-9 17 1,-51 59 6,-13 6-7,91-99-1,3 0 0,-29 43 1,14-7-2,14-7 1,17-13-8,8-14-7,14-14-7,14-11 11,13-8 11,11-13 0,14-8 1,5-13 0,3-2 0,-2-3 1,0-1 0,-4 5 5,-5 7-6,-3 3 0,-6 5 0,-8 6 0,-3 3 0,-7 3-1,-7 2 1,-4-3 0,-9-2 0,0-3 0,-6 0 1,0-2 17,-2-2 24,-2-8 36,-2-9-54,-6-7-13,-6-8-4,-3-6-6,0 3 0,-8-2 0,1-1 0,-4 5 4,-4 2-5,1 6-1,0 7 0,8 9-6,4 4 5,9 8-11,8 2-26,1 5-51,4 6-86,2 10-61,25 49-272</inkml:trace>
  <inkml:trace contextRef="#ctx0" brushRef="#br0" timeOffset="108605.211">31275 9904 884,'0'4'772,"0"-3"-705,4 12-58,-1-1-4,4 11 70,2 14-8,9 10-31,8-1-15,2-1-10,1-6-2,1-11-3,-2-9 1,-2-5 8,-4-7-4,-7-11 8,0-11 37,0-15 23,-2-9-43,-2-7 17,-5-6 22,-9-1-20,-3 4-5,-8 6 10,-6 6-9,-8 11-18,-8 6-24,-8 11-9,-3 11-15,7 14-39,4 10-180,-29 67-842</inkml:trace>
  <inkml:trace contextRef="#ctx0" brushRef="#br0" timeOffset="113283.479">25816 12273 1573,'-2'0'192,"0"0"-100,-2-3-67,4 6-25,0-3-9,2 3 0,13-3-12,15 0 21,19-6 33,18 0-14,9-10 1,2 0-5,1-2-6,-6 3 4,-1-1-12,-11 6 7,-10 4 2,-17 6-10,-10 6-258,-39 53-570</inkml:trace>
  <inkml:trace contextRef="#ctx0" brushRef="#br0" timeOffset="113500.491">25917 12854 514,'0'0'1038,"2"0"-859,-1-3-124,1 2-31,5-1 3,16-8-12,11-4 23,24-7 8,54-23-11,27 7-4,9 2-16,-61 12-1,-3 4-7,0-10 4,-43 13-11,-3-1-215,109-66-623</inkml:trace>
  <inkml:trace contextRef="#ctx0" brushRef="#br0" timeOffset="113770.507">27143 11819 1612,'-30'-4'189,"4"5"-110,-31 2-52,-2 16-7,1 10-8,0 15 12,4 6-14,9 13-10,15 14 0,13 12-6,12 63 6,29 13-9,-9-113 8,6-10 0,16 47 1,9-18 2,0-8-1,5-11 6,-3-8-7,0-13-46,-3-9-95,-4-18-196,40-45-353</inkml:trace>
  <inkml:trace contextRef="#ctx0" brushRef="#br0" timeOffset="114055.523">27626 11971 1647,'0'2'229,"0"-2"-185,0 2-44,1 3-16,1 12 16,1 8 18,3 18 22,3 12 2,-2 8-1,-1 12-17,-3-1 7,-3 4-7,-3-1-3,-1-5-6,-1-9-3,1-8 0,4-10-12,0-6-34,4-6-173,15 28-394</inkml:trace>
  <inkml:trace contextRef="#ctx0" brushRef="#br0" timeOffset="114290.537">28020 12528 1664,'0'-3'318,"1"-2"-156,4-8-100,1 3-8,7-2-3,8-9-8,14-3-26,18 2-7,10-7-4,10 3 3,6-2 3,-3 5-12,-3 4 0,-7 3 0,-8 12-48,-6 4-215,29 63-594</inkml:trace>
  <inkml:trace contextRef="#ctx0" brushRef="#br0" timeOffset="114837.568">29527 12765 1762,'-2'-4'273,"0"4"-159,-3-2-79,-1 2 4,-6 2-12,-6 6-5,-6 3-12,-6 10-9,-10 6-1,-2 6 1,-2 6-1,3 7 0,7 1-1,10-2-10,12 0 4,9-2-8,10-3 0,16-3-2,8-10-4,14-12-4,5-12 5,6-17 7,-1-7 5,-7-9 8,-8-1 0,-10 4 0,-12 6 1,-12 10 9,-8 9 46,-15 11-11,-19 16-45,-16 17-5,-13 26-10,-8 16 13,7 0-13,14 0 5,9-7-1,19-13 2,9-12 2,11-13-7,14-14 5,13-8 9,8-11 1,14-2 11,11-8-3,5-5 1,4-11-10,-9-11-4,-6-1-157,49-37-322</inkml:trace>
  <inkml:trace contextRef="#ctx0" brushRef="#br0" timeOffset="115227.59">29738 13442 1662,'0'0'251,"2"0"-217,2 3-34,4 1-10,10 2 8,0 12 2,10 0 9,2 7 8,-3 3 5,0 2 7,-7 2-2,-5 0-6,-9 3 3,-7-2 6,-6 10-5,-11-2-10,0 1 3,-5-10-7,4-10 0,-4-11-11,3-11-25,0-8-11,4-14 18,8-5 7,7-9-1,8-9 5,7-4 1,13-3 4,5-6 1,3 2 1,3 3 4,0 7-4,-5 4-1,-3 8 1,-6 7 0,-7 9 0,-8 8 0,-3 6-22,-5 7-223,-17 10-565</inkml:trace>
  <inkml:trace contextRef="#ctx0" brushRef="#br0" timeOffset="115579.61">29096 12277 1627,'-1'-4'210,"1"1"-139,-1-3-55,2 3-15,7 1 7,7-5 11,17 1 32,15-4 14,13-5-17,2 3 4,1-3-1,-6-2 0,-6 4-7,-5-3-25,-6 3-7,-6 2-3,-7 3 0,-8 2-9,-5 5-18,-3 1-184,0 5-341</inkml:trace>
  <inkml:trace contextRef="#ctx0" brushRef="#br0" timeOffset="115798.623">29553 11481 1598,'-4'-5'213,"3"4"-83,-5-5-52,6 6-78,3 8 0,4 16 0,4 11 2,2 19 25,5 5-6,-2 6-9,-1 2 1,0-3-13,0 0-79,-8 73-751</inkml:trace>
  <inkml:trace contextRef="#ctx0" brushRef="#br0" timeOffset="116309.652">30546 11893 1881,'0'-3'198,"6"6"-198,7 1-123,4 11 89,15 15 19,6 11 15,5 11 0,-1 14 21,-2 6 11,-10 3 11,-9 3 5,-18 0 5,-13 7-4,-18 3-7,-15 0-16,-12 8-26,-15 2-69,-3-2-138,5-13-104,-45 53-233</inkml:trace>
  <inkml:trace contextRef="#ctx0" brushRef="#br0" timeOffset="116939.688">31815 11642 2047,'-2'-3'252,"0"0"-178,-3-1-66,4 7-8,-8 10-9,-4 12 8,-4 20 0,-4 10 1,-2 17 1,-1 3 8,-3 2-9,-6 5 1,-5 0 6,-5 1-7,-5 1-1,2-5-1,-3-1 2,7-7-8,2-11-5,9-6-10,5-15-2,15-10-17,5-12-21,6-1-2,8-8 34,12-6 23,6 4 8,16-6 0,9-7 0,7 0 2,-1-5 7,-3 5 9,0-1 16,-8 4 8,2 4-16,-5-4-8,-6 4-5,-9 0-4,-8 0-3,-11-2 11,-1 1 10,-8-2 18,-3-3 24,-2-4-26,2-9-23,-6-13-14,-1-7-5,-8-10 1,-5-8-1,-3-4 1,-2-1-1,-5 1-1,-2 6 1,2 12-1,3 11 0,6 9 0,4 13-1,8 4-5,4 6-8,3 6-55,4 11-183,7 80-460</inkml:trace>
  <inkml:trace contextRef="#ctx0" brushRef="#br0" timeOffset="117239.705">32109 12591 1951,'5'20'195,"-1"-1"-160,4 22-29,1 8-6,2-2 9,3-1 9,7-9 9,2-4-3,6-7-5,-1-10-2,-7-9 11,-2-11 5,-3-11 8,-5-11-5,-6-6-6,-10-4-3,-9-4-2,-15-3-11,-9 1-4,-9 8-10,-7 8 0,-2 12-27,-2 14-47,6 14-184,-64 57-458</inkml:trace>
  <inkml:trace contextRef="#ctx0" brushRef="#br0" timeOffset="118065.753">29370 12206 313,'-15'8'73,"3"-2"-72,-16 6 22,8-6 61,4-2 69,3-6 70,4-3-22,1-2-31,2 0 49,0 2-15,3 1-12,0 1-23,3 3-34,-1-3-34,2 3-29,-1 0-35,3 0-28,-3 0-9,2 0-22,2 3-19,7-2 14,10 1 27,12-2 14,16 0 2,9-6 1,7-1 1,1-5 3,-2 2 1,-4 4 11,-2 0-9,-7-1-12,1 3-6,-3 1 0,1 2-4,3 1-2,-4 0 9,0-2-3,-7 2 0,-7-2-5,-11 1 1,-11 1-1,-7-3-1,-6 3-1,-3 0-5,-10-6-18,-7-5-69,-14 0-111,-13-4-302,-103-30-532</inkml:trace>
  <inkml:trace contextRef="#ctx0" brushRef="#br0" timeOffset="118665.787">29627 11573 1456,'-6'-9'249,"2"-5"-186,-3-8-39,1-2-15,-1 1 52,5 1 47,-2 9 3,4 6-10,-3 3-29,3 5-38,0 2-21,0 0-13,0 4-24,0 9 7,3 9 17,1 17 12,1 6-3,-1 4-1,2-3-7,-2 2 5,1-8-5,-4 1 8,-1-7-8,-1-6 0,-1-9 8,-1-6-2,-1-9-5,4-5 13,0-2-2,3-2-2,-2-5 2,2-15-1,1-17-11,5-18 0,-2-10-1,-1-2 0,-5 7 0,-5 7 0,4 17-1,-4 9 2,2 17-1,2 8 1,0 4 4,0 2-5,0 0-6,0 3-8,2 6-1,2 14 15,-1 13 6,-1 11-5,2 6 7,-3 1 4,0-3-6,-1 0-5,-1-10 7,0-9-7,-3-9 8,-1-5-3,5-10-6,-4 2-5,2-1-106,-5 7-402</inkml:trace>
  <inkml:trace contextRef="#ctx0" brushRef="#br0" timeOffset="119561.838">25621 14615 632,'0'-4'78,"0"0"-78,-8 2-206</inkml:trace>
  <inkml:trace contextRef="#ctx0" brushRef="#br0" timeOffset="121317.939">24639 14116 298,'-5'-3'704,"4"-1"-506,-4-2-27,2 0-20,2 2-49,-2 2-9,3-2-13,-1 4-22,1 0-19,0-2-19,0 4-7,0-2-5,0 0-8,0 3-1,-2-3-14,2 0-24,0 0-27,2 0-17,-4 0-4,2 1 3,2 1 20,-2 6 29,-2 4 29,-1 4 6,-1 5 1,-2 4-1,-2-5 1,-1-2-1,3-3 0,3-8 1,0 0 0,3-5-1,0-2 1,0 0 6,0 0 25,0-2 31,1 4 15,-1-4-27,0 2-20,0 2-13,-1-2-16,1 0-2,0 6-12,0 8-6,-1 12 17,-1 10-1,-1 9 1,3 8 1,-1-7 0,1-3 0,0-14 0,0-3-1,1-5 1,-1-5 0,0-1-1,0 3 1,-1-4 1,-1 3 0,2-6-1,-3-1 1,3-3-1,-1-3 1,1-1 0,-3-2 6,3-1-6,3-1-1,-3 1-4,1-3-62,2-1-89,-3-6-106,0-39-306</inkml:trace>
  <inkml:trace contextRef="#ctx0" brushRef="#br0" timeOffset="121916.973">24654 14097 731,'0'-4'155,"-3"2"-23,2 1-15,-1 1 42,2 1-24,-1 1-79,1 2-56,0 0-15,-2-2-6,2 1 5,0 4 16,2 0 5,-2 4 4,0 0 0,0-4-3,0-1-6,0 3 0,1-2 1,-1 3 0,0 6 5,2 1-5,-2 4 5,0-2 0,0-3-5,1-6-1,-1-5 0,3 1 1,-3-4 4,0-2-5,1 0-60,-1-2-70,0 2 11,-1 0-58,-15 0-278</inkml:trace>
  <inkml:trace contextRef="#ctx0" brushRef="#br0" timeOffset="124773.136">24812 14168 324,'-9'8'0,"-16"33"-146</inkml:trace>
  <inkml:trace contextRef="#ctx0" brushRef="#br0" timeOffset="125657.187">24923 14071 992,'0'-2'267,"-2"1"-79,1-6-17,-2 7 0,3 0-48,0 3-76,-2 2-47,0 0-14,-2-3 1,2 2 5,-2 7 8,-6 14 11,-6 17 10,-10 16 0,-10 11-8,-6 7-1,1 1-6,1 1-6,-2-1 9,4-1-7,5-9-1,7-6 0,2-16 0,9-14 1,4-11-2,1-9 6,7-5-5,0-3 5,0 0 0,0-3-4,0 1 5,-2 2-1,1 1-4,-3-4-1,5 0 6,2 0 5,0-4 24,2 1-10,-1 3-26,1-1 0,5-1-30,2 4-5,12-1 35,14 7 12,15-1-1,13-1-10,5-2-1,5-2 10,-1-4-4,-1 0 0,-11-2 0,-9-2 0,-11 2 0,-13 2-4,-11-2-1,-10 1 17,-3 3 21,-4 0 39,-1 0 7,2 0-20,-3-1-13,2-2-13,-7-10-12,-2-6-25,-4-1-2,-6-9 0,0 2 0,-4-3-1,-6 0-10,2 1 10,-2 3-10,1 5 10,5 0-1,4 3 1,2 7 1,2-1 0,4 5 0,3 0-5,1 5-6,-2 1-7,2-3 5,-2 3 5,0-3 2,2-2-1,-1-1 1,6 3-5,-1 2 10,2 0-22,2 2-34,2 2-67,-1-2-106,5 6-107,7 3 17,52 23-221</inkml:trace>
  <inkml:trace contextRef="#ctx0" brushRef="#br0" timeOffset="125921.202">25561 14464 1727,'-2'2'203,"1"0"-165,-2 1-38,1 1-1,-1 1 0,0 4-6,-4 6 7,-3 11 10,-8 8 8,-2 9-18,-7-2-23,1 4-26,-1 4-67,-1-4-74,1 0-65,3-3-89,-2-12 5,-15-8-181</inkml:trace>
  <inkml:trace contextRef="#ctx0" brushRef="#br0" timeOffset="126145.215">25327 14831 358,'12'-12'260,"0"-2"-11,13-12-65,2 3-38,-3 5-31,-5 8-16,-3 6-81,-8 8-18,-3 6-16,-2 6 16,-3 6 21,0 9-5,-3 7-1,-4 2-13,1 5 8,-1-1 1,0 1 2,4-6-11,3-8-1,1-6 10,4-5-10,3-6-1,5 0-57,7-6-83,-2-8-182,42-30-471</inkml:trace>
  <inkml:trace contextRef="#ctx0" brushRef="#br0" timeOffset="126543.237">25683 14848 838,'-3'2'648,"3"-2"-555,-1 4-93,2 4-50,2 4 24,3 11 26,6 9 27,0 8 3,-3 1-15,-1 1 0,0-5 3,-3-4-8,-2-3-1,-2-12-3,1-4 0,-2-9 2,2-8 7,-1 1-15,4-14-15,6-12 1,7-15-26,6-18 26,8-2 2,-2 4 6,-1 10 6,-4 13 14,-6 12 25,-5 9 3,-4 10 3,-6 5-12,3 6-5,-2 10 28,4 2-19,-2 11-2,-1 8-4,0 7-7,-5 5-4,1 7-11,-5 1 4,0 1-13,0-3-6,6-4-202,16 63-408</inkml:trace>
  <inkml:trace contextRef="#ctx0" brushRef="#br0" timeOffset="127187.274">26502 14816 1246,'-2'0'324,"2"-2"-129,0 2-120,0-1-41,4 1 17,-3-3 0,1 3-16,-1 0-28,7 3-5,6-3 2,11 1 16,11 1-2,5 2-3,1-2 0,3 1-5,-4 1-1,1-4-1,3-4 1,-2-1-2,2-6 2,1-5-1,-2-2 1,-3-5 1,-5 1-1,-6 1-1,-3-2-8,-2 2-21,-8 2-161,-4 4-199,-13 8-550</inkml:trace>
  <inkml:trace contextRef="#ctx0" brushRef="#br0" timeOffset="127503.2919">26554 15275 541,'0'-1'1036,"0"1"-872,2 0-164,7-6 0,12-1 9,9-2 129,11-7-13,6-1-44,5-2-26,2 4-13,-2-2-12,-4 7-3,-2-2-9,2 6-12,1 2 3,2 2-3,-1 0 2,-2 0-2,-5 1 1,-4-6-1,-4 2-6,-4-5-16,-3-4-181,41-41-344</inkml:trace>
  <inkml:trace contextRef="#ctx0" brushRef="#br0" timeOffset="129005.378">28051 14936 1081,'-4'-7'336,"-1"2"-108,-2-9-21,4 11-45,1 3-72,1 0-54,2 3-36,-1 1-16,3 6-5,2 8 12,8 16 9,2 16 1,4 15 13,-3 8-4,1 5-1,-8 8 5,-2 5-5,-4 4 6,-3 1-5,0-6-1,0-9 2,0-17-11,2-19-80,0-15-88,0-12-102,3-18-84,-5-83 51</inkml:trace>
  <inkml:trace contextRef="#ctx0" brushRef="#br0" timeOffset="129334.397">28124 14690 1619,'-6'-4'198,"2"1"-110,-5 0-50,7 3-31,0 0-1,4 3-6,4-3-25,5 4-2,8 10 21,12-1 6,7 8 8,2-2-8,2 2 0,-4-5 2,-6 2 5,-4-7 13,-5 1-13,-10-2 2,-5-2 8,-4 4-10,-4 6 14,-4 9 9,-11 12 3,-12 12-12,-9 7-10,-9 1-2,-2-5-9,0-3-23,10-11-100,7-9-200,-13 3-655</inkml:trace>
  <inkml:trace contextRef="#ctx0" brushRef="#br0" timeOffset="130147.4429">27795 14490 1272,'-3'0'198,"3"-1"-109,-4 1-61,4 0-11,0 0 47,0 0-5,0 1-46,0 2-13,2 11-22,1 25 14,6 28 8,6 85 1,1 59 11,1 37 5,-7-72-1,5-8-10,3-7-4,5-35-2,3-17-5,-13-60-67,5 6-116,49 121-759</inkml:trace>
  <inkml:trace contextRef="#ctx0" brushRef="#br0" timeOffset="130469.4619">28695 14440 1459,'-3'2'122,"0"8"-122,-4 4-48,1 13 37,2 16 8,2 18 3,4 72 30,5 61-3,-7 22-12,0-66-1,3 10-14,5-7 0,8 2-141,4-38-236</inkml:trace>
  <inkml:trace contextRef="#ctx0" brushRef="#br0" timeOffset="130862.484">29416 15345 1727,'-1'-3'248,"1"3"-206,-3 0-42,3 3-23,4 0 16,5 1 5,6 0-20,10 1-212,43-6-466</inkml:trace>
  <inkml:trace contextRef="#ctx0" brushRef="#br0" timeOffset="131024.494">29898 15255 1451,'-15'-3'542,"9"-1"-480,-9 1-62,10 3-85,7 1-135,5 5-127,58-6-167</inkml:trace>
  <inkml:trace contextRef="#ctx0" brushRef="#br0" timeOffset="131190.503">30522 15152 225,'6'0'455,"2"0"-346,6-4-35,11 2-52,62-3-22</inkml:trace>
  <inkml:trace contextRef="#ctx0" brushRef="#br0" timeOffset="131342.512">31335 15059 1431,'0'0'487,"0"0"-340,3-1-81,-3-2-66,1 3-8,6 3-218,31 7-530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51:20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2149 5900 244,'0'-8'63,"0"2"-22,2-9 43,1 5-11,-2 4 38,-1 0 23,-1 2 41,-2-2-52,1 1-13,-4-4-8,1-1-26,0 0-5,2 5 2,0 3 17,2 2-30,-1 0-49,1 0-10,2 0 0,1 0-1,-1 0 0,-1 0-7,2-2 6,-1 2-14,-1-1 8,2 2-4,-2 1 2,3 4 9,4 5 0,0-4-5,4 2 4,-1-3-7,-2 1-1,1-7 9,-2-5 15,-1 0 6,1-10 8,-4-8-14,-3-6-3,-5-4 1,-6 5-13,-5 3-4,-1 14 4,1 4 1,1 11 5,-2 9-6,3 11 7,0 13-7,4 12-1,8-4-11,9-5-6,6-14-11,-1-11 8,2-7 21,-4-6 11,-4-4 11,1 0 1,0-8-2,-1-1-5,2-1-16,-1 0-72,1 2-268,17 10-269</inkml:trace>
  <inkml:trace contextRef="#ctx0" brushRef="#br0" timeOffset="647.0359">1970 7573 1174,'-4'-4'276,"1"2"-69,-3-5-63,4 4-54,2 3-73,3 0-17,2 3-44,4 2 22,11 7 22,3 2 6,7 1-6,0-3 6,-5-5 0,-2-3 8,-10-5-14,-1-5 12,-3-8 3,-3-5 2,1-10 1,-7-9-6,-7 0 7,-5 5 35,-1 10 33,-1 10-61,-2 4-20,7 8-5,1 2-1,5-1-6,3 0-4,3 6-16,5 4-77,6 11-76,36 41-339</inkml:trace>
  <inkml:trace contextRef="#ctx0" brushRef="#br0" timeOffset="2840.1619">2213 5722 502,'-2'-4'212,"1"-2"-52,-4-4-29,3 4-4,-4-1 41,3-5-42,0 5-55,2 0-31,-2 1 1,3-1-40,0 2-1,3 4 0,-3 1-12,4 0-24,2 0 36,4 0 1,4 1-1,1 1 0,1 4 0,2-2 6,0-2-6,3 0 0,6-4 0,4-2 12,4-4-12,5 1 7,6 2-7,3-1 0,-2 5 6,3-2 0,0 3-6,-1 3 0,0-2 6,3 1-6,2-2 0,4-3 1,4-3-1,6-6 8,8-3-8,47-17 0,14-13 6,-2 6-6,-100 25 2,-2 0-1,-1 4 5,25-13-6,-3 6 0,-2 0 2,1 4-1,-2-1 0,5 7 0,0 3 5,-5 4-6,-4 4 0,-6 3 0,-1 5 1,-6-2 0,-4-3 1,0 1-2,6-4 1,5-4-2,7-4 2,8-6-1,1 1 6,1-5-5,5 2 5,-2-9-5,-3 5-1,-9-2 0,-18 8 0,-9 6 11,-11 3 4,-7-2 1,0 3-5,-4 3-10,-2-3 7,2 0-2,-2 1 1,2-1-6,0 0 14,-1 0-15,2 0 1,-1 0 10,0-1-1,0 1 7,0 0 7,0-3-5,0 3-7,2 0 3,-2-1-15,0 1-18,3 0-4,2-1 16,3 1 6,3-3 1,1-1-1,4 1 1,1 0 0,4-1 13,-1 0-13,-1 1-2,-2 0-2,-5 1 3,0 2 0,0 2-2,-1 0 2,5-2 0,6 0 0,9-4 0,12-6 4,8 1-4,1 1-12,-4-2 11,-12 0-12,-8 4 13,-10 4 0,-10 1 1,-6 1 3,-4 0 20,-1 1 54,-2-1 26,4 0-43,-3 0-58,2 5-3,2 4-27,-1 9 15,-1 13 12,0 8 0,2 10-1,0 0-5,-2 2 6,-2-2 8,0 0-1,-2 1-7,3 1-5,3 7 5,3 4-9,-1 4 8,2 8 0,2 9 0,0-5 1,-1 4 0,0-11 0,-3-9 2,-2-7-1,-3-13 5,1-9-6,-2-7 2,1-8 7,1-9-9,1-1 1,0-8 7,1 0 1,0 0-2,0 0-7,1 0-19,-1-4-268,-12 1-490</inkml:trace>
  <inkml:trace contextRef="#ctx0" brushRef="#br0" timeOffset="3440.196">4783 6670 1144,'-6'-3'356,"6"3"-143,-3-4-114,8 2-94,6-2-4,9-7 10,17-7 28,20-9 7,54-21-7,23 7-38,4 3 18,-41 15-1,-2 4 5,-10-3-4,-50 14-13,-1 1 9,-4-2-14,33-4-1,-7 3 1,-5 4 5,-5 2-3,-5 4-3,-8 0 0,-7 2 0,-8-2-1,-9 4 1,-3-4 0,-6 1 1,-1-1-1,-3 0-10,3 3-71,0-3-36,-1 4-114,-4 19-317</inkml:trace>
  <inkml:trace contextRef="#ctx0" brushRef="#br0" timeOffset="4131.236">4910 7420 1144,'7'-4'273,"5"-1"-213,18-14-27,15-4 26,14-7 16,13-3-8,4 4-5,1 3 10,0 1-17,-3 4 8,-5 5-9,-10 1-10,-4 1-5,-2 5-21,-5 3 0,-3 0-17,5 5 11,-6 2-12,7 11 0,-1 0-6,0 6 5,-5-5-76,-14-2-74,-9-4-37,-12 3-116,-46 2-393</inkml:trace>
  <inkml:trace contextRef="#ctx0" brushRef="#br0" timeOffset="5671.324">5678 7447 1228,'2'0'183,"-2"0"-141,0 3-42,0 1-42,-2 7 42,2 10 18,0 11 45,0 11-13,-1 6-8,-1 6 15,-1 5 15,-2 8-21,2 6 9,2 12-17,-2 52-17,1 22-11,7 7 3,-7-63-2,4-63-10,-2 4-5,1-4 5,2 38-5,2-5 0,0-7 7,-2-7-7,1-6 8,-1-5-2,-2-8-2,2-2-4,-1-3 7,-1-3-8,1 8 11,-1-2-1,-1 0-10,0-4 9,-1-14 1,-2-7-8,0-7 20,-3-5 8,-9-4 41,-9-5-28,-12-14-23,-13-10-13,-16-12-1,-48-36-5,-30-1 5,-6 27-4,49 31-1,6 13-1,-3-5 6,-10 2 7,7 1-13,-3-7 12,-11 2-4,1-3-8,-5-7 9,1-4-1,0-5-8,4-1 2,13 4 4,16 3 12,-8 13 0,51 7-5,4 4-4,-1-3 0,-40-3-9,4-1 6,3 2-6,-2 4 10,4-1-10,6-3 0,7 3 0,4-1 0,9 2-2,13 1 2,4 1 0,8 2 0,2 2 1,8-2 0,-2 0 0,7 0 1,0 2-2,0-4-1,0 2 1,1 1 1,0-2 11,0 0-11,-4-1 7,2-3-8,-2 2-1,-2-4 1,-1-2 0,-3-5-5,2-3 5,-3-7-2,-4-7 2,-2-8 0,-3-7 0,2-4 1,-4-3 1,0-3-1,-2-2 0,1-3 10,0 7-11,4 0 1,6 7 5,2-2-6,2 0-8,4 6-6,1 5 14,2 8 3,2 3-1,-1 3 4,-3-1-5,2-3 10,-6-3-5,-3-1-5,2 5-1,2 10 6,2 4-5,1 9-1,3 5-5,2 1 4,1 0-22,0 1 23,0-1-10,0 0 9,0 0 0,1 0-4,-1 0 3,-1 0-7,-1 3 8,2-3-13,-1 0 5,-1 0-4,2 3 11,-1-3 2,-1 3-7,2-3-10,0 0 16,2 0-11,-1 0-3,-1 0 15,0 0-1,2 0 0,-4 0 1,2 0 0,0 0 0,-1 0 0,1 0-1,0 0-12,0 0 13,0 0 0,0 0 0,0 0 0,0 0 0,0 11 0,1-5-6,2 6 6,0 5 1,0 4 0,3 9-1,-3 5 1,1 7-2,-2 1 2,-1 7 3,1-6-4,1 1 0,2 0-2,-1-7-5,2-3 7,2 2 0,0-2 1,0 3-1,1 0 1,2-1 0,-3 5-1,1 2 1,-3-5 4,-1-6-4,-1-5 0,-3-12 5,2-3-5,1-3-1,-4-7-20,3-3-92,1-3-142,2-7-201,7-98-392</inkml:trace>
  <inkml:trace contextRef="#ctx0" brushRef="#br0" timeOffset="6616.378">3287 5390 891,'-9'-6'256,"4"5"-43,-5-7-85,2 6-20,5 0-12,1 4-44,2-2-47,0 3-5,0 7-17,0 5 10,2 6 7,3 7-7,1 1 6,-2 0 1,5-1-6,0-5 6,0-6-1,0-8-11,1 1 4,1-9 7,-1-5 1,6-8 14,-1-9-1,0-10 1,-3-7 10,-9-2-17,-7 5 10,-8 6 5,-5 6-14,-1 13-1,-5 3 25,-1 11 1,0 6-21,-3 9-11,4 3 11,4 1-11,7-3 0,5-7 8,7-7-3,0-6-6,2-6-7,3 6-20,3-6-50,11 6-28,7-1-166,69-3-454</inkml:trace>
  <inkml:trace contextRef="#ctx0" brushRef="#br0" timeOffset="7164.409">4121 5469 1155,'-4'-2'306,"-3"-2"-143,-10-2-37,4 0-12,0 1 3,3 3-37,2 2-58,8 2-22,0 2-33,8 9 12,-1 3 15,0 3-3,6-3 2,0-2 7,4-8 6,-2-6-4,-3-5 10,0-6 0,-4-2-2,-4-8 5,-2-6-7,-2-5-7,-3-2 6,-3 4 1,-4 8-1,-3 5 2,3 14 5,-5 3 7,-5 3-12,0 6 3,-3 6-12,5-4 1,7 1 1,4-8-2,6-2-11,2-4-111,1 2-197,-8 3-420</inkml:trace>
  <inkml:trace contextRef="#ctx0" brushRef="#br0" timeOffset="7930.453">3285 5335 623,'-2'0'546,"1"0"-356,-5 2-73,1 0 9,1 0 2,2 0-43,1-2-35,2 0-11,1 0-27,-2 0 0,3 0-12,0-2-8,-3 0 7,3 0 1,-1 0 4,-1-2 32,3 1 23,1-9 34,4-12-21,11-15-32,7-13-20,3-9-14,6-9 3,4-5-8,1-6 5,-3-5 1,-3-3 4,-10 3-11,-5 13 0,-6 12 10,-3 9-9,0 14-2,1-1 7,-2 6-7,6 1 1,-2 2 0,6 2-12,-3 2 12,0 4-1,-4 8 2,-2 1-2,-5 7 1,-4 4 0,-2 4 1,-2-2-1,-1 2-5,0-2-19,2 3 24,-2-3 3,2 0 11,1 0-8,0 0-6,1 1-5,-1-1-4,0 0-1,3 0 9,-3-1 1,0 1 0,0 0 1,0 0-1,1 0-6,1 4-104,1 6-59,5 9-34,23 46-348</inkml:trace>
  <inkml:trace contextRef="#ctx0" brushRef="#br0" timeOffset="8456.483">4126 5470 667,'0'0'637,"-1"0"-450,1 3-82,-2-2-27,2-1-22,0 5-34,-2 2-21,2 3 1,0 2-1,2 2-1,0-2-11,2-10 9,-1 1 1,-1-2-3,-1-2 4,-1-2 22,0 1 40,0-12 4,2-6-35,-2-7-14,-2-3 1,-1 5-6,-2 5 1,3 11 7,-2 4-2,2 4-18,2 1-1,-2 0-6,2 0-7,0 1-1,0 4-111,-3 7-157,-21 28-522</inkml:trace>
  <inkml:trace contextRef="#ctx0" brushRef="#br0" timeOffset="9477.542">3448 5367 497,'-5'-7'117,"2"4"-59,-6-5 26,3 2 57,5 2 38,-2 4-35,3 0-36,-2 2-60,1 2-36,-2 4-6,-2 8 10,-1 9 13,-3 6-4,3 1-10,3 1-3,3-7-6,3-3-6,0-9 0,3-2 0,0-7 0,-2-5-9,-1-1 9,-1-7 20,0-9 5,-4-7-14,-1-2 5,-3-3-15,-1 8 6,2 11 8,1 7-14,2 3 12,-1 4-13,1 4-8,0 2 8,-2 11 1,2-1-1,2-9 0,0-6-4,1-5 4,0 0 7,-1 0-7,2-2 0,-2 2 1,0 0 20,-2 0-13,1 0-8,1 0-171,-9 14-842</inkml:trace>
  <inkml:trace contextRef="#ctx0" brushRef="#br0" timeOffset="10236.5849">929 6590 327,'-39'22'252,"3"-8"-186,-28 16-57,15-9-8,22-12 18,17-6-19,14-12-52,11-4 52,10-9 0,7-8 0,1-1-98,16-34-29</inkml:trace>
  <inkml:trace contextRef="#ctx0" brushRef="#br0" timeOffset="10918.624">815 6541 363,'-2'-3'207,"4"0"-5,-2-2-37,2-3-64,-1-10-2,5-3-29,4-7-40,4-5-7,3-3-13,-2 3-4,-2 5 0,-7 8-5,-2 7 0,-2 10 17,-2 2 6,-2 2 21,1-1 23,0 2 14,-1-2 16,2 1-16,0-1-8,-3 3-10,2-2-17,-1 2-35,2 0-12,-3 3-38,-1 14 22,1 15 16,0 17 10,-2 16-8,-1 6-1,-1 7 5,1-1 0,0 1-5,-3 0 0,3-2 0,3-4-1,5-9-1,4-13-1,4-17-14,6-9-4,4-9 5,4-3 14,6-4 1,1-8 1,1-6 17,2-10-6,-2-12 6,-1-14-1,-2-12 4,-1-11-12,-5-8 0,-1-12-8,-2-1 0,-3-6-1,-6 0 6,-7 9-6,-2 11 1,-4 16 7,1 13-7,-4 10-1,2 12 6,-1 8 21,2 6 6,2 6-33,-3 0-19,3 4-17,-1 11 28,2 11 8,2 20 2,-1 21-1,2 12 1,1 11 8,-2 1-1,0-1 3,4-18-4,-4-13-7,3-12 7,2-8-8,2-10 0,3-3-5,11-3-15,9-9-236,71-34-700</inkml:trace>
  <inkml:trace contextRef="#ctx0" brushRef="#br0" timeOffset="11233.642">2080 7500 551,'2'5'0,"-7"15"-395</inkml:trace>
  <inkml:trace contextRef="#ctx0" brushRef="#br0" timeOffset="12224.699">2161 7565 138,'-1'4'289,"-2"-3"-73,1 3-61,1-1 37,-2-3 18,3 0-33,0 0-81,0 3-66,0-3-21,3 0-9,-2 0-1,1 3-7,2-2 8,-2 4 6,-2 1-5,0-1-1,-2 3 13,1-2 16,1 2 2,-3-2 25,1-3-31,2 2-23,2 3 8,1 7-3,-2 6-6,1 3 5,2 6-5,1-1 0,-4 4 5,-1 1-6,-1 3 0,-4 0 8,1 3 1,-4-1 12,1-2 2,1 0-8,-1 4-14,4-1 5,1 2 2,1 10-7,1 9-1,0-3 1,1-5 5,-1-16-6,2-15 1,-2-12-1,1-6-2,1-4-10,-1 0-4,1-4-2,3 2 15,3 2 3,7 0 12,6 6 4,3-2-8,0 0-1,1 0-5,2 1 4,-2 0 4,3 0-9,4 2 19,13-3-11,10-1 24,16 1 27,47-10-29,-76 6-17,37-1-4,-9 1-4,-19 0-4,-10 1 5,-15 5-6,-11-3 0,-6 2 0,-3 0 0,3 1 6,-3-2 2,1 0-3,4-2-5,4 2 8,-3 1-2,2-2-7,-2 4 1,2-2-1,-5-1 0,0 1 0,2 1 0,2 0 0,0 3 0,0-4 1,4 0 9,-2-4-10,4 1 0,-2 2 0,-3-4 0,-1 4 1,-9-2 1,-1-2 11,-6 0 11,3 0 3,-2-2-3,-4 0-16,-8-4-8,-3-3-18,-10-6-173,-6 0-112,-83-48-567</inkml:trace>
  <inkml:trace contextRef="#ctx0" brushRef="#br0" timeOffset="13094.749">2077 7494 950,'-7'0'464,"6"0"-369,-5 0 7,4 0-27,1 1-17,1 0-4,0 2-39,0 6-6,0 11-9,1 3-7,5 12 6,5 1 1,5-4-26,7-9 16,-4-7 9,5-9 2,-7-7 13,-3-4-13,-1-5 35,-2-11 16,0-6-1,-2-10-25,-4-9-13,-5-7 4,-5 1-16,-4 6 10,-6 10-10,-2 11 19,1 12-13,-1 9 38,-2 4-13,-2 13-32,-3 10 0,0 14-14,3 10 13,4 1 1,6 0-18,9-8 8,6-11-16,11-7 1,0-11 7,9-5 12,4-11 6,6-5 33,2-12-21,-3-4 6,-7 1-11,-6-4 16,-7-3-8,-11 1 3,-7-1-3,-11 5-15,-11 5-21,-6 13 14,-9 14 7,-2 11 6,2 9-6,7 3 0,16 2-14,15 4-5,14 0-8,14 2-18,17-6 12,12-14 6,10-16 9,3-15-24,-11-13 9,-10-11 32,-18-1 0,-14-6 1,-13 0 6,-12 0-6,-16 7-34,-19 11 5,-10 14 19,-10 17 10,2 17-11,5 12 11,14 5-21,20 2-108,41 51-357</inkml:trace>
  <inkml:trace contextRef="#ctx0" brushRef="#br0" timeOffset="13786.788">1948 5689 54,'-1'1'740,"1"-1"-554,-3 2-132,1 2-43,1 4-1,-2 10 26,-1-3 3,3 8-9,1 2 8,1-5-5,3 4-14,5-4-19,1-2 9,5-4-6,6-5 3,1-7 12,8-5-7,0-9 40,-6-5-20,-4 1-5,-9-3 5,-6 2 23,-7 4-6,-4-3 17,-4 0-23,-4 6-6,1 4-12,0 6-12,-3 8-3,4 10-9,2 9-1,4 10-6,6 9-8,6-3 6,7 1 1,4-9-8,5-6 13,0-12 3,-2-3 6,-6-8-5,-7-2 14,-6-6-4,-5-2 14,0-12 1,-7-2-11,-2-9 0,-7 5-15,7 7-16,0 5-20,3 16-71,9 10-229,2 47-217</inkml:trace>
  <inkml:trace contextRef="#ctx0" brushRef="#br0" timeOffset="14853.849">2930 3337 530,'-3'-12'330,"3"3"-172,0-9-56,0 8 49,0 4 40,0 4-22,0 2-86,-2 0-70,2 5-13,0 2-30,2 13 30,4 9 0,1 9 6,-3 8 0,-1 9 11,0 8 2,-4 9 2,-4 8-6,-2 4 3,1-3 0,-1-1 2,1-14-10,6-7-4,6-12-6,3-16-10,5-4-62,3-11-68,-6-10-59,-1-10-44,-3-60-207</inkml:trace>
  <inkml:trace contextRef="#ctx0" brushRef="#br0" timeOffset="15080.862">2979 3743 1015,'12'-14'174,"2"-5"-119,9-17-10,3-2 90,-7 4 62,-6-2-52,3 5-83,-6 1-29,3 5-21,4 2-6,-4 9-6,6 0 0,-1 3 0,0 5-22,6 6-82,-3 3-94,2 6-153,2 37-373</inkml:trace>
  <inkml:trace contextRef="#ctx0" brushRef="#br0" timeOffset="15370.879">2955 3915 831,'2'0'490,"5"-6"-484,8-7-6,6-3 0,6-7 0,-2 9 18,-4 1-9,-3 8-3,-3 5 1,-5 1 1,2 7 4,-1 1 10,1 1-2,1 4-5,5 4-6,6-3 1,3 3 2,4-5-3,-4 1 2,-1-6-1,-12-1-2,-5-3 2,-9-2-10,-3 5-94,-49 26-278</inkml:trace>
  <inkml:trace contextRef="#ctx0" brushRef="#br0" timeOffset="30526.746">3789 4094 256,'0'4'583,"0"-4"-365,0 0-115,0 4-55,-1-4-24,2 0-13,-1 4-2,5 6-9,2 9 27,11 13 24,6 15-8,7 18 20,6 15-30,23 63 14,-4 34-7,-16 11-14,-20-85-5,-8 1 6,-1-1 9,-7 0-9,1 0 4,-4-58-19,0 0-3,4-8-1,3 36 5,3-20-12,2-15-1,-6-17-50,-2-16-15,-4-13 65,-5-17 0,-4-17-209,-11-20-131,-68-148-576</inkml:trace>
  <inkml:trace contextRef="#ctx0" brushRef="#br0" timeOffset="30795.761">3697 4415 1178,'-7'-3'229,"4"3"-68,-11-4-116,14 15-45,10 10-30,4 20 15,9 25 15,34 71 0,15 30 7,-49-117-7,-7-7-1,25 43 1,-11-14 0,-9-10 10,-8-14-9,-7-10-1,-6-5 10,-4-10-10,-6-3-16,-5-11-94,-36-46-179</inkml:trace>
  <inkml:trace contextRef="#ctx0" brushRef="#br0" timeOffset="31074.777">3693 4396 959,'-3'0'273,"3"0"-179,3 10-94,4 14-30,6 19 2,8 21 28,4 23 12,23 65 27,-30-99-12,15 54-6,-3-7 3,-1-6-9,-5-12-13,-6-14 13,-7-13-2,-5-17 4,-3-13-1,-3-8 7,-5-12-22,-3-10-2,-8-16-110,-9-16-154,-1-22 11,-38-169-225</inkml:trace>
  <inkml:trace contextRef="#ctx0" brushRef="#br0" timeOffset="32285.846">3670 4490 222,'-3'8'667,"0"13"-595,-2 20-47,-1 18 1,-1 12 22,1 4 46,-3-11 13,1-9-16,-3-4-34,-6-1-18,-8 5 0,-11 9-16,-10 6-11,0 0 0,1-14-7,7-11-4,13-21 7,11-14 2,11-10 2,3-10 23,19-10-35,20-17-11,26-11-3,61-37 13,15 12-7,-5 34 7,-54 31-14,-45 6 14,-6 2-10,-2 2 10,22 3-15,-14 5 15,-13 5 1,-14-4 0,-16 7 39,-15 9 54,-32 23-44,-79 67-14,-63 40-35,-2-8-1,72-82 0,34-24 1,58-30-2,6-3 0,8-6 2,-16 4 12,20-8-10,16-10 13,16-11 7,22-13-21,23-14 0,72-45-1,31-20-1,-16 15 1,-110 78 0,-3 6-1,-7 7-8,22-9 2,-13 11-14,-19 7 6,-8 2 7,-10 2 8,-7 4 21,-18 12 39,-21 13-15,-62 46-24,-44 14-9,-28-19-3,84-51-7,56-20 18,9-3-19,8-4 10,-20 1-11,22-3-8,16-4 7,18-2-18,26-16-5,73-34 19,78-35 4,6 7 1,-86 43 0,-16 20-1,-62 17 0,-6 0 0,-6 8 0,12-6-14,-13 6 0,-20 6 15,-12 1 56,-20 9-3,-23 14-32,-72 36-14,-38 17-5,1-18 10,60-40-12,71-23 1,6-2 6,8-4-3,-16-2-4,16 1-1,15-1 0,23-3-63,22-6 28,74-17 24,60-6 10,3 20 2,-67 21-6,-12 0 5,-62 0 0,-6-1 0,-7 2-4,20 0-1,-19 2 5,-17-2 1,-11 4 5,-21 0 66,-29 7-49,-80 31-22,-66 18-39,-16 1-6,70-54-6,36-22 14,25-17 7,55 11-8,7-1 19,10 1 18,-12-19 1,22 1 24,20 2-24,23-3 0,20-1 0,56-9-9,19 23 1,-94 21 7,-6-2 1,36 2 5,-12 8 4,-7-2-7,-11 2-1,-9 2 1,-7-4-1,-5 0 1,-11-2-1,-3 2 11,-4-2-12,-2-2 2,-1 2 7,-1-4-9,1 2-43,-3 0-133,-18-8-137</inkml:trace>
  <inkml:trace contextRef="#ctx0" brushRef="#br0" timeOffset="54777.133">1139 9760 273,'3'7'105,"0"3"1,3 6 35,2-3-9,-1-3 0,1-1 20,3-4-16,0-3-1,10 1-10,7-3-26,9 3-23,8-2-17,9-1-22,6 3-14,7 3-7,5-3-8,6 1-8,45 0 9,14-7 3,15-2-4,-41 5-1,3 4-6,-15 2 5,-8 3-5,9 6 4,-1-4-4,5 2 6,5-7-7,4 1 0,-7 5 1,11-1 0,7-2 0,5 2 2,-3 3 3,-17 1-5,7 1 0,2 9-1,4-11 0,8-9 0,-5-5 0,-3 0 1,2 0 1,4 0 4,7 11-5,-23-3-1,-2-2 1,8-6 2,6-2-3,1-2 15,1 2-6,-13-2 0,12-2-7,1 5 5,8-2-7,-15 6-1,-3-8 1,-5 3 0,-3-2 6,-4 0 11,-10 0 14,-5 2-10,-50 2-13,-2 0-7,-2-1 8,34 1-8,-6-6 6,-9-2-7,-3 0 0,-11-4 0,-9-5 8,-14 5 26,-8-6 85,-12-5-40,-6-11-43,-9-11-21,-6-11-9,-1-9-6,-4-6-41,4-12 1,-3-56 31,15-29-6,20-5 15,-10 62 0,9 8 0,-6 0 0,3-3 0,-8-8 1,-3 5 5,1-13-6,-2 0-6,2 1 6,-6-1 0,10-27 1,0 8-1,6 10 1,5 3-1,3 4 0,2 1 8,1-4-8,2 1 0,-5 3-6,5-1 5,-5 6 0,-1 1 0,-1-17 1,0-3-1,-2 13 1,-5 11 1,-2 11-1,-2 52 0,1 3 12,-3-2-12,-3-48 0,1-2 0,-3-50-1,2-7 0,11-9 0,2 61-8,6-20 0,5-17-26,1 4 8,6 6 2,-4 15 14,3 2 11,-5 13 6,-12 51-6,1 0-1,-1 2 1,5-45 1,-4 7 7,-1 7-7,-2 12 0,-2 6 5,-2 10-5,0 8 6,-2 7-7,0 5 0,0 5 0,1 6 9,-1 1-8,0 6 4,1-3 8,1 8 2,0-1-6,1 0-9,-1 8-4,0-2-25,2 3-103,1 8-154,4 7-10,4 8-23,11 51-61</inkml:trace>
  <inkml:trace contextRef="#ctx0" brushRef="#br0" timeOffset="68600.923">4887 6605 208,'-9'10'69,"3"-1"-34,-5 8-22,7-8 17,1-3 33,3-6 68,0-3-4,-1 0 29,-2-1 53,-5-1-82,-1-6 25,-5 1-35,2 2 0,-2-3-35,-2 6-16,2-1-18,1 2-12,1 1-15,6 0-4,-1 2-10,5 1 4,2-2-4,0 2-1,2 0-6,2 0-18,-1 0-21,9 0-9,7 3 39,15 1 9,12-2 8,12-5 1,7-6-8,11-8 6,48-9-7,24-5 1,19-6-1,-65 10 9,-8 3-9,-3-4 1,10-12 3,-3 2 2,-2 8-6,-14-1 7,-53 22-6,2 1 7,-4-1-7,26-4 0,-5 6 0,-6 0 0,-7 5 5,-5 2-6,-6 0 1,-7 2-1,-7 1 0,-7-2 0,-2 2 0,-5-3 7,4 1 7,-3-1-2,-5 0 7,-11 5 4,-14 0-16,-12 7-5,-8 2 4,-3 1 0,-6 8-6,-8 3 1,-52 25 0,-32 13-1,-13 6 1,55-25-1,-5 0 6,1-12-4,12-7-2,14-7 0,59-16 0,1-3 8,4 0-8,-20 1 6,17-5 2,10 4 4,12-4 0,7 1-12,6 2-30,5-3-18,14-6 48,17 1 0,19-1 6,59-16-5,31 1 1,-1 5-1,-57 5 7,-9 5-2,-41 9-6,-7-2 0,3-4 0,41 2 1,-6 0 0,-6-1 0,-15 0 0,-9 2 0,-22-2 0,-5 0 7,-12 6 2,-9-7 13,-4 0-10,-15-8-8,-14-1-5,-21-2-7,-62-2 7,-28 3 6,0 7-6,51 10-1,-4 6 1,-3 11-1,-2 7-10,9 1 10,14 1-1,48-18-10,6 3 12,6-2 0,-22 7 0,16-7 0,13-5 0,11-4 0,12 0-27,13-8-15,21-1 41,23-5-7,68-12 8,32 0 8,6 1 1,-72 6-9,-7-3-1,3 3 1,-4 4 0,-7-2 1,-48 11-1,-4 2 1,-3 1 0,25-4-1,-10 3 1,-15 0 0,-14 3 0,-10 1 0,-4 1 11,-9 3-3,-11-1 7,-23 5-16,-68 15 0,-50 29 0,-24 12 0,55-19 0,-19 0-6,8-6-6,19-10 3,24-13 9,59-13 0,6-2 1,1 2 0,-26 0 1,12-3-1,13 0 6,16-2-1,9-2 11,8 3-17,6-2-12,8-3-29,18-4 33,18-3 8,63-17 6,39-1-6,31 1-1,-47 19 1,-4 4 6,-21 0 2,-3 7-8,-5-8-1,-5-4 0,-4-9 0,-56 10 0,-5-4 1,-5-1 1,28-21 0,-13 2 5,-15 0 3,-11 3 0,-11 1 9,-9 0-7,-14-2-10,-9 1-1,-12 5-8,-22 12 2,-64 15 6,-45 36 0,1 22 0,64-14 1,10 3 0,2-3 9,6-2-10,50-22-1,6-3 0,4-6 0,-14 9 0,17-9 0,16-5-17,14 0-154,22-3 77,27 3-94,154-19-474</inkml:trace>
  <inkml:trace contextRef="#ctx0" brushRef="#br0" timeOffset="69837.9939">4923 7469 1045,'-12'-12'177,"3"6"21,-6-6-65,6 1-58,3 3-4,3 3 4,3-2 4,0 7-23,0-2-49,2 4-7,2-2-54,14 3 12,21-6 42,60 0 12,57-16-2,15-12-4,-53 14 5,-7-6-1,-10 10 2,2-3-10,2 1-2,2 0 0,-11 6 0,-61 7 1,-5 1 0,-2-2-1,26 3 2,-13-2-1,-12 4 1,-11 1-1,-9-2 0,-9-1 13,0 2 4,-4-4 4,-5 1 32,-6-8 3,-15 2-43,-13 1-14,-15-4-3,-54 10-3,-30 6-3,-17 17-9,42-1 6,1 9-11,-2 4 14,15-10 4,15 0 5,52-14 0,3 0 0,8-1 1,-26 4 0,15 0 0,14-10 10,14-2 2,8-4-13,4 0-15,12-1-33,9-7 41,26 0 6,62-13 1,35 1 0,3-1 0,-56 11 1,-8-4 12,3 6-13,-7 4-1,-43 0 0,-1 2 1,-4 0 0,33-2 1,-12 0-1,-14 3 1,-13 3 0,-16 0 0,-7 0-1,-6 2 9,-11-2 12,-14 1-2,-23 5-7,-74 16-12,-57 19 0,-8 9 0,71-24 0,3-5 0,5-7 0,7-7 1,62-5-1,2-2 2,6 2-1,-25-4 10,18 2-11,18-2 9,14 0-9,16 0-43,12-4 3,30-1 40,75-19 0,68-15 1,-3-1 7,-88 19-7,-10 3 0,-10 5 0,-46 6 0,2-2 0,-6 5-1,38-6 0,-9 1 1,-10 3 0,-13 4 0,-4-3 0,-4 0 0,-8 3 1,-8 1-1,-3 1 0,-10-1 0,0 3 5,-6-2 6,2 4 3,-4-4-15,-5 0-6,-5-4-206,-10 3-109,-67-9-368</inkml:trace>
  <inkml:trace contextRef="#ctx0" brushRef="#br0" timeOffset="79981.574">7717 5744 961,'-3'0'259,"2"0"-74,-4 0-49,3 3 17,0-3 9,-3 0-16,1 0-56,-6 0-41,-4 0-25,-13 8-24,-12 10 0,-14 13-1,-16 18 1,-56 48 5,-24 29 1,10 3-6,102-91 1,4-5-1,6-3 0,-18 24 1,12-18 7,18-16-8,10-14-12,6-6-22,5 0-47,10 0 29,10-3 52,17 0 15,19-5 0,9-8-14,54-16 10,15-3-2,-100 24-9,-5 5 11,36-7-11,-12 6 6,-13 3-6,-7 8 0,-9-3 0,-8 2 0,-6 1 0,-5 0 0,-7-2 0,-1-2 1,-1 0 11,-4-2 12,1 1 14,-5-10 32,-6-12-43,-11-11-27,-6-13-13,-10 0 13,-4-1 11,-4 2-11,-5 4-1,-4 2 1,-2 13 5,-2 9-5,9 3-6,12 12 5,14 0 1,10 4 0,10-1 0,7 0-14,2 4-20,10 8-20,2 7 18,13 17-47,9 5-109,11 4-263,78 53-560</inkml:trace>
  <inkml:trace contextRef="#ctx0" brushRef="#br0" timeOffset="80333.594">7928 6399 1298,'-6'3'239,"1"5"-176,-7 8-56,5 8-7,4 0 0,8 2-21,11-1 6,5-1 6,7-6-6,0-8 10,4-8 4,0-6 2,-4-10 16,-3-2-3,-1-7 8,-5-9 7,-5-3 1,-1-8-9,-9-2 27,-6 0 22,-10 0 2,-10 11-18,-10 5 6,-12 11-28,-12 12-13,-8 12-5,3 12-7,9 8-7,19 4-1,19 10-39,22 7-125,67 70-198</inkml:trace>
  <inkml:trace contextRef="#ctx0" brushRef="#br0" timeOffset="82827.7369">8547 5826 826,'-9'-4'761,"6"0"-609,-6-2-86,6 6-57,4 0-9,1 0-12,2 0-13,7 0 6,13 6 19,12 1 8,13-1 1,6 7-8,3-6 10,-7 3-10,-3 0 6,-8 2-6,-3 0-1,-7-6 0,-6 5 0,-3-1-86,-3-1-156,1 21-393</inkml:trace>
  <inkml:trace contextRef="#ctx0" brushRef="#br0" timeOffset="83077.751">8589 6630 306,'0'-2'1108,"6"0"-954,9-4-145,10-6 11,10-2-4,6-3 4,2-3 7,3 4-11,2 0-2,2 3-2,-6 0-11,-1 0 5,-2 6 0,-2 1 3,1-4-9,2 3-39,-2-2-153,69-34-361</inkml:trace>
  <inkml:trace contextRef="#ctx0" brushRef="#br0" timeOffset="83375.768">9557 5600 1207,'-1'-5'377,"1"2"-271,1-5-106,12 1-42,7 3 42,15-4 12,10 2-6,10 0 3,8 6-8,-2 6-1,-3 5 1,-16 3 6,-13 7-5,-9 3-1,-10 6 7,-9 3-8,-6 7 21,-6 7 0,-9 3-5,-1 2 2,-1-2-18,5 3-145,4 69-363</inkml:trace>
  <inkml:trace contextRef="#ctx0" brushRef="#br0" timeOffset="83579.78">9785 6750 948,'1'5'239,"3"0"-206,-1 4-14,1-5 14,1-3 170,-2-2-7,2-3-38,2-2-61,3-2-26,2 0-29,3 0-21,2 0-21,-1-1-15,7 3-242,-6-21-1260</inkml:trace>
  <inkml:trace contextRef="#ctx0" brushRef="#br0" timeOffset="102416.857">11172 5734 653,'-5'-2'210,"0"-1"64,-2-4-52,0 0-36,-1 0-52,2 1-8,-1 2-24,2 1-21,2 0-38,0 1-8,1 4-22,1-2-5,-2 3-7,-7 2-1,-13 10 0,-18 10-6,-10 18 5,-9 5 0,0 10 0,10-6-7,11-7 7,11-6-8,8-4 7,8-6-5,7-6-7,9 0-2,6-7-37,11 2-50,11-10 72,8-1 31,10-7 1,4-7 21,-3 0-16,-1-6 11,-5 2 2,-3 0-5,-9-4-8,-6 7 5,-9-3-10,-4 8 0,-11-1-1,-4 8-20,-1-3 20,-2 2 18,-6 1 3,-11 8-19,-12 9 11,-15 10-5,-1 5-7,5-2 4,3-1-4,11-6 0,2-2 0,2-3 0,6 4 0,0-7-1,4 1 0,4-2-8,-2 2 8,4-3 1,1 2 0,-1 0-1,-1 4 0,5-2 0,1-3-5,1-5 5,3-1 0,-1 2-6,2 0 6,0 4 0,2-3 0,2 3-2,-1-3 1,3 1-11,0-2 12,2-2-17,0-2 16,1-5-26,2-3 18,6-1 9,-1-1 16,4-3-10,0-1 29,-4 0-8,5-3-11,-4 1 2,0 2-3,-4 1-4,0 0-2,-4 3-9,-4 0 1,-3-4 10,0 4-10,7-2 0,-2-2 13,1-2 7,9-1 0,-1-2-14,-3 2 10,-1-3-17,-6 7 7,-2 0-2,-2 3-5,-2 0-6,0 0 5,1-1 0,-1 1 1,3 0 1,3-3 0,-2 3-1,7-3 7,-2 2-6,1-2-2,1 1 1,1-1-1,-3 1 1,-3 1-1,-1-3 0,-3 1 0,0 3-35,2 0-60,6-1-24,3-3-109,4-2-324,23-25-368</inkml:trace>
  <inkml:trace contextRef="#ctx0" brushRef="#br0" timeOffset="103391.9129">11451 6530 766,'-1'0'242,"1"0"-128,-1 0-81,1 0-26,-2 1-5,2-1-1,0 3-1,0-3-6,0 0 5,0 1-5,0-1 6,0 0 24,0 3 73,-3-3 28,1 0-32,0 3-44,-1 0-22,-1 0-12,0 3-7,-2 1-7,3 0 0,0 0 5,3-2-6,-3-1-1,3-3 1,3 4 0,-3-4 0,0 1 0,0 0 1,0-2-1,0 2 0,0-2 0,0 0 0,0 0 2,0 0-1,0 0 0,0 0-1,0 0 1,0 2-1,0-2 2,0 0-2,0 0 1,0 0 0,0-2 7,0 2 2,0 0 14,0 0 5,0 0-17,0 0-11,0 0 0,-3 9-1,2 1 0,1 1 0,0 2 1,0 1 0,1-4-1,2 4 1,-1-5 1,2 1-2,2-1-15,2-2-6,4-4-22,3-2 43,5-1 19,1-1-5,0-8 13,1-3-18,-5 1 13,-4-1-4,-3 1-4,-6 4 5,-4-1 44,-1-6 0,-4 2-43,-1-7 22,-2-2-18,-6-2-6,2 1-5,-2 3-7,7 3-4,0 6-1,3 6 0,0 2 0,2 2 0,1-2-1,-5 2 0,2 0 0,-6 0-1,1 2-1,-4-2 1,4 2 1,0-2 0,2 1-1,4-1-8,-1 3-3,4-2-120,2 5-67,0 2-38,10 32-75</inkml:trace>
  <inkml:trace contextRef="#ctx0" brushRef="#br0" timeOffset="104272.9639">11982 6086 716,'-2'-2'241,"2"2"-101,-2 0-14,2 0-14,0 0-44,2 0-40,-2 0-16,0 0-12,1 2-8,-1 2-17,0 4 17,1 2 8,-1 4 1,2 4-1,0-5 1,-2 1 4,1-5-4,-1-2-1,1-4 8,-1-3-7,0 0 5,2 0 20,-2-2 7,0-2 57,0 0 13,-2-3-56,1-11-47,1 2-39,1-7-218,13-29-317</inkml:trace>
  <inkml:trace contextRef="#ctx0" brushRef="#br0" timeOffset="104599.9819">12071 5719 1060,'-6'-4'186,"1"1"-15,-2-5-19,6 6-53,1 0-21,3 2-78,8 0 24,10-2-24,19 2 21,10-3 24,8-2-8,2-4-13,-1 2-4,1 0 1,-5-3 1,-4 0-13,-8 0-8,-10 5-1,-5-2 0,-8 4 0,-10-4-3,-4 7-91,-6 7-157,-10 0-104,-53 34 115</inkml:trace>
  <inkml:trace contextRef="#ctx0" brushRef="#br0" timeOffset="104839.9959">12244 5845 936,'-7'0'258,"4"0"-133,-5 2-7,5 0-11,1 0-62,2 7-21,2 10-12,-1 10-2,1 16-8,3 4 19,-1 9-11,1 4 2,-1 2-1,-1 1-2,-2-2-8,1-10 5,-1-1-4,1-8 8,-1-8-10,1-5-72,-1-5-183,13 2-196</inkml:trace>
  <inkml:trace contextRef="#ctx0" brushRef="#br0" timeOffset="105105.011">12254 6231 933,'-1'-2'228,"1"1"-11,-2-5-58,4 6-30,-1-3-34,4 0-71,13-1-9,7-8 25,18-5 14,12-5-21,0-2-9,-5 2-7,-8 1-16,-5 4 9,-9 7-5,-5 0-5,-7 6-6,-5 4-21,-8 4-72,-3 8-28,-6 8-77,-54 67-302</inkml:trace>
  <inkml:trace contextRef="#ctx0" brushRef="#br0" timeOffset="105417.029">12220 6645 864,'1'1'134,"4"-1"-133,4 3 32,1 1 52,1-4 28,-2 0 34,3 3-32,-3-6-38,3 3 11,8-3 19,4 2-34,2-3-29,-1-2-17,11-2-9,0 1-6,2-2-5,-2-5-5,-3 3 11,-3-2-2,-3-3-11,-5 6 8,-2-3-8,-6 3-5,-1 1-118,1 2-198,7-5-557</inkml:trace>
  <inkml:trace contextRef="#ctx0" brushRef="#br0" timeOffset="105944.059">13018 6512 1144,'-1'-4'177,"1"1"-69,-2-2-43,1 5 32,-2 0 31,2 0-73,-1 2-28,2 0-27,-2 2-10,1 7 4,-2 0 6,1 10-1,1 3 0,1 1 1,1 3 0,1 1 0,1 0 0,2-3 1,2-3-2,3-11 1,3-2-51,-2-7 11,4-6 40,0-1 30,0-3-8,1-1 17,-4-8-18,-2-4-1,1 1-5,-5-7-8,-3 3 7,-1-3-2,-4 1-11,-1-2 9,-2 2 4,1 6 17,-5-3 7,3 9 4,-1-1 18,-1 4-20,1 1 2,-4 3-18,1 2-12,-6 2-10,2 2-1,0 4-1,-2 1 0,6 4-6,1-3 0,3 1 4,3 4-20,0 1-89,3 2-140,6 39-225</inkml:trace>
  <inkml:trace contextRef="#ctx0" brushRef="#br0" timeOffset="110083.2959">13861 5912 880,'0'0'129,"0"0"-78,0-4-39,3 4 57,-3 0 72,3 0-19,-3-4-32,0 4-6,0 0 12,-1 4 6,1-4-14,-2 0-49,2 0-25,-3 0 4,3 0-11,0 0-7,3 0-9,-3 4-157,8-1-58,6 1 1,27-1-372</inkml:trace>
  <inkml:trace contextRef="#ctx0" brushRef="#br0" timeOffset="110758.335">13886 5851 577,'-7'-7'368,"0"-2"-209,-4 0-45,4 2-59,1 6-25,3-2 6,3 3 5,0 0-26,0 0-15,0 3-10,0-3-10,0 1 4,0-1 5,3 0 11,0-1 59,6 1 64,6-6 40,13 6-65,12-8-38,10-1-35,8-3-13,6-4-3,2 2-3,-4-3-5,-2 3-1,-8 2-18,-10 4-69,-14 6-118,-4 24-285</inkml:trace>
  <inkml:trace contextRef="#ctx0" brushRef="#br0" timeOffset="111057.352">13746 6526 1514,'0'0'298,"2"-1"-220,2 1-78,7 0-60,6 0 60,15 3 18,14 3-6,12-2 2,8 3 1,1-3 3,-4-2 0,-3 0 4,-4-2 1,-11 0-7,-2 0 1,-7 0-11,-6 0 0,-2 0-5,-6 0-1,-2 0-21,-4 0-68,-4-2-194,2-8-276</inkml:trace>
  <inkml:trace contextRef="#ctx0" brushRef="#br0" timeOffset="112078.41">15617 5650 1321,'-4'-10'309,"-4"2"-111,-7-10-115,-6 4-16,-9 5-7,-11 7-30,-10 11-18,-7 15-11,-4 9 0,-3 8 0,8 3-1,11 2 0,7 2-1,10 1-6,9-1 5,7 7 1,8 0-6,8 2 6,11-9-8,7-4-9,8-9-21,12-13 13,9-10 26,7-16 10,6-12-2,4-15 31,-3-7-20,-4-7-2,-7 3-4,-12 4-4,-14 9-3,-15 15-6,-11 10-49,-8 14 49,-14 17 6,-15 24 1,-51 75-2,-29 42-4,86-123-2,6-7 1,-23 37 0,12-12-1,12-7 1,9-7-1,6-10-5,6-7-3,7-9 8,7-7-23,11-1 22,7-8 2,14-11 39,12-12 5,6-11-13,8-9-20,0-1-11,-5-2 0,-3-1-91,-7 2-170,51-44-420</inkml:trace>
  <inkml:trace contextRef="#ctx0" brushRef="#br0" timeOffset="112373.427">15853 6675 698,'0'19'173,"3"2"13,1 11-44,4-2-23,8-16 14,-1-6 32,12-9-31,7-17-44,13-12-38,4-14-14,1-9-22,-2-10 1,-9 4-8,-14 7 3,-19 7 13,-12 15 17,-18 12 33,-13 17-51,-16 16-18,-11 14-6,-5 9 1,7 7-1,14-10 2,13-7-2,18-7-14,11-1-110,14-5-170,48 7-328</inkml:trace>
  <inkml:trace contextRef="#ctx0" brushRef="#br0" timeOffset="112577.439">16690 6020 1633,'-2'2'307,"-1"1"-166,-3 7-108,-2 1-27,2 0 2,1 1-8,4-5-1,2-3-5,5 0-60,3 2-226,34-23-783</inkml:trace>
  <inkml:trace contextRef="#ctx0" brushRef="#br0" timeOffset="113573.495">17327 4998 1164,'-2'0'321,"2"0"-131,-1 2-88,-2 0-64,2 2-32,-1 8-6,1 6-2,1 19 2,-2 11 5,4 10-4,1-2 6,2-1-5,3-10-1,-1-11 5,4-8-5,4-1-1,5-8-166,58-8-203</inkml:trace>
  <inkml:trace contextRef="#ctx0" brushRef="#br0" timeOffset="113903.514">17685 5179 1389,'0'4'188,"0"5"-148,0 14-25,3 6-14,7 2 5,7-1-6,12-7 12,5-6 24,6-9-20,0-11 13,-4-6 5,-6-8-13,-5-7 21,-8-9-9,-6-6-13,-9-3-20,-8 1 8,-10 0 25,-8 10 9,-6 8 1,-3 7-10,-3 12-13,3 8-11,4 6-8,5 5 1,6 0-2,6 6-2,10 2-7,9 0-87,12 3-174,70 15-325</inkml:trace>
  <inkml:trace contextRef="#ctx0" brushRef="#br0" timeOffset="114263.535">18194 5147 1557,'-6'-6'240,"3"5"-112,-5-4-91,7 7-37,6 2-13,8 12-17,8 4 12,10 7-14,6 3 25,4-3-5,-4-5-8,-6-11 20,-6-7 0,-7-8 8,-5-6 10,-3-10 14,-3-9-26,-4-10 9,-6-2-15,-8-6 0,-5 3 24,-5 9-3,-4 2 26,-4 13 25,5 9-23,-2 7-23,4 6-17,0 5-4,9 8-5,6 2-9,3 6 1,11 5-11,8 4-62,12 2-141,74 30-366</inkml:trace>
  <inkml:trace contextRef="#ctx0" brushRef="#br0" timeOffset="114615.555">18880 4947 1386,'-2'-3'234,"0"0"-68,0 1-142,2 4-24,0 14-43,6 8 43,2 16 7,6 6-6,6 9 8,2-7 0,4-6-4,-4-14-4,1-18-1,-1-13 47,6-18 4,6-19-24,2-14-18,-1-11 4,-4-4-11,-10 2 2,-13-3 10,-12 7 35,-12 10 77,-10 6-30,-9 20-24,-8 9-34,-5 14-19,-1 12-17,0 15-2,11 12-1,8 10 0,6 11-20,4 10-93,0 9-207,-33 100-568</inkml:trace>
  <inkml:trace contextRef="#ctx0" brushRef="#br0" timeOffset="114953.575">17260 6243 1118,'3'-3'320,"1"3"-221,10-5-50,10-2 125,15-9-13,23-1-50,62-22-38,34 1-32,23 3-14,-43 12-12,9 2-9,16-6 1,-15-2 7,-9-8-13,-7 3 8,-13 1-9,-27-1-22,-52 23-106,-5 6-68,-12 7-170,25 11-401,-10 51 605</inkml:trace>
  <inkml:trace contextRef="#ctx0" brushRef="#br0" timeOffset="115448.603">18264 6715 1171,'3'-19'283,"-1"0"-68,1-19-32,-5 0-9,-4 4-86,-3 5-37,-9 6-30,0 4-20,-9 13-1,-11 11-1,-1 12 0,-3 9 1,3 13 0,2 10-1,7 8 0,7 7 0,8 9-6,5 2 7,9-5-1,6-7-8,3-14-6,10-8 9,-1-18-18,4-8-12,7-15 36,4-15 1,8-10-1,2-18-13,3-18-86,1-10-128,53-148-326</inkml:trace>
  <inkml:trace contextRef="#ctx0" brushRef="#br0" timeOffset="115741.62">18397 6025 364,'-4'-5'1241,"3"4"-1034,-2-6-136,3 7-53,0 0-12,0 0-5,0 3-1,0 7-14,0 16 13,-3 24 1,-3 22 5,-1 67 7,-4 28 12,10-118 18,-1-2-10,0 48-2,4-10-12,1-5-11,6-10 1,-1-14-1,4-12-6,1-13-1,5-7-33,1-3-137,4-10 25,28-40-491</inkml:trace>
  <inkml:trace contextRef="#ctx0" brushRef="#br0" timeOffset="195126.16">2903 10310 698,'10'-29'230,"-5"11"43,7-24-21,-9 18-35,-5 14-11,1 4-32,-4 6-78,1 3-44,4 0 13,-4 0-32,0 2-27,3-3-6,-3 4 0,-7 7 0,-4 15 20,-19 19-5,-14 17 3,-16 13-17,-12 16 0,-51 62 6,-11 24-5,0 13-2,98-147 0,10-7-5,6-6-1,-16 27-2,19-23-8,16-14-23,14-12-38,18-3 65,18 1 12,16-8 20,11-8-5,6-5-3,0-7-3,0 4-2,-7-3 8,0 7-7,-6 3-8,-5 2 0,-8 6 0,-5 1 1,-11 1 5,-13 0-6,-7 3 1,-10-4 0,-4 0 8,-2-4 6,-3-1 36,-3-12 4,-6-12-37,-10-19-16,-8-13-2,-6-7 0,-12-3 8,-4 0-8,-3 5-1,-1 9 1,9 15-1,10 14-14,8 12 3,16 10 6,5 4-2,4 2 2,8 4-10,-1 8-23,3 14 3,2 11-36,9 16-90,9 6-126,76 76-391</inkml:trace>
  <inkml:trace contextRef="#ctx0" brushRef="#br0" timeOffset="195425.177">3136 11187 1099,'6'25'148,"3"5"22,5 18-89,6 10-27,2-12 3,8-5 70,6-9-67,8-12-22,3-17-13,4-17 17,-5-20-1,-2-15-5,-8-14-12,-12-10 6,-18 1 16,-13 3 14,-16 16 9,-13 18-3,-11 25-25,-6 27-31,-12 15-10,-4 21 0,2 6 0,12-3-27,15 2-39,13-12-105,17-5-126,16 38-370</inkml:trace>
  <inkml:trace contextRef="#ctx0" brushRef="#br0" timeOffset="195867.203">1784 11800 1589,'-16'-7'246,"10"3"-32,-9-10-91,11 12-55,6 0-59,9 2 0,18 2-9,23 0 45,74 8 7,62 2-26,46 2-10,-68-13 4,16-6-2,32 28 9,-12-11-12,-7-16-5,11-4-10,-31 8 1,-20-8 0,-19-8 0,-25-5 11,-25-1-6,-57 13-5,-10-1 1,-8 4 5,15-4-6,-20 7 1,-6 0 4,-9 3-6,-11-4-46,-11-5-75,-17 0-53,-102 15-385</inkml:trace>
  <inkml:trace contextRef="#ctx0" brushRef="#br0" timeOffset="198429.3489">3932 12415 1475,'-7'-28'242,"7"11"-35,-6-17-48,4 20-77,1 13-43,1 2-39,-2 2-3,4 7-19,2 18-4,8 27 26,9 82 39,9 57 2,-12 1-19,-14-64-2,0-3-2,-8-21-3,4-59 6,-1-5-6,1-8-6,-1 35-2,-1-15-7,5-16-10,0-11-49,1-10-19,3-9-73,2-9-88,-1-17 64,14-115-286</inkml:trace>
  <inkml:trace contextRef="#ctx0" brushRef="#br0" timeOffset="198864.3739">3962 12675 1421,'-6'-17'241,"3"1"-67,-3-12-76,8 4-64,5 1-19,10-2-3,13-2-11,8 1 11,11 7-12,5 9 0,3 10 0,-3 14 1,-1 15 11,-1 6-12,-5 17 14,-1 0-8,-3 3-5,-2-2-1,0 2 1,-3-1 1,-6-3-2,-8-2-9,-7-9 9,-7-7 13,-9 0 53,-9-1-4,-4 9 4,-17 14-9,-8 11-21,-18 11-15,-8 3-8,-6 1-7,2-8-4,6-13 7,12-15 0,13-14-3,12-15-6,2-9 12,7-7 2,-3-8-9,0-3-5,-2-4-23,3-5-34,1 6-40,-1-3-55,7 1-209,-4-31-1144</inkml:trace>
  <inkml:trace contextRef="#ctx0" brushRef="#br0" timeOffset="199262.397">5349 12835 1687,'0'-7'246,"0"-1"-107,-1-6-64,2 11-6,1 1-12,3-2-24,7-2-19,18 2-5,17-4 3,16 0-12,8-2 6,50 4 0,9 5-5,9 2-1,-58-2 0,-46 1 0,-5 1-18,-4 2-53,21 4-107,-19 3-203,-28 24-598</inkml:trace>
  <inkml:trace contextRef="#ctx0" brushRef="#br0" timeOffset="199473.4089">5506 13454 1295,'-11'-2'563,"6"0"-345,-6-2-131,11 3-23,6-2-49,5-1 8,16-2-23,14-4 63,17 1-38,14-3 2,49-6-26,7 2 9,5 1-4,-48 5-6,-49 10-43,0-4-98,1 2-370,143-24-461</inkml:trace>
  <inkml:trace contextRef="#ctx0" brushRef="#br0" timeOffset="200088.444">7463 12093 1998,'-4'-6'219,"0"6"-219,-11-4-27,-3 15 27,-1 7 2,-1 2-2,-2 6 1,7 10 9,-2 5 8,-4 15 8,0 8-14,-11 3 6,-2 11-9,-7 5-3,-10 5-6,-2 2 8,-8 4-8,1 6 10,9-10-8,5-5-1,13-15 0,9-15-1,13-20 0,8-15-11,8-14-41,10-2 52,15-2 24,14-2 12,12-3-12,12-9-14,3-4-1,6 2 2,-1-4-5,2 1-6,-2 0 2,-6 1-1,-15 4-1,-8 5 1,-12 4-1,-14 1 0,-7 2 1,-8 0-1,-6 2 1,-6-2 25,4 2 53,-7-6-1,-7-7-36,-8-8-30,-9-14-6,-6-6-6,-4-9-31,-4-6-1,-3 8 7,5 5 13,2 11 3,3 8 7,3 8-7,1 2 4,2 5 4,7 3 0,12 2 1,6 2-4,7-2 4,4 0-38,5 4-94,2 3-24,15 10-54,72 47-290</inkml:trace>
  <inkml:trace contextRef="#ctx0" brushRef="#br0" timeOffset="200426.463">7925 13242 1605,'3'13'22,"1"1"-22,-1 17 0,0 4 20,3-6 35,2-2 40,8-2 14,2-5 4,6-6-5,0-9-23,-1-6-17,2-8-20,1-12-17,1-13-10,0-11-20,-3-15 6,-5-9-6,-4-2 5,-10-3-4,-10 12 5,-10 14 26,-6 13 3,-7 22-34,-3 13-1,-1 9-1,0 13-2,2 8 2,9 11-72,2 10-48,9 8-87,9 95-405</inkml:trace>
  <inkml:trace contextRef="#ctx0" brushRef="#br0" timeOffset="203505.639">4067 15014 1619,'-2'0'229,"1"2"-181,-6 3-39,7-1-7,-3-3 10,3 2 4,3-3-10,-1-3-6,3 2-19,-2 1 18,7 0 1,8 4 15,10 2 44,11 1-14,11 3-11,4 4-16,6 0-7,4-1-4,3-2 4,-3 0-1,-4-7 2,-13-4-1,-10-2-2,-20-1-9,-7-1-34,-15 1-64,-62-11-535</inkml:trace>
  <inkml:trace contextRef="#ctx0" brushRef="#br0" timeOffset="203826.658">4195 15042 1288,'-7'2'234,"-3"2"-123,-9 7-78,-5 10-32,-1 9 7,-5 12 14,7 3 5,3 13-10,10 3 4,-1 6 0,10 0-2,2-3 5,5-4-9,-1 2 11,-1 2-7,-1-2 5,-2 2-6,-2-4 0,-4 0-7,-2-1 1,-5-10-3,3-10-2,3-9 2,1-17-9,5-9-105,3-15-249,9-101-839</inkml:trace>
  <inkml:trace contextRef="#ctx0" brushRef="#br0" timeOffset="204038.67">4097 15548 1500,'0'-2'349,"0"2"-226,0 0-97,4-1-26,9 2-26,11 1 13,19 2 13,20 3 17,7-1-10,4-3 2,-2 0-1,-7-3-1,-9-2-2,-15 4-5,-11 3-27,-13 6-150,-61 101-355</inkml:trace>
  <inkml:trace contextRef="#ctx0" brushRef="#br0" timeOffset="204270.683">4015 16190 1209,'-4'-9'592,"4"7"-426,0-8-101,11 6-47,8-7-17,13-1 17,18 1 0,8 0 12,7 5-6,0 5 14,1-2-13,-2 2-11,-3-3-5,-3-4-9,2-2 9,-2-1-9,5-3-54,-3-2-300,77-65-1081</inkml:trace>
  <inkml:trace contextRef="#ctx0" brushRef="#br0" timeOffset="204523.698">5428 15356 1731,'0'-2'246,"2"4"-191,-2-2-55,2 2-6,3 0-16,8 7 1,9 1 20,11 4 1,7 3 0,4-3 6,4-3 1,5-11 4,-2-9-4,4-4 5,-2-9-10,-6 5-2,-7-3-3,-16 12-125,-11 10-191,-66 55-469</inkml:trace>
  <inkml:trace contextRef="#ctx0" brushRef="#br0" timeOffset="204764.711">5424 15934 1752,'0'-2'301,"2"2"-226,4 0-75,5-2 0,11 2 28,8 4 16,13 3 8,6 4-4,5 5-16,7 2-19,5-1-1,5-7 3,1-9-6,-6-6 0,-6-7-1,-12 0-8,-12 1-8,-9-1-127,-15-20-768</inkml:trace>
  <inkml:trace contextRef="#ctx0" brushRef="#br0" timeOffset="206441.807">7352 15959 810,'-2'-4'332,"-1"1"-122,-2-3-24,0-2-32,0 2-40,2 0-49,0 3-38,2 0-18,-1 3 1,2 0-9,-3 3 0,3-3-1,0 0-1,-1 0 1,2 1 0,-1-2 0,0 1 2,0 0 11,0 0 14,-1 0 3,-1 0-6,0 0-4,-3 0-10,-1 0-2,-4 1 1,-8 5-9,-3-1 1,-5 5-1,-3 0 0,-1-1 1,0 4 0,5-5 0,-1 0 0,7 2 4,-5 0-5,8 1 0,-2 5-2,3 2-5,0 8-4,3 6 10,4 6-11,5 9 3,5 0-3,7 2 5,9-10-2,6-6-7,10-15 16,13-10 0,13-16 7,8-14-1,2-11 3,-3-4-1,-11-4 1,-11 4-8,-12 10 8,-14 6-8,-8 10 7,-10 7 2,-5 8 14,-10 10-3,-11 9-20,-12 14 5,-14 15-6,-6 8 1,-2-1-1,3 2 0,6-5 1,7-7-1,7-3 0,10-6-1,7-9 1,11-4-1,5-10-10,4-2-4,7 0-6,7 5 11,9 3 10,12-3 9,6-3 11,7-5 1,6-10-2,5-6 1,-3-10-11,-3-5 1,-1-7-10,-4 0-39,-3-5-223,46-72-613</inkml:trace>
  <inkml:trace contextRef="#ctx0" brushRef="#br0" timeOffset="206754.8249">7756 16497 1225,'-6'14'548,"-3"-1"-481,0 15-49,0 9-4,5 0 14,5 2 1,7 1-5,5-6-12,10-8-11,2-11 1,0-11 7,1-9 6,1-12-2,-2-10 1,-1-11-4,-8-3-1,-5-8 0,-8-2-1,-5 9 4,-7 3 18,-7 20 27,-8 15-21,-9 14-35,-7 15 4,-4 11-4,1 3-1,14-4 0,8-6-9,18-10-108,14-8-107,69-15-306</inkml:trace>
  <inkml:trace contextRef="#ctx0" brushRef="#br0" timeOffset="206960.837">8435 16195 1916,'-15'8'246,"5"-1"-189,-7 8-31,8-8-26,9 0-1,9-4-32,8 1 17,12 4-148,70 0-436</inkml:trace>
  <inkml:trace contextRef="#ctx0" brushRef="#br0" timeOffset="207506.8679">8945 15875 1246,'-6'-6'355,"-1"3"-149,-12-1-106,-4 10-31,-9 9-30,-8 11-6,-4 10-18,-4 5-3,-3 4-1,7-2-5,12-7-6,4-6 1,16-1-1,7 5-12,7 3 1,11 13 11,2 0 0,6 1 1,3-10 0,4-11 5,4-11 0,2-15 7,6-19 5,5-15-4,4-14-1,-1-10-2,-4 2-10,-9 4 1,-14 19 4,-10 13 0,-11 9 10,-14 16 17,-9 8-26,-17 19-7,-12 19 0,-6 10 0,0 7 1,9 0-1,8-7 0,16-12-6,14-8-6,13-11-3,13-8 15,10-9 1,10-4 19,7-13 10,5-11-3,5-7-11,-2-5-5,-1-3-5,-2 0-6,-5 2-58,-8-2-155,-8 0-260,-3-37-239</inkml:trace>
  <inkml:trace contextRef="#ctx0" brushRef="#br0" timeOffset="207889.8899">9126 16462 765,'0'0'644,"4"0"-542,7 0-84,4 0 45,8 4 76,9 5 10,8 12-14,5 2-65,-6 0 10,-3 4-10,-8 4-38,-9 7-11,-8 3-8,-8 14-1,-9 2-1,-8 14-4,-5-4-1,-2-9-4,4-15-1,3-17 7,5-13-2,3-13 9,-1-17-8,0-14-6,0-22-1,4-20-1,13-9 0,4-4 1,9 5-2,7 10 2,1 3-1,2 16 0,-3 8-5,1 17 5,-2 5 0,-6 2 0,0 8-4,-3-1 4,-2 6-13,-5 4-52,-4-1-78,-3 4-123,-7 4-253,-34 10-63</inkml:trace>
  <inkml:trace contextRef="#ctx0" brushRef="#br0" timeOffset="208428.9209">6868 15617 1508,'2'-1'348,"-2"1"-214,1-2-104,4-2-20,13-7 19,20-12 17,60-22 5,49-7-12,43 4-16,-53 17-4,5 2 17,4 10 3,9 7-3,-10 12-12,-18 16-4,-11 14-11,-4 3-8,1 2-1,-10-8 0,-21-3 1,-46-22 0,-3 4 11,-8-9-12,26 0 9,-17-3-2,-10-8-5,-16-1 7,-8-5-9,-11-8-69,-16-5-232,-105-38-672</inkml:trace>
  <inkml:trace contextRef="#ctx0" brushRef="#br0" timeOffset="209698.9939">8208 14158 1041,'-3'-4'769,"0"4"-561,0-4-104,-4 6-34,-1 4-13,-9 9-33,-3 7-22,-9 13-1,-4 15 0,-12 14 10,-7 11-11,-11 10 0,-6 4 1,2 1 5,0-4-6,10-9 1,8-9 7,15-13-7,10-17-1,13-19-1,8-10-22,8-9 14,9 0-1,16-3 10,17-3 6,19-4-5,5-3-1,2-3 6,-3 2-5,-6 2-1,-4 1 0,-11-1 2,-2 4 4,-4 2-5,-3-4-1,-1 3 0,-8-1 0,-1 0 0,-6-2 6,-6 5-5,-12 2 5,-2 1 6,-4-1 30,-6-10 24,-7-4-37,-4-8-16,-8-9-11,-6-9 4,-4-3-6,1-2 1,-4-3 5,3 6-6,2 6 0,2 3 8,2 13-8,1 1-8,6 13 7,1 2-7,11 8-1,-2 3 9,7 0-6,2 3-15,6 7-81,10 10-156,68 57-330</inkml:trace>
  <inkml:trace contextRef="#ctx0" brushRef="#br0" timeOffset="210029.013">8463 14754 1176,'11'29'135,"-2"1"-84,10 25 0,5-7 21,-2-6-21,5-13 10,3-12 56,-3-7-33,1-8-40,-5-8 1,-8-5 28,-4-8-8,-3 0-8,-2-12 9,-6 0-11,-6-7-8,-2 1-31,-3 3 20,-3 5-7,-5 13 4,-1 3-6,-10 9-5,-5 8-16,-4 6 8,2 4-13,10 1 0,9-3-1,9 4-17,12-2-100,7 5-250,38 23-696</inkml:trace>
  <inkml:trace contextRef="#ctx0" brushRef="#br0" timeOffset="212907.177">10245 15279 1858,'-4'0'243,"8"2"-243,-1 2-3,6 2-4,11 3 7,6 0-1,10-5 2,9-3 9,7-4 5,6-3 6,3-6 3,-3 2 13,6-4-10,-7 1-10,0 3-8,4-2-2,-3 4-6,-1 2 8,-7 2-9,-11 4-48,-14 3-130,-9 2-151,-49 9-479</inkml:trace>
  <inkml:trace contextRef="#ctx0" brushRef="#br0" timeOffset="213192.193">10397 15897 1843,'-2'0'304,"0"0"-193,0 0-81,4 0-19,0 0-4,11 3-7,15 4 1,21-1 25,18 4 5,8-4 2,5 0-15,-5 0 2,-2-5-2,1 2-3,47 4-2,14-7-1,-99-4-3,-7 1-7,33-4 5,-15 4-7,-9 6-67,-10 11-241,2 24-1001</inkml:trace>
  <inkml:trace contextRef="#ctx0" brushRef="#br0" timeOffset="214063.243">12324 14116 1722,'-6'-11'195,"2"3"-132,-2-13-42,0 13-15,2 0 10,4 4 65,0 2-46,0 4-35,0 6-10,3 11-3,1 14 13,2 19 15,5 9 2,-2 13 2,2 8-2,10 55-8,4 18 0,-14-108 1,-1-6-2,11 36-8,4-20 1,-1-24 0,2-17-1,4-20 7,1-20 2,6-19 2,1-15-1,-1-19-10,-1-13 0,19-62-1,-1-10-6,-39 114-4,-4-4-8,13-44 2,-11 14 10,-2 12 7,-8 25 0,0 19 1,-7 14 37,-1 14-5,-6 11-26,1 20 5,-7 22-10,-3 66 11,20-75 5,-1 47-4,5-5-5,6-14-8,1-6 12,8-6-12,-1-11 8,-2-12-8,1-8 0,-4-10-1,2-9-24,-2-2-149,-2 2-298,-15 15-131</inkml:trace>
  <inkml:trace contextRef="#ctx0" brushRef="#br0" timeOffset="214365.261">12008 15211 1703,'-3'-4'243,"3"1"-134,0-1-86,1 4-16,4 0 5,9-3 6,10 6 8,17-2 28,15-1 1,16 0-13,60-8-10,31-26-10,22-28-2,-36 5-10,6 1 14,-7-3-7,-19 7-8,-12 4-3,-25 10-6,-56 24-18,-9 2-67,-11 9-214,1 24-597</inkml:trace>
  <inkml:trace contextRef="#ctx0" brushRef="#br0" timeOffset="-214561.437">12839 16110 1580,'-16'-3'221,"4"-3"-134,-13-5-54,2 4 27,5 0 21,-1 2-12,5-4-2,-2 5-31,1-4-7,0 3-19,-4-4-4,-2 1-5,-4-3 0,1 7 4,1 2-4,2 4 0,-1 2-1,4 10-1,-2 3-5,2 9 0,2 0 5,7 3-10,2 0 5,6-2 0,2-2 5,6-5-7,-1-4 7,5 0 0,1 2-5,-2 5 0,4 4 5,3 5 1,-1 6 0,1-2 0,-3-1 0,-1-3 1,0-3 0,1-6 5,0-9-5,3 0-1,1-8 1,4-9 10,1-8-4,4-9 5,-1-12-1,7-10-10,0-10-1,-1-7-75,-4-4-150,32-124-351</inkml:trace>
  <inkml:trace contextRef="#ctx0" brushRef="#br0" timeOffset="-214245.419">12939 15110 1606,'-2'10'204,"-2"6"-162,-2 14-33,-1 15 12,-2 9 26,4 19-4,4 5 1,5 13-8,7 64 4,2 6 4,-11-113 44,4 4-26,7 45-19,-1-3-16,2-1-13,5-9-7,-3-10 2,-1-15-8,3-15 6,-6-15-7,-4-12 0,-1-11-6,-7-3-13,6-3-83,3-7-195,25-47-811</inkml:trace>
  <inkml:trace contextRef="#ctx0" brushRef="#br0" timeOffset="-214103.411">13663 16400 2091,'-6'0'248,"4"0"-248,-1-1-235,15-7-608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19:08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28754 2809 640,'-4'1'123,"2"3"-123,-1 6-45,-2 2 35,4 2 10,1 2 1,1 6 20,4 11 5,2 12-10,1 22-10,8 67 30,1 36-4,-13 2-4,-18-26 2,-6-3 17,-10 19 1,-5 9-14,1 17 4,-3 36-5,1 45-20,7-41-1,6 21-3,8 15 0,1 9 3,0 30-12,-7 35 0,1-45-1,-6 14 1,3-17 6,1 20 18,-12 38 3,-1-41 0,-8 18 24,4-1 2,0 51-28,3 1-10,6-18-3,13 11 2,6 30-14,-2 10 9,10-40-8,-3-12 5,-10-2-6,-4 12 8,-14-77-8,-2-6 7,-3-33 4,2-15 16,1 17-2,-1-20-7,6-47-9,-1 36 5,7-53-13,10-29 10,10-20-10,1-16-1,8-61-6,-2-2-101,2-7-104,2 41-97,-16 44-229</inkml:trace>
  <inkml:trace contextRef="#ctx0" brushRef="#br0" timeOffset="841.0481">30333 3118 1069,'-2'-6'201,"2"3"-114,0-1-87,0 8-39,2 6 20,-2 5 7,1 11 4,2 18-25,-3 12 33,-3 21 7,-15 68-6,-25 53 23,-26 20-13,23-81 11,30-88-13,0-8-3,8-1 6,-15 38-6,13-15-5,3-14-1,6-18-37,4-15-106,6-16-91,57-81 72</inkml:trace>
  <inkml:trace contextRef="#ctx0" brushRef="#br0" timeOffset="1053.0603">30384 3831 485,'-1'-3'541,"1"1"-369,1-3-140,2 3-32,7 2 0,12-4 30,15 1-3,19-4-10,13 4-5,54 1-3,5 6-3,-90 0-1,-10 0-5,35 6-1,-22 2-104,-21 3-138,-25 3-50,-123 43 127</inkml:trace>
  <inkml:trace contextRef="#ctx0" brushRef="#br0" timeOffset="1388.0794">29297 4457 340,'0'3'194,"1"4"-158,1 8-18,2-1 4,1 2 49,2-7 16,4 0 39,11-2 54,17 3-14,24-6-14,80-6-82,48-17-31,19 4-4,-62 5-16,-5 5 4,-16 1-4,-26 0 5,-20 12-15,-51-4 0,-12 0 0,-3 0-9,10 3-7,-13-1-11,-10-5-7,-6 1-7,-1 0-11,0 2 11,-1 7-22,4 7-181,38 38-146</inkml:trace>
  <inkml:trace contextRef="#ctx0" brushRef="#br0" timeOffset="1535.0878">31678 4615 797,'-46'-10'0</inkml:trace>
  <inkml:trace contextRef="#ctx0" brushRef="#br0" timeOffset="3191.1826">32882 725 1022,'-14'-17'162,"1"-1"-81,-20-15-74,-4 13 11,-6 3-9,-4 12 5,-5 10-7,-10 14-1,-7 14 0,-7 12 0,-3 16 2,-44 46-7,80-65-1,-36 35 1,3 4 1,7-3-2,5 2 0,8-4 1,12-7-1,13-10-10,16-18-5,12-14-21,9-6 24,13-3 11,16-3 1,20-4 30,66-3-7,31-12-4,-113 4-1,-9-3 2,32 1-19,-17-1 17,-5 1 0,2 4-6,2 2 2,4 4-14,-4 2 0,-10 3 0,-13 1 0,-8-6-2,-8-1 1,-4-4 1,-2-3 0,-1 0 14,-1-2 17,-1 2 46,1-4 59,-4-2-2,-2-11-71,-5-9-44,-4-12-2,1-7-16,-3-13 0,-2-9-1,2-4 0,2-8-6,0 2 4,3 5 1,2 8 1,3 10 0,2 16 1,1 15-1,4 9-1,1 10-70,2 8-181,0 7-48,0 5 171,0 12-39,2 9-4,20 61-139</inkml:trace>
  <inkml:trace contextRef="#ctx0" brushRef="#br0" timeOffset="3506.2006">32838 1655 478,'-4'15'43,"-2"3"-23,-4 17 2,0 5 50,3-5-27,10-2-1,8-7 14,4-7 28,1-7 46,5-6 51,4-12 0,7-11-78,4-5-50,1-12-14,-7-7-2,-11-7-8,-12-9-10,-11-2-20,-10 3 1,-6 11 7,-4 16-5,0 15-4,-3 14-9,-7 20-4,-6 21-70,-7 20-133,-2 17-129,-36 107-213</inkml:trace>
  <inkml:trace contextRef="#ctx0" brushRef="#br0" timeOffset="7125.4076">29621 6008 714,'-2'-2'211,"0"1"-29,-5-2-101,-6 7-53,-8 9-14,-19 9-5,-20 12 1,-64 37-1,-37 18-7,-12 5 11,57-33 2,24-22 8,54-18-2,9-8-2,8 5-2,-20 6-7,15-1-8,13-7-2,11-7 0,2-5-24,5 0-11,3 2 20,5 4 15,0-4 8,6 0 8,3-1 11,1-1 23,-2-1-16,-2 2-10,-3-3-16,-9-2-4,-5 4-4,-2-4 0,-3 0 0,0 0 4,1 0-3,1 0 23,1 0-3,0 0-21,1-6-28,5-2-120,6-4-203,8-4-180,58-26 201</inkml:trace>
  <inkml:trace contextRef="#ctx0" brushRef="#br0" timeOffset="7461.4268">28847 6430 810,'0'-4'177,"0"4"-34,-2-1-105,2 2-38,2 7-33,2 9-18,5 11 39,4 18 12,-2 18 54,-5 17-11,-8 57-13,-19 27-12,9-113-7,2-14-10,-14 48 10,3-23-2,3-19-9,3-8 8,5-8-8,3-13-32,7-9-28,7-21-46,55-96-376</inkml:trace>
  <inkml:trace contextRef="#ctx0" brushRef="#br0" timeOffset="7853.4492">29092 6486 682,'-3'-3'158,"-1"1"-92,1-2-42,3 4 1,3-3-8,2 2-17,8 1-18,12 0 18,11 0 39,12 1-11,4-1-7,-3 0-10,-8 3 10,-10-1-13,-12 2-8,-11-2 0,-1-1 1,-5 2-1,-2-2-23,-2 5-8,2 3 31,-3 14 0,-1 12 43,-4 18 26,-10 17-16,-8 15-1,-29 62 5,-13 16-13,49-112 4,-2-2-6,-18 47-21,3-4-9,4-14-11,7-11 6,6-14 1,7-21-7,6-13-1,5-9-24,1-10-12,-2-14-11,0-14-220,7-138-209</inkml:trace>
  <inkml:trace contextRef="#ctx0" brushRef="#br0" timeOffset="8348.4775">29059 6883 307,'-4'-13'212,"4"8"-58,-4-10-23,5 9-101,7 2-6,5 4-24,6 4 21,6-1-15,1 10-2,1-3-4,-9 6-30,-9 4 3,-9 6 27,-14 7 8,-16 2-8,-11 5-90,-5-3-77,10-10 101,12-9 62,13-11-2,14-10 0,8-5 6,5-4 21,4-2 0,0-1 35,0 5 29,-7 3-28,-2 10-57,-7 4-30,-2 13 30,-4 12 19,-5 7 5,-5 12-6,-6-6-6,2 4-4,1-6-7,-2-9-1,-2-6-15,-3-7-24,-4-8 12,0-8 23,0-5 4,5-3 9,0 1 21,8 2 4,4 0 5,2 0 3,5 0-10,0 1-19,6-1-13,1 5-21,3 7 21,14 2 5,5 4 6,13-3-10,4 0-2,0-8-70,1-7-88,51-38-385</inkml:trace>
  <inkml:trace contextRef="#ctx0" brushRef="#br0" timeOffset="8645.4945">29895 6644 1043,'-2'0'235,"1"1"-172,-1 4-63,0 12-15,-3 8 15,1 21 0,-4 14 1,-3 16 10,-5 13-10,-3 5 0,-1-2 1,-5-11 9,5-11-11,2-15-6,3-11-118,7-18-97,-6-4-61</inkml:trace>
  <inkml:trace contextRef="#ctx0" brushRef="#br0" timeOffset="9079.5194">30025 6653 1087,'1'0'175,"0"0"-173,4-4-2,7 4-12,9-3 12,9 2 24,18 1 7,8 0-22,8 4 5,2 0-13,-8 6-2,-11 4 0,-11 1 0,-12-1-38,-11-2 33,-6-2-2,-3 0 7,-4-5-7,-5-1 8,-1 9 18,-7 7 13,-10 12-1,-1 7-12,-6 12-6,-3 12-3,-4 4 0,0 5 6,-2 1 8,0-5-17,2-8-6,7-8 2,8-7 5,4-9-6,9-11 0,3-11-1,3-5-24,-1-5-54,2-4-48,-1-4 0,-6-8-173,-33-56-357</inkml:trace>
  <inkml:trace contextRef="#ctx0" brushRef="#br0" timeOffset="9312.5327">29880 7134 693,'2'0'189,"-2"-2"-102,4 2-56,0-2 8,4-2 29,4 3 19,5-2-57,4 3-29,2 0-1,0 4 0,-2 0 12,-4 0-11,-2 0-1,0-1-10,-2 1-101,1-4-48,39-23-167</inkml:trace>
  <inkml:trace contextRef="#ctx0" brushRef="#br0" timeOffset="10016.573">30198 6312 364,'0'0'177,"0"0"-115,-3 2-26,3-2 18,0 1 0,0 6-32,0 2-22,0 5 8,-3 8 8,0 1 5,0 2 12,-1-1 14,-2 10-8,-2 5-11,-4 10 13,-6 14 4,-1 11-3,-2 8-11,0 7-4,2 1-13,3-5 1,5-7-14,1-14 0,-1-11 7,2-12-2,-1-9 3,2-9 0,-4-8 3,2-5-12,0-1-30,-4-5-32,0-2-5,0-4-8,-2 0 10,-3-2-7,0-2-4,-2 2-37,-1 2-10,2 0 84,4-2 11,7 1 28,-3 2 21,7 1 48,5-2 50,2 2-32,9 0-78,5 0 73,14 0 101,10 2-22,12-1-44,6-1-32,2 3 5,-2 1-28,-7 0-25,-7 6-29,-12-2-8,-8 0-8,-12-2 7,-6-3-8,-5-1-12,-2-2 9,-2 0-46,0 0-85,-1 0 2,8-27-333</inkml:trace>
  <inkml:trace contextRef="#ctx0" brushRef="#br0" timeOffset="11225.6421">31503 6639 1153,'-4'0'200,"2"0"-191,-4 2-9,-2 3-15,-8 6 15,-16 15 9,-19 7 2,-58 41 4,-37 27-14,-22 18 1,57-40 7,11-5-9,63-41 1,5-1-1,7 0-1,-25 28 0,16 0 0,11-2-1,13-10-8,15-3-34,19-9 31,14-7 13,21-10 18,59-5 21,24-29-38,-5-8 59,-102 15-15,-5-1-13,-7 4-8,22-3 7,-17 1-28,-17 7-3,-8 3-34,-5 0 26,-1-2 8,1-1 13,0 0 37,2 0 11,-2 0 25,0-1 16,1-8-8,-2-6-55,-3-7-38,-1-12-1,-4-8 0,3-12 0,-2-6-11,1-4 11,-1 3 0,-7 1-11,2 15 10,-5 11 1,6 10 6,2 13-1,6 4-5,5 7-12,1 4-138,1 5-160,1 13 140,1 11-103,18 62-282</inkml:trace>
  <inkml:trace contextRef="#ctx0" brushRef="#br0" timeOffset="11518.6589">31539 7577 1139,'-2'9'153,"0"0"-130,0 4-17,0 1-5,4-5 0,0-8 5,0-1 7,3-1-12,4-5 17,5-5 110,5-7-47,-1-8-45,-3-4-35,-6-4 31,-12-1 5,-12-4-14,-8 2 2,-12 5-10,-3 12 0,3 6-15,11 13-6,14 16-142,14 17-110,69 88-323</inkml:trace>
  <inkml:trace contextRef="#ctx0" brushRef="#br0" timeOffset="12125.6936">30100 8251 901,'-2'-9'534,"-1"6"-436,3-4-98,0 17-148,0 18 114,3 13 24,-6 21 10,-4 19 15,-17 65 15,-13 29-8,1-14-5,25-113-5,4-3-3,-1-7-3,-2 43-5,6-17-1,5-13-82,8-10-193,62-13-82</inkml:trace>
  <inkml:trace contextRef="#ctx0" brushRef="#br0" timeOffset="12337.7057">30860 8584 1297,'-2'2'234,"-2"5"-204,-6 10-30,-8 18-2,-12 13 2,-9 14 12,-7 11 2,-3 4-7,1 7-5,6 8 5,-11 61-6,26 15-1,21 0-80,10-61-245,-4-13-241</inkml:trace>
  <inkml:trace contextRef="#ctx0" brushRef="#br0" timeOffset="12864.7359">28939 10361 1209,'0'4'135,"0"4"-135,1 13-48,1 11 33,1 13 15,-3 16 0,-5 15 0,-3 9 17,-6 9-5,-4 0 0,-3-2-5,2-14 2,2-14-9,4-16-63,1-11-129,6-9-81,2-14-227</inkml:trace>
  <inkml:trace contextRef="#ctx0" brushRef="#br0" timeOffset="13038.7458">29036 10683 1130,'0'4'39,"6"12"-3,4 9-36,14 12 23,9 4-7,4-1 5,5-5-12,0-6 9,3-7-18,1-6-1,-1-5 0,-8-4-200,-12 4 3,-51 33-490</inkml:trace>
  <inkml:trace contextRef="#ctx0" brushRef="#br0" timeOffset="13244.7576">28433 11454 1141,'3'0'298,"10"4"-278,13 5-20,17-3-6,21-2 6,10-1 44,6-3 5,3 0-28,-2 1-1,-5 1-14,-3 2-6,-7-1-20,-8-2-106,-7 5-246,27-8-113</inkml:trace>
  <inkml:trace contextRef="#ctx0" brushRef="#br0" timeOffset="13554.7753">29888 11114 908,'-2'-6'251,"2"6"-97,-3-5-116,8 5-38,4 0 0,7 0 75,12 0 1,15 3-14,10 1-26,11 1-17,0-2-11,-1 1-8,-12 2-5,-11-2-86,-6 0-127,-11 0-352,8-18-39</inkml:trace>
  <inkml:trace contextRef="#ctx0" brushRef="#br0" timeOffset="13889.7945">30667 10687 997,'0'0'188,"1"0"-188,5-4-18,1 0 18,5 2 112,-7-2-22,-4 2-43,1 4-31,-2 0-16,2 2-19,5 0 17,4 6 2,11 2 6,6-1 10,9 1-16,5-1 1,-3-5-1,-6-5 16,-10 2-16,-14-3-91,-9-3-94,-9-1 19,-11 1-1,-13-4 46,-8 3-20,-97-2-221</inkml:trace>
  <inkml:trace contextRef="#ctx0" brushRef="#br0" timeOffset="14438.8259">31133 10581 922,'-3'-11'305,"0"5"-170,-7-6-86,0 8 2,-3 1 6,-7 7-16,-19 6-41,-20 8 29,-52 23-17,71-25 4,-38 15-7,16 0-1,18-7-8,17-2 0,13-10-96,9 3-80,5-3-73,0-3 24,9-2 18,3-9 29,5-6 26,5-6-2,3-5 154,-1 7 37,-1-6 94,-3 9 5,-2 3 10,-6 3-34,-4 9-37,-4 4-58,-3 10 28,0 3 25,-1 13 1,-4 9 14,-3 18-17,-8 15-25,-3 5 26,-2 6-25,0-3-17,5-3-17,-4 1 4,4-5-7,-2-1 2,1-2-9,-3 0 0,4-16-7,5-16-61,7-27-163,12-21 17,53-75 40</inkml:trace>
  <inkml:trace contextRef="#ctx0" brushRef="#br0" timeOffset="14657.8384">31030 10989 899,'6'0'210,"8"2"-160,23 0-31,23-2 23,68-12 6,26-8-10,-112 14-37,-8 0 12,30 1-13,-16 3-74,-20 4-22,-17 2-91,-14 3-65,-14 3 124,-89 25-43</inkml:trace>
  <inkml:trace contextRef="#ctx0" brushRef="#br0" timeOffset="15046.8607">31286 11066 319,'2'5'140,"-2"7"-49,0 11-32,-4 7 58,-5 11 0,-4 2-8,-4 1-17,-5 2-16,0-6-20,-7 0-13,-2-8-1,-3-4-16,2-7-11,6-9-5,12-5-10,9-6-7,8-2-103,7-9 1,10-12-40,14-11 107,12-5 42,10 1 8,-1 7 50,-3 10 5,-12 7-19,-6 7-25,-9 4 88,-10 0-28,-9 4-71,-3 0-8,-6 4-33,-1 7 33,-1 9 28,-4 13 13,-4 11-5,-6 6-6,-3 3-14,0-1-5,-1-8-10,-2-8 13,-6-6-14,-4-6-60,-5-10-59,4-6-100,7-16-25,-4-54-37</inkml:trace>
  <inkml:trace contextRef="#ctx0" brushRef="#br0" timeOffset="15190.8689">31153 11412 637,'0'0'369,"1"0"-177,2 0-186,0 7-6,3 2 0,2 8 53,5 3-25,2-2-2,0 5-16,-2-1-10,5-6-105,0-2-162,47-30-302</inkml:trace>
  <inkml:trace contextRef="#ctx0" brushRef="#br0" timeOffset="15369.8791">31565 11305 1048,'0'4'275,"-2"3"-209,-3 19-65,-3 8 7,-5 12-7,-4 7 10,3-4-10,-1-3 5,5-7-6,3-8 0,2-8-6,3-11-100,2-7-143,7-36 45</inkml:trace>
  <inkml:trace contextRef="#ctx0" brushRef="#br0" timeOffset="15685.8972">31891 10970 1039,'2'-5'188,"-1"3"-116,2-2-72,0 14-23,-2 16-31,-5 14 38,-10 15 16,-10 15 46,-5 12 11,-6 0 5,0 10 4,4 2 46,7 0-7,4-1-30,3-3-16,3-7-31,1-8-13,2-11-3,1-14-1,0-8-11,4-11 9,1-17-1,0-6 2,2-8 11,-11-6 18,-12-6-39,-16-12-13,-11-9-208,-85-121-547</inkml:trace>
  <inkml:trace contextRef="#ctx0" brushRef="#br0" timeOffset="16547.9465">32600 11049 919,'0'-5'138,"0"5"-138,7 0-47,5 11 47,15 4 26,12 5 136,10 4-53,6 0-14,-2 4-22,-6 2-41,-14-1-32,-15-3-6,-18 0 6,-19 2 7,-23 9 28,-67 24-10,-57 1-13,14-18 0,124-37-11,12-2 5,8 2-6,-7-3-7,11-1-29,11-2-7,3 5 35,4 3 8,12 6 15,6 6 2,5-2-11,-2 7-5,-4 0-1,-8-4 0,-6 4-1,-7 3 1,-4 2-1,-1 3-13,-5 2 14,-7-7 4,-5 0-3,-7-7 14,-17-6 17,-15 0-11,-14-13-8,-9-5-13,1-5-67,10-10-65,19-11-147,33-86-418</inkml:trace>
  <inkml:trace contextRef="#ctx0" brushRef="#br0" timeOffset="16796.9608">33325 11330 1158,'-1'0'308,"-4"2"-191,-9 8-117,-11 5 0,-19 15 0,-24 5 8,-65 30 1,-30 12-8,25-13 5,107-44-5,5-3-1,10-5 0,-22 17-48,18-3-116,7-9-79,13-7-70,53-11-342</inkml:trace>
  <inkml:trace contextRef="#ctx0" brushRef="#br0" timeOffset="16976.9711">32925 11718 349,'15'4'290,"-4"6"-113,8 9-86,-10 11 53,-8 11 12,-11 14-3,-6 6-43,-13 10-40,-7-1-14,-1-4-19,-7-5-13,4-1-10,2-5-4,6-6-10,11-9-64,11-14-134,13-14-144,19-24 70,108-92-11</inkml:trace>
  <inkml:trace contextRef="#ctx0" brushRef="#br0" timeOffset="17593.0063">33555 11491 1069,'0'6'213,"0"1"-213,3 13 0,-2 6-28,-5 14 28,-5 2 10,-15-1 1,-13 7 19,-16-3-30,-9-5-5,-3-4-59,9-11 10,14-7 43,17-9 11,18-6-1,10 0-40,11 0 41,4 3 27,19 1 51,16 5-37,13 2-41,5-4-8,-2 2-172,-14 1-28,-15-3-71,-21 0 55,-23-2-1,-27-1 147,-23 0 56,-62 6 22,-24 4 0,101-14 77,13 1 130,-20 5 0,22-3-90,22 2-104,12 0 46,3 6 26,15 1-23,7 4 22,8-4-59,6 4 13,-4-5-19,-6 6-19,-8-3 0,-10-2-6,-9-4-19,-8-6 11,-5 3 8,-9-3 6,-12 1 68,-16 4 1,-16 5-44,-12-6-11,-7 1 2,9-2-15,14-2 0,13 1 5,19-2 0,10-1-6,10 0-63,14 6 63,16-2 75,19 6 14,57 6-65,-67-16 16,35 3-40,-4 1-12,-11-5-88,-16 0-134,1-21-232</inkml:trace>
  <inkml:trace contextRef="#ctx0" brushRef="#br0" timeOffset="17976.0282">33125 12601 614,'-7'18'93,"-1"-7"2,-4 11-14,2-3-21,4-10 9,4-6 6,2 1-30,5-8-45,5 4-14,11-3 2,14-2-12,12-5-72,7 1-13,-3 4 91,-8 2 18,-15 3 13,-11 1 19,-8 1 1,-5 3-17,-4 4 34,-4 9 35,-1 3 8,-1 3-7,-3 13-19,-8-1 2,-3 5 23,0-6-28,-2-2-14,6-7 2,-1-7-2,4-8-1,0-7-1,2-5 29,-3-7-40,1-7-22,-2-9-15,2-11-187,5-10-268,-12-73-349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56:13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 7450 812,'-4'-3'361,"1"3"-221,-3-4-4,0 0-7,1 0-7,1-3-46,4 4-16,-2 3-9,2 0-10,0 0-34,0-1-1,2 1-1,-2 0-5,0 0-30,0 0-135,13-4-395</inkml:trace>
  <inkml:trace contextRef="#ctx0" brushRef="#br0" timeOffset="1576.09">2237 6914 1017,'-2'-2'264,"1"0"-84,-3 0-35,4 0-59,0 1-41,0-2 0,-3 3-9,3 3-21,0-3-9,-1 1 2,-1 1-8,2-2-7,-3 2-1,3 2-1,-1 4 3,1 5 6,1 3 0,4 6-2,3-4 1,7-4-5,3-1 6,3-9 6,3-8 5,2-6-5,-2-7 9,-7-7-5,-2-4 2,-7-5-1,-8 4 1,-2-2-2,-8 5 2,-4 6-1,-5 4 14,-5 6 26,-5 9-22,1 2-16,1 9-12,5 5-1,6 0 0,8 2-6,-1-2-6,9-1 4,0-7 2,2-4 0,-1 1-3,2-4 8,0 0-1,-1-1 2,0 1 2,2 0-1,2 1 5,1-1-6,3 6-84,7 6-151,32 70-266</inkml:trace>
  <inkml:trace contextRef="#ctx0" brushRef="#br0" timeOffset="2356.134">2265 8402 1027,'0'0'258,"0"2"-175,0-2-83,2 4-11,1 4-15,2 6 26,2 5 15,8-1-4,-1 5-4,1-5 1,1-1-2,0-7 3,-4 0-2,-3-6 2,1-2 6,-4-4-4,-1-2 28,1-11 76,-3-7-43,3-9-13,-9-8-22,0 0 2,-6 3 23,1 9 7,1 13-6,-2 10-9,-1 15-48,-5 11-6,0 14-1,-3 9 0,8 8-7,4-9 2,7-6-3,5-12-6,2-10 3,1-9 6,-2-7 5,2-8 1,6-17-1,0-13-28,2-11-1,-6-3 17,-6 8 6,-5 15 7,-3 17 26,-1 10 23,-2 4-19,-4 2-18,-2 10-12,-1 2-6,2 2-2,7 7-187,15 16-657</inkml:trace>
  <inkml:trace contextRef="#ctx0" brushRef="#br0" timeOffset="7989.456">1026 6970 849,'0'0'156,"-1"0"-101,1 3-34,0-3 29,-1 0 19,1 0-2,0-3-8,1 3-8,0 0 4,-1-3-4,0 3-10,2 0-22,-2 0-5,0 0-14,2 6-148,-13 23-530</inkml:trace>
  <inkml:trace contextRef="#ctx0" brushRef="#br0" timeOffset="8694.497">986 7077 992,'0'0'174,"0"0"-130,0 0-37,-2 4-7,1-1-6,1 2-15,-3 8 21,1 11 2,-2 10 52,-7 7-20,5 9-17,0-5 8,2 5-1,1 3 5,3 3-19,1 7 7,5 2-11,2 2-5,4-1 5,1-2-6,1-6 0,-1-6 0,0-11 0,-2-9 0,-2-11 1,1-9-1,4-6 0,-1-7 6,7-10 9,4-12 2,4-16-4,0-10-2,2-12 4,-2-3-6,-4-5-3,-3-2-5,-3 3 5,-2 5-5,-5 12 0,-5 13 0,-3 15 8,-3 12 27,0 6 38,-2 5 4,-1 2-36,2 1-23,-2 6-19,-2 6-7,1 12-1,1 13-2,1 23 2,1 15 7,1 60 1,-2-87 0,-2 43 17,3-13-8,2-17-8,3-17 1,1-13-1,2-6-1,7-7-1,59-2-280</inkml:trace>
  <inkml:trace contextRef="#ctx0" brushRef="#br0" timeOffset="9768.5579">2409 6918 328,'0'0'263,"0"0"-65,-3 0-27,3 0-3,3-3-12,-3 3-30,0 0-56,0-1-44,0 1-16,0 0-8,0 0-1,0 0-1,0 1-7,0-1 0,0 3-7,0-3 13,0 0-5,0 0 5,3 0 1,0-4 1,6-4 0,0 1 10,5-8-2,0 4-8,-5 3-1,1-2 6,-2 6-6,-3 0 0,2 1 1,-2-1 0,2-5 12,-1-4 47,0-6-7,1-7-2,2-6 0,-4-3 9,-3 0-9,-2-2-14,-4 1-14,-3-1-8,-2 6-3,1 0-6,-2 2 0,1 3 1,0 4 5,1 2-6,3 3-5,0 2-1,4 5 2,-1 5-1,2 1-1,0 4-1,0 0-10,0 4-14,0 1-58,3 8-7,2 3 3,0 3-37,0 3-76,0-1-25,7 30-79</inkml:trace>
  <inkml:trace contextRef="#ctx0" brushRef="#br0" timeOffset="11751.672">2493 7041 628,'-4'-7'270,"0"-2"-72,-5-11-46,2-4-50,1 0-18,1-2-32,2 1-26,0 5-11,3 4-5,0 6 17,-2 1 15,2 5-1,0 3 4,0-1 0,0 1-3,0-3 6,-1-4 9,-1-1-21,0-1 6,0-3-12,-1-2-2,2 0-4,-1-3-1,-1 1-10,2-9 5,-2 1-6,-1-5-6,2-4 2,0-6-2,-1-4-5,1-2 6,0-9-6,-1-5 0,0-8 0,3-3 0,0-7 0,3 11 0,0 6-1,2 12 0,0 10 1,0 6 0,-2 4-1,1 5 0,-1-1 0,2 7 0,-1-4 0,-1 8 0,0 5 1,-3 2 0,0 6-1,0-1 0,0 2 0,0 2 0,1-2-1,-1 0-10,0 0-1,0 1-6,2-1-6,4 3 3,2 1 15,8 5 0,5 0 6,3 1 2,3-3 2,3 3-4,1 0 0,6-3 1,5-2 0,3 0 0,4 3 0,-3 0 0,5-3-1,-2 2 0,0-3 0,3 0 0,4 0 1,-4-4-1,0-2-6,0-4 6,5-2 1,-2 0-1,1-3 1,1-4 4,-10 4-5,-6-3 0,-9 5 6,-8 3-6,-6 0 0,-3 4 1,-3 0-1,2 2-5,0 2 4,-2-2 1,1 2 0,-1 1 0,-1 0 0,-7-2 5,-1 1-5,-2 1-1,-1-3 1,-1 0 1,-2 0 17,1 0 14,-3 0 1,0-3-8,2 3-23,0 0 10,0-2-11,3 2-1,0 0-8,0 0 8,0 0-25,-1 2 8,-4 1 8,4-2 3,-1 1 6,-1-2 10,2-2 1,-2 1 4,3-2-9,0 1 1,-3 1 4,3-2-10,-1 2-1,1 1-5,0 0 4,-3 0 1,3 1-13,0 3-2,-2 8-20,1 11 26,-2 9-6,3 9 6,0 5 0,6-7 0,1-3 8,0-10-1,3-11 2,3-6 0,2-9 0,5-12 10,3-8 5,3-12-1,-2-12-13,-6-1 21,-6-1-7,-8 5 15,-4 2 6,-8 4 15,0 2-7,-10 6-8,-2 2-11,-3 8-11,-1 1-5,2 8-8,7 4-1,6 1-4,6 3-5,2 3 7,-3 1-5,2 2 6,-6 4-9,1 8 2,-2 0 8,2 5-6,2-2-8,3-5-5,2 2-26,3-3-2,7 1-40,3-1-39,5 2-52,1-8-44,-1 4 30,-3-2 19,-6-3 61,-4 4 64,-4-3 24,-1-3 23,0-4 1,0-4 8,2-2 37,2-5 16,-1-5-23,3 2 47,-3-4-10,0 6 6,-3-3 33,1 5-19,-1 0-7,0 2-23,0 1-20,2-6-15,1 0-11,3-2-11,5-7-7,3-4-1,2-2 0,3-7 1,6-4 5,5-4-5,7-8-1,3-1 7,4 2-7,3-1 0,3-2 0,5 3 5,1-4-5,-1 1-1,-2 6 1,-5 8-1,-10 1 1,-8 11 0,-9 3 0,-7 8 10,-10 7-9,-1-1 10,-4 8 7,1-1-17,-2 2 8,2-1-8,0 0 0,0 0-1,2 0-1,-1 0 0,-1 0-1,0 0 1,-1 0 1,1 0 1,0 0 0,-2 0-1,1 3-9,-4 6-165,-6 4-187,-27 44-761</inkml:trace>
  <inkml:trace contextRef="#ctx0" brushRef="#br0" timeOffset="13678.782">4652 6206 647,'-4'-6'315,"-2"2"-226,-10-8-65,4 4-14,-1 1 110,4-1 83,3 3-46,4 2-67,2 3-34,0 0-2,2 0 3,-2 0-24,2 0 4,0 0-20,10-3-17,14-4 0,14-5-6,11-1 6,5 0 1,6-2-1,-3 2 0,-1 5 6,-8-1-6,-6 6-1,-3-1 0,-7 8-6,-4-4 7,0 4 0,-1 2-1,-2-2 1,5 0 0,2-6 0,6-2 1,-3-4 5,-4 0-4,-5 4-1,-9-4 0,-8 4 0,-5 2 0,-4 1 5,-2 1 19,0 0 34,0 0-22,0 0-23,1-5-13,1 5-1,-1-1-7,1 1 5,0 0 1,-2 0 1,0-3 0,-2 3 15,-1-1 12,-3 1 111,-3-2-59,-8 0-43,2-2-15,4 3-12,3 1-1,4 0 3,4 0-11,-2 0 0,2 0 17,0 0-11,2 1-5,-4-1 5,2 0-5,0 0-1,0 3 8,0-3-8,0 0 2,0 0-2,2 0-2,-1 0-5,4-3 5,2 2 2,16-2-1,14-11 0,14-4 0,8-5-1,1 1 2,-2 3 0,-9 4-8,-3 4 8,-5 4 0,-2 5-1,-2 0 1,6 2 0,-1 0-1,3-2 1,2-5-5,3-2 5,1 1 0,-2-1 11,-3-1-11,-6 5 1,-11 2-1,-15 2-10,-3 2 9,-8-1 1,-3 0 0,0 0 0,0 0-1,0-1-5,1 1 4,-1 0 2,3 0 0,3-3 9,0 3-9,1-3 0,-2 2 0,-3-2 0,-2 3 14,-2 0-5,2 0-2,-3 3-7,1-3 0,0 1 0,2-1-1,0 3-5,0-3 4,2 0 2,-2 0 0,0 0 0,0 0 0,0 0-1,0 0 0,-3 0 1,-1 0 13,-2 3-12,-6 1 1,-4-3-1,4 3-1,2-1 0,6-1-2,4-2 2,0-2-24,2 2 3,0-2-9,0 1 21,4-2 1,4 2 4,12-4 4,9-5 0,11-3 1,10 0-1,3-2 0,-1 1 0,-2 4-1,0-3 1,-4 8 0,-4 1 0,-3-5-1,-8 5 1,2-3-1,4 1 1,10-1 0,10-3 0,1-2-12,4 2-47,-7 0-4,-9 4 21,-10 3 18,-11 4 11,-12-1 1,-8 2 11,-6 1-11,-1 0 10,-1-3 2,1 0 0,0 2-1,-2-2 1,2 4-9,-3 7 2,1 8 7,-1 10 0,-1 3-1,-1 3 1,0 2-1,1-2 1,0 6 0,-1 5 0,1 8 0,1 24 0,-3 78-1,-3 41 1,0-20 0,4-63 1,4-12 0,1-55 9,1-6-10,-1-6 0,0 38 0,2-14 0,1-14 1,-2-8-1,2-7 1,-1-7 0,-1 6-1,-1-7 0,2 1 2,0-9-1,-2-8 0,0 0 0,0-10 1,1 2 7,2 1-2,-3-4-7,3-6-12,9-63-294</inkml:trace>
  <inkml:trace contextRef="#ctx0" brushRef="#br0" timeOffset="14244.814">6676 7573 579,'-3'-3'248,"0"2"-38,-4-3 60,5 2 3,0 0-41,2 1-46,-2-2-27,0 0-57,2 3-57,0-3-31,0 3-7,2-1-7,0 1 0,-2 0-8,1-3-1,-2 6-3,1-3-15,0 1-4,-2-1-11,0 0-2,1 0-8,-5-1-118,-2-3-432,-20-14-70</inkml:trace>
  <inkml:trace contextRef="#ctx0" brushRef="#br0" timeOffset="14610.835">6603 7516 497,'0'0'285,"0"-2"-50,-3 2-25,3-2 17,0 0-35,0 2-38,0-2-59,-2 2-40,2 0-23,0 2-13,2-2-19,1 0-19,1 2-20,8 0-8,17 0 47,14-4 18,17-6 20,16-11 7,55-23 7,33-17-2,24 8-20,-58 28-17,-20-3-7,-1 11-6,-3 1 1,-3 4 0,-4 2-1,-16-1 6,-51 7-5,-4 0 0,-4 2 0,24-1 0,-14 1-1,-11 0 0,-11 0 0,-6 0 1,-4 0 14,-4 1 6,-1-1 4,-3-1-16,-5-2-9,-7-3-192,-11 2-153,-66-18-630</inkml:trace>
  <inkml:trace contextRef="#ctx0" brushRef="#br0" timeOffset="15616.893">6723 8873 973,'-4'0'261,"-2"0"-149,-7 0-58,2 0 15,-2 0 17,3 0-16,3 0-23,3 0-11,1 0-9,3 0-14,2 0-13,-1 0-2,3 0-7,2 4-3,12-4 11,14 0 1,15 0 27,18-4 9,52-6-9,31-7 1,36-1-7,-46 0 0,-15 6-6,-1-2-1,3-1-4,11-9 1,-12 1-2,-12-3-3,-17 9-5,-54 9 0,-7 0 0,-5 6-1,27-3 1,-15 3 0,-10 1 0,-13 2-1,-3-1 1,-11 2-1,-1-1-1,-2-1 1,-2 0 0,1 0-6,0 0-63,-10-3-79,-53-39-666</inkml:trace>
  <inkml:trace contextRef="#ctx0" brushRef="#br0" timeOffset="17560.004">6683 7512 994,'-4'-2'232,"1"-2"-37,-3 3-34,3-2-25,3 1-31,0 2-34,3-1-16,-3 1-1,0 0-10,0-3-17,0 3-20,3 0-7,0 0-34,12-1-17,16-8 51,63-17 11,63-23-2,37-7-8,-57 29 0,9-5 5,-10 3 0,7 11 1,-7 3-1,-8 7-4,-11 0 11,-13 5-11,-7 0-1,-7-5 0,-50 4 6,-3 3-6,-4-4-1,27 0 0,-13-3 0,-17 1 0,-16 3 1,-10 1 14,-5 3 12,-7-6 15,-9 0 18,-13-4-48,-20-1-12,-58 7 0,-37 27-1,-22 18-5,47-10-4,-16 5-1,2 11-22,-5-1 18,7 2 9,-9 1 0,-4-6-3,22-9 9,14-12 1,23-7-1,57-10 8,11-5-7,6 0 1,-12 3 5,14-6 2,10 0-9,1 1-8,6 0-25,10 0-17,16-5 41,22-7 9,68-18 1,49-21-1,38-3-1,-87 26-4,0 11 5,-13 7 1,-11 0 0,-11 4 1,-6 2 7,-48-1-8,-11 2 0,-4 1 0,14-2 6,-17 0-6,-10 5 14,-9-2 21,-15-3 28,-16-8-51,-29 1-13,-75 0-6,-48 23 5,-18 7 1,80-4 0,-7-3 1,11-4-1,6 4 0,10-2 0,18-4-11,47-4 11,6 3 5,13-3-5,-26 1 0,20-1 0,18-1 5,4-2-5,8 3-21,0 0-15,9 0-12,24-4 24,54 2 24,61-6 4,35-7-4,-43-1-7,4 0 7,-9-7 1,9 0-1,-3 3 1,4-4 7,-13-3-7,-16 1 10,-21 7-11,-13-3 0,-53 14 1,-7 2 1,-10 3-1,14-7 0,-14 6-1,-11 4 6,-10 0 10,-8 0 4,-15 2-14,-17 0-6,-22 8-1,-66 13-1,-41 26 2,-66 29-28,52-4-14,11-10 12,1 0 3,-3-1 13,28-10 14,19-4 0,15-14 0,25-15 2,57-20 5,11 3 2,3-6 0,-15 3 3,20-4 5,10 0-7,8 2-10,2 0-21,16-2-21,20-2 33,72-17 9,73-23-1,47-18 1,-60 22-1,-5 12-6,-14 10 7,10-2 0,-4 4 13,-18-1-5,-29 9-7,-22-2 0,-54 4 6,-5 2-6,-7 1-2,19-3 2,-19 1 4,-15 4-4,-12 2 16,-12-2 42,-21-6-46,-25-4-12,-72 4 8,-65 9-8,-51 25-1,81-5 0,9-7-1,-5 3 0,12 0 0,28 0 1,17-3 0,12-1-1,58-10 1,10 0 0,8 1 0,-14 0 1,21-3-1,11 0-12,8 0-32,21 4 5,22-2 17,79-2 14,79-16 8,58-17 0,-110 13 2,-8 4-1,2 3-1,1-5 1,-8 4 9,-28-7 1,-12 3-10,-21 1 0,-52 4-1,-3 4 1,-8 4 5,13-4-6,-17 7-7,-23 4-88,-23 12-184,-186 81-577</inkml:trace>
  <inkml:trace contextRef="#ctx0" brushRef="#br0" timeOffset="18485.057">6683 8902 987,'-22'-2'156,"4"2"-95,-18 0-41,8 5 5,4-4 80,11-1 50,7 0-17,4 0-65,2 0-46,2 0-27,0 0-15,9 3-24,8 0 39,20 1 0,20-4 8,65-4 10,47-15-3,32-1 0,-44 10 0,-6-9 0,-15 4-5,0-2-4,-6 0 6,1-5-10,-9-5 5,-20-3-5,-8 4-1,-60 16 0,-2 1 0,-6-2 7,23-2-8,-17 0 0,-17 5 0,-6 6 6,-11 2 11,-9 0 37,-10 2 36,-18 6-66,-21 7-13,-68 20-11,-27 10 0,-23-5-14,39-14 7,-2-3-11,-3-2 12,2-5 6,-17-5 2,13-11-1,18-5 0,25-6 7,64 5-1,13 3 1,1 0 5,-13-3 13,17-2-14,13 4-2,6 2-10,3 0-24,6 2 12,13 2-6,16 4 17,15-1 1,17 4 0,62-5 0,29-5 0,18-8 0,-76-1 0,0 0 1,1-1 0,-5-6 0,4 4 5,-15-3 5,-51 10-11,-10-2-49,-2 2-143,47-27-473</inkml:trace>
  <inkml:trace contextRef="#ctx0" brushRef="#br0" timeOffset="20158.1519">7685 9044 1365,'-3'0'309,"1"0"-149,-1 0-109,0 5-42,3 3-9,-6 8-10,3 13 4,2 8 4,2 9 2,2 1-1,0 4 1,0 4 0,-3-3-1,-3 13 1,-7 12 0,-4 3 1,-2 12 5,-4-2-6,7 9 7,-5 61-7,12 7 0,11-118 0,1-8 1,4 43 0,2-14-1,4-14 0,-5-6 0,-4-5 0,-1 0 0,-3 4 1,-7-1 8,-1 5 6,2-8-2,-4-1-4,1-8-3,1-8-4,0-14-1,5-2 0,-1-10 7,1-4 2,0 2 16,-7-8 68,-7-3-19,-11-10-49,-11-6-14,-7-8-11,-6-1 8,-9 3-3,-11-2 0,-46-6-5,-20 2 6,-6 9-6,42 6 7,-8-7-7,-9 0 8,1-7-1,0-8 4,2-1-5,1-9-5,-6 17 4,17 4 0,14 8-5,0 1 1,-2-3-1,-4 6 1,-14 8-1,-3 3-1,-1-1-1,2 3 0,4 0 1,22 3-1,45 1 1,-4 3 0,4-3 1,-42-8 0,5 1-1,1 0 1,11-2 5,0 0-6,4-1 1,1 1 0,5-3-1,0 3 1,-2-3-1,-2-2 0,0 6-1,-5 0 1,0-3 1,1 3-1,-4-4 0,-6 3 0,-1-4 0,-9 2 1,-4 3 0,4 0-1,2 3 0,9 1 6,7 4-6,6-5 0,11 4 0,3-2 1,10-3 8,0 3-8,2 1-2,3-2-4,7 3 5,0 2 0,1-1 0,3 5 0,0-2-1,2 1 0,2 2 0,2 0 1,2 0 6,2-1-6,-3 1-1,2-2 0,-1 0 1,-4 0 0,2 2 0,-2-2-1,5-2 1,2 3 0,1-2 1,0-1-1,2 1 11,-2-1-10,-2 1-1,-3-3 0,-1-3-1,-3 0 1,0-2 0,1-1 1,4 2 0,-2 0-1,3-2 6,0 1-4,-1-5-2,0-9-6,-4-3 6,-1-9 8,-3-14-8,-2-5 1,1 0-1,3 0 1,4 4-1,4 5 1,3-3-9,1 2 10,1 2-2,2 4 1,2-3 0,1 7-1,1-1 1,-1 3-1,1 0 1,-1 2-1,-1 0-11,0-6 11,-1 5 0,0-5 0,-1 1-1,2 0 1,-2 2 0,0 6 0,-2 2-1,2 5 1,-1-2 0,-2 1 0,-2 0-1,0 5 1,2 2 0,0 10 0,3 3 0,0 2-1,0 3 1,0 0-1,1 3 0,-1-3-8,0 0 3,0 0 4,0 0-8,-1 1-5,1-1-3,0 0-26,0 4-10,0-2-1,0 1 7,1-2 16,-1 1 31,0-2-4,0 0-47,0 0-73,0 4-95,-1-1 14,-4 13-176,-29 72-70</inkml:trace>
  <inkml:trace contextRef="#ctx0" brushRef="#br0" timeOffset="25484.457">7021 4328 525,'0'0'225,"-2"0"-84,1-3-56,1 0-29,-2 3-13,1 0-17,1 3-20,0-3-6,3 0-9,6 0 3,10 3 5,11-6 1,9 0 0,7 0 0,5-2 1,2-1 1,2 0-1,2 0 0,-5 1 1,-1-2-1,4 3 0,0 4 0,5 0-1,13 1 1,3 6 0,3 0 0,3 0-1,-8 1 0,-4 1 1,-7-3-1,-1-2 0,-7-2 1,5-4 0,0 1-1,2-5 2,4 3-2,7-4 1,3 1-1,3 2 1,44-2 0,12 6-1,10-1 1,-54-3 0,4-6-1,-11 3 1,-44 0 0,-2 5-1,-2-2 0,40 0 0,0 2-11,-3 2 1,4 4 8,-2 0-4,-1 3 6,-4-1-1,-6 6-1,1-4-4,-1 4 6,0-1 0,4 1-1,3-6 1,1 2 0,-1 2 6,2-5-6,-4 2-1,-2-1-1,-3-2 1,-2 5 1,-3 0 0,1-2-1,-2-1 0,3 1 1,0-4 1,7-2-1,2-1 0,7-4 0,49-7 0,5-3 0,3 0 0,-53 5 5,-40 2-4,-4 2-2,-1-3 0,38-3 1,-3 0-1,-4 0 1,-3 3 0,-4 4 0,-3-2 0,-2 5-1,-8 1 1,0 3 0,-4 1 0,1 2 0,-1 0-1,-1-1 1,1-2 0,-1-4-12,0-1-50,5-5-98,0-3-82,85-16-209</inkml:trace>
  <inkml:trace contextRef="#ctx0" brushRef="#br0" timeOffset="25918.482">13390 4212 195,'38'-7'118,"-2"-3"-40,33-6-6,4 1-27,-4-2-15,-4 9-12,1 3 3,-2 0 8,5 5 11,-2 2 23,0 4 14,-1 0-17,-4 2-11,3 5-8,-4-3-19,1 4-11,2 0-11,3-2 0,2-2 2,52-3 5,22-5-6,24-10 5,-58 2-5,-6 1-1,-4 1 1,-7 0 0,-10 0-1,-48 4 0,-6 0 0,0-4 6,23 1-6,-9-4 0,-7 1 1,-6-2 0,-3-1-1,3-5 0,-2 3 0,-2-4 0,2 4 0,-1-1 0,1-2 0,-1 5 0,-4 1 0,-2 2 0,-7-2 1,0 8-1,1-4-1,2 2-17,-4 1-25,3 1-17,-4 0-8,-1 1-80,-7 5-223</inkml:trace>
  <inkml:trace contextRef="#ctx0" brushRef="#br0" timeOffset="32973.886">6674 8244 243,'-1'0'551,"-2"0"-467,-2 0-84,-1 0-19,-1 7-71,3 5 51,-4-2 28,4 6-43,4-6 20,0-3-88,2-3 67,0-3 47,1-1 8,-3-1 38,0 1 92,0-2 13,-3 0-7,3-2-49,-2 2-13,0 1-7,2-2 11,-1 3-52,2-1-16,-1-1-10,2 2 0,0-6-11,6-4-82,-2 2-24,-1-4 42,1-1 47,-5 4 13,-1-1-23,-1-3-2,-3 6 17,0-2 10,-1 0 13,-1 6 4,0-1 52,4 4-4,0 0-1,2 0-18,2 0-16,0-3-8,-2 3 0,0 0 1,0 0 4,0 0 4,0 0 10,0 0 22,0 3 14,-2 0-16,0-2-16,1 1-10,-1-1-7,0 8-14,1 5 13,0 11 22,-1 5-14,0 1-4,2 1-16,4-3-1,-3 4 1,4 6-1,-2 2 7,-1 5-7,4 1 7,-4 6 13,-1-6 6,-1-1 3,0-9-20,-1-8 2,1-9-5,1-3-7,-1-7 0,2 0 2,-1-7-1,-1 1 0,2-2 1,-1-1-1,1 4-1,0-1-16,0 5-74,2-6-129,1 0-47,-1-31-413</inkml:trace>
  <inkml:trace contextRef="#ctx0" brushRef="#br0" timeOffset="34326.9629">6713 8102 527,'0'0'210,"0"0"-74,0 0-22,0 0-24,0 0-31,0 3-38,0-6-16,0 3-5,0 0-1,2 0-13,2 4 8,2-2 6,6 5 0,0-2 1,4 0 6,4 2-1,2-1 5,5-5 7,4 1 1,4-4 7,3-2-4,9-2-2,3-5 1,4-2-6,4-3-5,4 2-1,-3 0-8,-4 7 1,-10 6 5,-10 1-6,-5 2 0,-10 3-1,-1 4 0,-2-3 1,4 2 5,6-5-5,6 1 0,4-3 5,11-1-5,7-5 0,0-4 8,2-1-7,-5-2-1,-9 3 5,-11 4-6,-6 2 0,-6 0 0,-1 0 1,-2 0-1,4 0 0,5-1 8,7-6-7,9-1 0,0-4-1,-4 2 1,1 1 0,-9 4-1,-7 2 1,-7 4-1,-4 1 1,-5 1-1,-2 0 0,1-3 0,0 3 0,7 0 0,-2-2 0,8-3 1,0 2-1,4 0 1,-1-1-1,2 2 1,-8 2-1,-5 0 0,-5 2-1,-4 0 0,-2 0 0,-2 0 1,1 2 0,-2 1 12,1 1 0,-1-2-11,3 1 0,0 2 1,3 9-2,-1 1 1,-1 7 1,1 4-1,-4 6 0,1 1 0,-4 1 0,2 3 5,-2 0-6,1-1 2,1-6 7,3-2-8,0-4 0,1-4 1,3 1-1,0 2 5,0-3-6,1-2 1,0 3 0,-4-2 6,1-3-6,-2-2 13,-2-4 1,1-2 1,-1 0 19,-4-3 14,4-1 14,-2-2 9,2-2-15,1-2-4,0 0-11,-1 0-3,-1-2-15,-1 2-6,-1 2-9,-2-2-8,2 0 7,-1 2-7,-3-2 1,0 2-1,-1-1 5,-2-1-5,1 4 5,2-4-5,3 3 1,-1-3-1,6 1-1,-1 0-5,2 1-3,-3 2 7,2-2 0,1-2-1,0 4 2,-2-4 0,2-4 12,-7 8 20,-1-4-5,-8 2-15,-1 2 0,1 0-3,0-2 3,5 3-11,4-3 5,2 1-6,-1-3 1,6 1 0,-1-2-1,2 1 2,-2-3-2,-4-6-33,-2-7-222,-7-6-96,-53-61-167</inkml:trace>
  <inkml:trace contextRef="#ctx0" brushRef="#br0" timeOffset="34746.987">7097 8416 640,'-8'9'194,"2"0"-115,-12 6-29,6-1 5,3-4 20,1 0 11,3-4-50,-4 5-23,-1 5-5,-5 6 1,-2 3-3,1-1-5,2-2 0,1-7 0,6-1 1,1-3-1,1-3-1,1 5-1,2-3-96,4 3-116,11-20-335</inkml:trace>
  <inkml:trace contextRef="#ctx0" brushRef="#br0" timeOffset="34955.9989">7250 8322 966,'0'0'247,"-2"0"-95,0 3-55,0 0-19,-5 1-22,-1 5-32,-3 13-15,-3 8-8,-2 6 6,4-2-6,3 3 0,6-5-1,4-3-25,8-4-138,14-3-133,62-25-208</inkml:trace>
  <inkml:trace contextRef="#ctx0" brushRef="#br0" timeOffset="35163.011">7692 8284 980,'-2'3'271,"1"-3"-179,-1 4-47,-2 0 6,-3 6 15,-4 7-23,-4 12-25,-4 5-9,3 3-8,5 4-1,4-5-21,7-9-129,4-2-13,11-13-8,7-8-72,54-39-384</inkml:trace>
  <inkml:trace contextRef="#ctx0" brushRef="#br0" timeOffset="35326.0199">8040 8305 838,'-9'6'215,"0"8"-107,-8 6-42,-3 6 12,3 3-26,2-3-25,8-1-26,5-6-1,10 0-76,9-8-130,52-21-291</inkml:trace>
  <inkml:trace contextRef="#ctx0" brushRef="#br0" timeOffset="35513.0309">8176 8277 1088,'-5'12'158,"1"-1"-128,-4 14-30,2 9 0,3 3-9,5 5 7,0 1 2,6-6 0,3-2 0,0-11 0,0-11 0,2-9-113,2-12-13,2-49-240</inkml:trace>
  <inkml:trace contextRef="#ctx0" brushRef="#br0" timeOffset="35699.041">8480 8196 43,'-3'3'781,"0"-2"-589,-5 7-35,-5 2 5,-1 4-67,-1-2-58,1 5-22,3 2-15,5 7-33,6 8-183,8 55-285</inkml:trace>
  <inkml:trace contextRef="#ctx0" brushRef="#br0" timeOffset="36632.0949">9232 7984 920,'-7'-4'275,"2"3"-74,-4-7-27,-1 0-62,1 2-26,1 2-35,-3 1-29,2 3-20,-4 6-2,-8 5-1,0 6 0,-7 5 1,1 4-1,3-1 1,4 2-2,9-1-8,0 3 2,7 1 1,4 1-4,6 1 2,6-4 8,9-5-5,3-1 6,8-9-1,3-6 0,1-4 1,-2-9 0,-6-6 9,-4-2-8,-9 1 0,-3-3 4,-5 4 1,-5 1 2,-2 6 5,-2 1-1,-2 5-1,-5 7-11,-12 11-9,-10 13 8,-9 9 1,2 10-2,9-8-4,10-2-1,8-4-7,8-4 2,6-4 0,6-5 5,1-3 1,11-6 6,1-4 3,8-5-1,7-8 2,2-5-3,0-9 6,-2-1-1,-1-2-6,-5 0-23,-4 1-135,-4-1-163,7-32-58</inkml:trace>
  <inkml:trace contextRef="#ctx0" brushRef="#br0" timeOffset="36976.114">9526 8354 358,'7'1'122,"-1"3"-77,4 4 6,1 2 28,0 6 34,-1-1-16,-1 6-4,1 1-21,1 4-6,-4 2-16,3 11-23,-2 0 1,-2 2-10,-1 2-3,-1-9-6,-7-10 0,0-4-8,-2-10 8,-1-2 2,0-6 8,-2-7 1,-1-4-1,1-4 7,5-19-26,8-7-1,10-16-1,9-2-4,4-4 5,6 3 0,-1 7 0,-8 6 1,-1 7 0,-6 13-1,-6 5 1,-3 7 0,-3 8-14,8 2-236</inkml:trace>
  <inkml:trace contextRef="#ctx0" brushRef="#br0" timeOffset="37204.1269">10142 8108 1305,'0'0'209,"1"2"-184,5-2-25,5 5 0,4-2-1,7 1 1,6-1 0,4 1 1,-2-4 0,-4 0 1,-5 3-2,-7 0-131,-5 19-235</inkml:trace>
  <inkml:trace contextRef="#ctx0" brushRef="#br0" timeOffset="37404.1389">10131 8534 1178,'0'-2'255,"0"0"-138,3-3-51,2-4 43,5-5-32,7-3-41,5-1-27,7-2-3,3 2-6,0 0 1,3 6-1,-3 3-16,-1-1-152,35-15-376</inkml:trace>
  <inkml:trace contextRef="#ctx0" brushRef="#br0" timeOffset="37820.1629">10653 7894 1468,'0'-1'204,"0"-2"-150,2 2-54,6 1-13,8 1 11,3 3-4,8 2 5,2 4 0,-5 6-1,-2-1 1,-10 0 0,-6 6 1,-6 0-1,-8 9 0,-11 11-8,-4 5-96,-2 0-23,6-5 38,10-11 36,5-7-13,8-9 28,3-10 27,6 3 11,6-4 0,1 1 1,8 2 0,-2 7-2,1 6-5,-2 0 7,-4 4 17,-6-3 13,-3 1 15,-6 1-3,-6 2 45,-5 1 20,-11 1-20,-5 14-48,-12 5-39,-96 66-583</inkml:trace>
  <inkml:trace contextRef="#ctx0" brushRef="#br0" timeOffset="44178.526">17472 1763 786,'-3'-3'318,"0"3"-66,-2-1-95,2 2-62,0-1-13,0 4-29,0-2-17,-1 1-20,4-2-7,-3 1-9,3-2-7,0 2 1,0-4-3,3 2 3,-3 0 5,3 0 0,-2 0 0,-2 0 0,1 0 0,-3 2-7,3-1-1,0 6 8,3 6 1,-2 4-1,2 2 1,-3 7 1,2-4-1,0-1 1,2-5-1,-3-2 0,2-3-1,-3-5 1,0-3 1,2 0-1,-4-2 1,2-1 7,0 0-1,0-1 7,0 1 1,0-3 6,0 2 1,2-1-1,-2-2-3,0-6-10,1 1-8,1-3-7,1-4-65,0 2-111,2 2-157,0-13-282</inkml:trace>
  <inkml:trace contextRef="#ctx0" brushRef="#br0" timeOffset="44584.55">17408 1614 133,'0'7'194,"0"1"8,3 6-53,1 9-41,-1-3 1,1 2-34,-1 3-33,3 1 0,-1 7 50,4 8-5,-5 12-26,-1 8-14,0 4-4,0 7-4,1 4-7,1-1-5,3-2-5,2-1-7,2-5-7,1-9-7,0-6 7,-1-4 4,-2-12-11,-2-10 14,-4-8-15,-1-12-12,-2-9-53,-2-14-43,-16-111-485</inkml:trace>
  <inkml:trace contextRef="#ctx0" brushRef="#br0" timeOffset="45019.574">17490 1740 871,'-2'-5'230,"2"3"-109,0-6-70,0 4-27,2 1 12,1 0-22,4-1-14,14 2-8,12-3 2,10 3 5,9 0-5,2 6 5,-5 7-5,-3 4-3,-7 6 3,-6 3 5,-6 9 1,-1 2 5,-9 1 7,-2 4 9,-7 4 3,0 4 31,-8 6-4,-8 6 23,-4 10 17,-8 5-22,-5 2 12,-5 5-37,-3-7-22,2-9-5,5-10-16,-6-7 0,8-12 13,-2-6-1,3-9 1,2-8-4,2-11 2,8-5 2,-2-5-14,3-2-72,3-8-141,7-32-282</inkml:trace>
  <inkml:trace contextRef="#ctx0" brushRef="#br0" timeOffset="45246.587">18613 2725 1389,'0'0'266,"0"2"-158,-1 2-26,-2-4 31,-2 4-4,-9 2-50,-11 4-46,-8 13-13,-11 5-22,6 1-86,9-7-111,-6-2-438</inkml:trace>
  <inkml:trace contextRef="#ctx0" brushRef="#br0" timeOffset="45664.611">19366 1647 1395,'0'-4'358,"-1"4"-208,1-2-102,1 2-31,1 0-10,1-1-7,1 1-11,11 1-4,6 1 14,14 2 1,6 0 0,1 0 0,-1 0 1,-3 1 0,-2 0 0,-5-2 5,2-3-6,-6 0-11,-3-3-100,-4-6-156,-6-22-367</inkml:trace>
  <inkml:trace contextRef="#ctx0" brushRef="#br0" timeOffset="45971.6289">19360 1755 1218,'-1'0'253,"1"0"-152,-2 0-71,4 0-21,-1 0-9,1 4-20,1 6-10,1 7 23,2 12 6,1 13 1,1 9 2,-2 5-1,-3 7 1,0 12 4,-3-1 6,-1 7 6,-2-2-2,-2-3-2,1-7-5,-5-7 1,6-13 2,1-7-4,2-5-8,4-14-27,2-9-138,2-20-198,15-96-250</inkml:trace>
  <inkml:trace contextRef="#ctx0" brushRef="#br0" timeOffset="46161.64">19405 2196 803,'4'-4'297,"0"-4"-165,11-7-82,11-11-29,13-5-9,12-7-5,6 3 1,0 1-8,-5 5 1,-7 13 5,-10 6-6,-9 10-1,-9 7-9,-10 11 10,-8 9 0,-59 91-145</inkml:trace>
  <inkml:trace contextRef="#ctx0" brushRef="#br0" timeOffset="46371.652">19404 2671 1346,'1'0'222,"1"-2"-156,0 0 31,4-1 28,7-4-52,12-1-28,12-4-9,8-5-21,7 2-14,5 0 13,-1 0-2,4 0-7,-3 4-5,-2 3-45,-1-2-253,59-19-507</inkml:trace>
  <inkml:trace contextRef="#ctx0" brushRef="#br0" timeOffset="46576.664">20273 2612 1092,'4'7'370,"-3"0"-301,5 12-55,-3 5-7,0 5 19,0 4 16,0 0-2,-3-1 4,0 7-22,-6 0-4,-6 2 2,-6 1-20,-3-7-56,-41-9-528</inkml:trace>
  <inkml:trace contextRef="#ctx0" brushRef="#br0" timeOffset="47212.7">21309 1808 1298,'-6'-4'212,"0"2"-49,-6-4-50,6 6-25,3 2-32,2-2-43,1 4-13,3 9-28,1 9 14,7 20 14,5 12 1,0 15-1,1 3 1,-4 8 0,-8 6 7,-6 3-2,-6 1 4,-5 0 4,-2-3-13,0-7 8,6-13-9,7-22-40,4-19-152,8-19-72,24-58-219</inkml:trace>
  <inkml:trace contextRef="#ctx0" brushRef="#br0" timeOffset="47550.719">21357 1660 1361,'0'0'290,"0"0"-202,0-1-88,5 5-19,8-1-7,16 3 25,22 2 1,55 4 0,26 2 1,-95-5 0,-3-1 0,29 9 0,-14 6-1,-11 0-11,-12 6 10,-11 3 2,-15 3 16,-13 10 52,-19 13 26,-14 4-31,-14 9-17,-8-1-25,-1-8-7,4-6-4,5-11-2,9-11-1,6-10-8,8-4-89,9-9-146,-4 0-360</inkml:trace>
  <inkml:trace contextRef="#ctx0" brushRef="#br0" timeOffset="47731.7299">22186 2564 1095,'-1'3'180,"-2"4"-28,-8 1 53,-5 6 4,-12 6-94,-10 4-79,-7 0-36,-2 2-164,-36 19-490</inkml:trace>
  <inkml:trace contextRef="#ctx0" brushRef="#br0" timeOffset="48618.78">23708 1529 1662,'0'0'315,"-2"2"-172,-2 2-58,-5 1-22,-9 9-33,-12 12-29,-13 18 5,-5 6-5,-7 9-1,-3 10 0,-6 5 6,-2 7-5,1 1 0,7-3-1,8-9 0,16-8 0,13-10 0,4-11-5,14-10-9,7-7-5,13-4 1,6-9 17,15-5 1,9-7 0,13-10 8,2-6-8,1-4 1,-5 2-1,-3 4 0,-2 0 1,-4 4-1,-1 1 1,-4 3-1,-5 3 0,-6 2 0,-12-2 0,-4 4 0,-11-2 0,-5 2 1,-2-1 22,-6-6 23,-11-11-7,-10-5-30,-10-12-8,-8-3 0,-3 0 5,0 4-6,2 4 0,6 11-1,4 5 0,4 8-1,6 3-4,2 6 6,5-1-6,5 2 5,8-2-20,5-2-81,8 0-224,50-2-201</inkml:trace>
  <inkml:trace contextRef="#ctx0" brushRef="#br0" timeOffset="48856.7939">24078 1864 1102,'0'2'234,"0"-2"-190,0 1-32,1-1 3,-2 3 1,1-3-5,-2 1 5,-2 8-2,-5 9 29,-4 10 8,-8 9-19,0 2-32,-1-2-32,8-7-68,8-9-139,5-2-91,21-16-146</inkml:trace>
  <inkml:trace contextRef="#ctx0" brushRef="#br0" timeOffset="49022.803">24102 2020 292,'11'-5'482,"-3"2"-302,15-1-68,-6 7 13,-3 6 14,-2 8 7,-2 3-40,-7 3-28,-3 7-12,-3 3-18,-1-4-10,-6 1-16,7-3-8,-2-5-5,3-1-9,4-1-179,6-10-458</inkml:trace>
  <inkml:trace contextRef="#ctx0" brushRef="#br0" timeOffset="49403.825">24618 1994 801,'-1'1'746,"1"2"-653,-2 1-54,1 2 37,-1-3-7,-1 10-37,-1 10-7,-4 9-5,-5 7 4,4 3-17,1-6 5,5-3-10,6-7-2,-1-7 0,0-5-32,3-7-2,1-10 5,9-9 29,-3-18-1,9-15-8,7-13 8,6-5 0,2 6-1,-3 15-8,2 11 9,-4 14-5,-4 7 0,-8 9-2,-5 6 7,-4 5 1,0 3 1,-7 5 22,2 5-1,-3 7-4,4 5-6,2 1-3,0 7-9,0-3-7,33 51-289</inkml:trace>
  <inkml:trace contextRef="#ctx0" brushRef="#br0" timeOffset="49593.836">25387 2363 1935,'-2'1'252,"1"4"-199,-6 4-52,-5 11 10,-7 8-10,-4 6 0,3 2 7,0 2-8,-2 2-21,3 1-239,-24 42-447</inkml:trace>
  <inkml:trace contextRef="#ctx0" brushRef="#br0" timeOffset="50455.885">26913 1327 1132,'0'0'374,"0"0"-266,-2 3-62,1-2 61,-2 5-17,-8 10-59,-10 17 8,-15 20 32,-19 22-5,-13 13-35,-53 51-13,-12-9-7,91-86-4,6-9 2,-33 39-9,18-10-2,15-9 1,16-6-6,7-16-10,9-7-2,11-5-2,5-5 6,10-2 14,10-8 1,12-3 1,15-6 0,9-7 5,4-4 2,-1-6-8,-8-1 2,-6 5 10,-9-1 1,-8 9 7,-9 1-2,-9 4-3,-8 3-5,-10 0-2,0 0-1,-4 0 7,-2-4 20,2 2 28,-2 0 7,0-2 0,-3-10-12,-6-9-41,-5-11-9,-5-10-7,-4-2-1,-4 2-5,1 6 5,-2 9-20,-1 6 21,4 5-2,-1 8 2,10 6 0,3 0-1,12 4-28,3-2-55,3 4-121,11 3-173,39 11-196</inkml:trace>
  <inkml:trace contextRef="#ctx0" brushRef="#br0" timeOffset="50769.903">27038 2247 1452,'-2'19'164,"1"-1"-106,1 17-28,0 3-13,7-7-16,11-1 11,7-8-6,13-5 0,8-10-5,5-8 5,-1-13 9,-3-10-3,-8-9 34,-14-2 50,-11-7-6,-14 1-4,-17-2-35,-7 4-5,-14 7-19,-4 12-27,-3 13 0,5 10-1,5 8 1,7 7-26,11 1-160,13 6-132,42 25-427</inkml:trace>
  <inkml:trace contextRef="#ctx0" brushRef="#br0" timeOffset="78457.4869">12654 4105 1006,'-4'-7'291,"-1"3"-63,-2-6-55,4 8-46,3 2-67,1 0-44,-1 0-16,2 2-15,1 0-9,7 10 7,9 6 17,6 16-10,8 18 10,6 5 6,0 13-5,5 3 11,3 4-12,3-3 18,7-3-4,4-5 7,2-6 1,4-12 19,-2-10-14,-1-13-14,0-19 20,6-22 23,48-49 19,40-92-14,20-70-23,-63 68-16,-9 10-13,-11 8-7,-14 33-1,-47 67-1,-4 13-16,-6 12-149,77-10-478</inkml:trace>
  <inkml:trace contextRef="#ctx0" brushRef="#br0" timeOffset="79439.5429">20341 4312 360,'43'10'84,"93"15"-20,46-2-4,-32-23-30,16-7 29,35-5 49,22-10 22,9 1-68,28 2 1,12 3 4,11 6-40,26-12-27,18 0 1,28-9 13,24-11-8,16-2-5,19 3 4,-4 4 16,4 5-7,-2 16 13,-21 0 6,-1 1 10,-13 10-5,-25 10 1,-3 0-23,-27 2-10,-8 6 6,-34-4-12,-24-4 0,-33 1 0,-24-2 0,-22 4 0,-19 2 0,-28-1 0,-17 7 0,-17-6 0,-57 0 5,1-6-4,-2 0-2,30 2 1,-7-6 0,-15-4 0,-16-3-36,-19-2-87,-53-30-559</inkml:trace>
  <inkml:trace contextRef="#ctx0" brushRef="#br0" timeOffset="80379.597">30539 2843 1391,'-7'-8'189,"3"2"-25,-11-7-58,-4 15-58,-16 14-36,-14 15-10,-15 16 2,-6 21-3,-2 15-1,5 9-1,10 3 0,17 2-7,10-5 2,14 0 6,6-2-7,6-7 7,7-6 0,3-9-6,5-15 4,8-6 2,2-12 0,4-7-20,4-3-7,5-11 0,3 0 18,4 0-60,0-5-49,2 1-148,63-14-86</inkml:trace>
  <inkml:trace contextRef="#ctx0" brushRef="#br0" timeOffset="80612.61">30878 2835 1732,'0'0'239,"0"1"-193,-1 2-46,-1 1-16,0 3-1,2 8 10,2 5 7,1 19 0,1 1 1,-4 14 7,-11 6-8,-12 15-62,-18 2-95,-116 114-368</inkml:trace>
  <inkml:trace contextRef="#ctx0" brushRef="#br0" timeOffset="80866.625">30757 3351 983,'23'-10'185,"-2"6"-76,16-9-40,-5 11 6,-12 11-42,-12 11-19,-10 19-14,-16 22 40,-15 21 19,-32 63-20,44-93-24,-17 48 3,14-8-18,8-9 1,14-15-1,6-16-7,10-12-5,2-19 12,8-5 52,10-16-7,9-16 6,5-13-22,2-16-29,55-141-374</inkml:trace>
  <inkml:trace contextRef="#ctx0" brushRef="#br0" timeOffset="81063.636">31345 2992 922,'0'6'685,"1"8"-643,-1 21-41,-2 14 10,-4 18 38,-5 1 2,-2-1-1,-3-2-28,7-16-10,-5-10-1,5-6-11,3-11-177,2-12-326</inkml:trace>
  <inkml:trace contextRef="#ctx0" brushRef="#br0" timeOffset="81414.656">31413 2879 1347,'1'0'332,"-1"0"-274,3 1-58,2 1 0,6 1 26,9 3 40,7-1-18,6 1-21,11-2-9,3 2 0,1-3-8,-2 7-2,-5 2-8,-8 10-6,-9 7-3,-6 4 9,-9 5 7,2 5-2,-7 4-5,-5 0-1,-6 0-5,0-8-3,-3-5 9,-4 0 2,-6 1 28,-5 0 0,-8 6-12,-4 0 0,-6 0-8,1-2-1,0-6-9,-2-5-18,4-5-42,-1-11-138,9-12-145,-8-73-175</inkml:trace>
  <inkml:trace contextRef="#ctx0" brushRef="#br0" timeOffset="81537.663">31491 3224 309,'9'-16'674,"0"0"-442,9-10-68,-3 15-71,-2 5-48,-5 8-45,-2 10-42,-3 7-12,-4 17-36,-40 77-239</inkml:trace>
  <inkml:trace contextRef="#ctx0" brushRef="#br0" timeOffset="81692.672">31402 3563 1274,'4'-2'208,"9"0"-178,9-6 48,12 0 15,8-6-42,4-5-30,-2 1-13,-2-1-8,-3-3-177,19-35-380</inkml:trace>
  <inkml:trace contextRef="#ctx0" brushRef="#br0" timeOffset="82007.69">31541 3115 894,'1'3'383,"1"1"-320,2 9-63,3 9 0,3 9 0,-1 5 21,1 4 11,-4 11 20,-5 3 2,-4 6 20,-4 7 4,-7 3-21,2 0-5,-4 4-14,-3-2-14,2-1-5,0 0 1,2-1-10,0-4-4,2-2-4,0-2-1,2-5 0,-2 6-1,2-2 0,2-3-7,-2-9-81,1-19-14,5-16 3,1-17 60,-17-53-144</inkml:trace>
  <inkml:trace contextRef="#ctx0" brushRef="#br0" timeOffset="82233.703">31053 3904 1505,'3'-2'298,"6"0"-230,13-6-37,20-5 7,20-3 34,68-16-17,35 6-25,-17 10-18,-66 3 3,-42 11-14,-7 4-1,1-2-10,36 5-62,-15 0-114,-15 4-278,-43 8-471</inkml:trace>
  <inkml:trace contextRef="#ctx0" brushRef="#br0" timeOffset="82415.7129">31575 3871 1144,'-10'8'312,"-4"2"-201,-17 13-49,-9 14 19,-8 8-3,-11 7-38,-2 4-20,1-1-11,3-4 1,12-8-8,18-10-2,14-11-135,23-13-369,98-59 141</inkml:trace>
  <inkml:trace contextRef="#ctx0" brushRef="#br0" timeOffset="82593.724">31656 3920 973,'9'8'280,"-2"4"-169,9 8-6,-2 10 66,-1 4-36,-2 3-40,0 4-28,-2-9-38,7-2-14,-3-10-3,-1-2-11,3-10-1,-6-4-43,-3-8-86,-3-10 31,-6-13-364,-42-107-611</inkml:trace>
  <inkml:trace contextRef="#ctx0" brushRef="#br0" timeOffset="82827.7369">31202 3424 1559,'-3'-12'267,"0"2"-69,3-17-126,11 9-45,6 0-1,11 4-4,2 9-5,4 5-16,7 9 8,2 7-7,1 2 10,3 1-11,-7 1 10,4-1-11,5 0-26,1-2-196,91 6-431</inkml:trace>
  <inkml:trace contextRef="#ctx0" brushRef="#br0" timeOffset="83247.761">32643 3059 1592,'-9'0'300,"-2"1"-151,-9 3-101,-10 6-20,-4 8 1,-8 5-14,0 7-5,-1 11-8,-5 7-1,-4 6-1,1 3-123,-2-7-84,11-2-112,12-11-29,10-12 55,13-14 89,7-13 80,9-7 58,8-6 66,2-1 133,2 8 58,0 6-53,2 4-8,1 12 7,0 12 1,-3 11 13,0 12-26,-10 9-53,-11 16-17,-17 49 61,-1-76 38,-14 48-77,-6-10-46,-4-9-4,-5-11-10,3-7-16,7-16 10,10-10-11,9-12-12,12-13-147,3-11-141,8-87-672</inkml:trace>
  <inkml:trace contextRef="#ctx0" brushRef="#br0" timeOffset="83426.771">32211 3695 1508,'26'-15'261,"4"1"-178,34-15-4,54-12 56,-79 29-15,40-7-66,-3 1-24,-10 7-15,1 4-4,-7-1-5,-4 6-6,-13 4-117,-15 6-207,-5 10-298</inkml:trace>
  <inkml:trace contextRef="#ctx0" brushRef="#br0" timeOffset="83808.7929">32515 3849 968,'-8'41'129,"3"0"36,-6 34-8,5-8-23,1-15 28,0-7-15,0-9-42,-3-7-44,4-13-37,4-6-6,-3-8 9,6-6 12,-3-10-39,4-12-6,11-19-267,5-23 107,10-10 139,4 7 21,-2 14 6,-4 24 4,-9 19 31,-4 14-11,0 7 6,2 10-2,2 6 16,0 7 14,-5 3-14,-2 6 10,-3 0-17,-8 2-10,-4 2-3,-10 2-1,-12-1 7,-8 1 3,-5-8-11,2-4-8,8-15-14,13-6-5,6-12-74,5-51-238</inkml:trace>
  <inkml:trace contextRef="#ctx0" brushRef="#br0" timeOffset="84133.8119">33761 2910 1393,'-12'-1'207,"-4"1"-131,-12 5-65,-7 14-11,-4 11 0,-5 11 1,-8 12 10,-3 9-11,-2 0 1,-5 4 5,0-5-5,0-12 8,3-1-9,11-10-143,6-11-176,-18-5-259</inkml:trace>
  <inkml:trace contextRef="#ctx0" brushRef="#br0" timeOffset="84313.822">33176 3394 829,'9'11'183,"4"2"-82,3 16 31,4 19 7,-12 16-13,-10 67 45,-26 45-58,-20 11-43,15-75-19,18-69-21,5 0-16,-2-3-2,-8 36-7,8-17-5,3-18-178,8-23-291,16-48-46</inkml:trace>
  <inkml:trace contextRef="#ctx0" brushRef="#br0" timeOffset="84665.8419">33273 3591 1578,'4'1'231,"2"2"-205,3 0-14,4 4-11,3-2 8,0 3 8,8-1 11,4-1-4,8-4-9,3-1-4,-2-1-4,-7 0-6,-13 3-1,-10 6-18,-7 8 13,-7 15 5,-6 20 41,-13 22 26,-7 17-13,-5 6-10,4 2-10,7-2-8,3-7-7,4 0-7,5-8-4,0 0-2,6-12-5,1-10 7,4-18-2,1-12-1,1-10-5,0-17-19,2-4-89,-5-19 15,3-21-176,4-201-553</inkml:trace>
  <inkml:trace contextRef="#ctx0" brushRef="#br0" timeOffset="85139.869">33249 4073 139,'-4'-27'783,"6"9"-453,-2-18-35,3 15-97,5 10-82,-1 8-26,7 3-23,-1 3-19,3 7-16,1-4-32,-2 7 0,-9 3-35,-3 4 25,-16 12-44,-18 16-165,-13 4-263,-10 1-41,5-4 164,11-12 217,15-12 142,14-12 34,9-10 158,6-3 116,6-3-68,5 0 31,11-6-46,6-1-85,5 4-52,-1 6-46,-3 6-42,-8 7-1,-11 5-34,-12 6 35,-11 9 24,-12 4 17,-19 12-41,-14 0-101,-15 5-125,-3-9 56,2-6 47,6-10 38,13-12 73,14-8 12,18-6 96,15-3 121,6 0-98,14 0-22,8 3 67,13 0 8,7-1-37,9-2-46,5-2-25,-5-4-25,-4-1-27,-5-1 2,-9 4-14,-7-3-36,-6 4-161,12-28-377</inkml:trace>
  <inkml:trace contextRef="#ctx0" brushRef="#br0" timeOffset="89656.128">13212 5767 342,'-7'-16'682,"-2"1"-440,-5-13-19,1 1-59,-4 7-47,5 0-56,-1 8-22,1-2-21,2 7-6,-1 1-11,1 4 13,-6 7-14,-3 8 0,-10 6 0,-6 14-1,-7 5-9,2 9 8,0 2 2,3 4-1,8 6 0,7 4-5,13-1 5,9 2-9,7-4 10,12-3-6,6-9-9,7-10-8,2-12-8,3-16 31,1-17 1,3-15 64,2-16-16,3-14-17,0-22-13,-1-8-5,15-63 2,-48 98-16,10-45-9,-16 11-12,-6 18-3,-9 24 24,-1 17 7,3 15-6,4 10-1,-2 13-20,4 21 10,4 15 10,3 22 4,5 5-4,1-1 0,6 0 7,-3-11 4,0-8-2,-2-10 7,0-8-7,-2-7-9,0-4 6,2-1-6,1-6-18,6-9-258,45-21-573</inkml:trace>
  <inkml:trace contextRef="#ctx0" brushRef="#br0" timeOffset="89846.138">13737 6351 1290,'0'2'270,"2"0"-192,-2 0-2,1 0 82,2 2-59,6 3-53,2 7-1,1-2-19,0 2-14,-2-2 3,-1-4-3,-3-2-9,-3 2-3,-3-1-197,-34 5-380</inkml:trace>
  <inkml:trace contextRef="#ctx0" brushRef="#br0" timeOffset="109516.263">15340 5488 279,'0'0'686,"-3"2"-542,3-2-89,0 4-29,-2-3 7,2-1-20,0 1-13,2 3-15,-2 1-5,4 4-64,-1 2-93,-16 7-526</inkml:trace>
  <inkml:trace contextRef="#ctx0" brushRef="#br0" timeOffset="110063.295">15354 5341 486,'0'0'164,"0"0"-80,-1 0-50,-2 2-34,3 1-40,-4 1-14,2-1 49,-2 4 5,-1 4 0,-2 4 12,-29 42-12</inkml:trace>
  <inkml:trace contextRef="#ctx0" brushRef="#br0" timeOffset="111068.352">15480 5294 801,'-2'2'332,"2"-2"-170,-1 2-68,-3 2 34,1 0-23,-8 9-18,-8 7-32,-11 14-17,-10 11-16,-13 13-4,-5 12-1,-4 9-10,-6 2 2,-3 8 0,2-5-9,3-3 1,11-13-1,17-13 1,14-20 0,15-16-1,7-13-16,6-6-14,1-4-15,7 4 37,4 0 8,10 1 18,9 3-3,7-2-7,3-2 4,6-2 6,1 2-12,1-1 12,4-2 1,9 0-5,4 0-14,2 0 15,2 1-14,-4 2 7,-7-4 1,-8 3-2,-17 1-7,-10-4 1,-13 0 5,-9 3 67,-6-2 86,-6-8-27,-7-6-73,-4-7-59,-7-11-4,-8 2 4,0-2 1,-4 0 20,1 2-20,-1 1-1,1 5 0,4 2-11,0 5 3,-1 2 8,2 2 6,4 1-6,2 7-5,9 2-5,6 2 7,5 4-5,4 0 8,0 0-16,4 4-101,7 6-36,6 11-48,16 0-180,90 17-307</inkml:trace>
  <inkml:trace contextRef="#ctx0" brushRef="#br0" timeOffset="111427.373">15974 5926 644,'4'18'55,"-1"-1"50,5 18-21,-2 4 15,1-3-18,0-1 15,3 2-39,3-6 15,5-3-36,1-8 21,-1-10-9,-1-3-1,-5-10-7,3-4 83,-2-16 12,2-9-51,1-13-33,-3-9-27,0-5-4,-7 4-14,-3 13 28,-8 7 28,-7 12-4,-6 11-25,-10 2 6,-5 10-19,-12 8 8,-2 6-26,5 9 5,8 1-7,17-8-9,14 5-190,16 1-103,57 17-489</inkml:trace>
  <inkml:trace contextRef="#ctx0" brushRef="#br0" timeOffset="112067.409">15633 5241 1153,'-7'-1'303,"3"1"-112,-11 0-52,1 0-50,4 5-55,-4 0-1,4 2-17,1 3-15,1 2-1,-2-1 0,3 5-1,-2 0 0,-4 7 1,-4 3 1,-4 1 16,-3 6-5,0 1-5,-4-1-7,-1 0 13,6-1-5,0-6-7,6-5 6,3-3-7,5-9-3,6-2 1,1-6 2,2 1-1,-1 1 0,1 0 1,-1-1 1,-1 0 11,-1 2-12,0-2 1,0 2 4,2-4-5,-1 7-12,2-4-58,2 5-101,5-4-95,4-3 2,30-11-39</inkml:trace>
  <inkml:trace contextRef="#ctx0" brushRef="#br0" timeOffset="112419.43">15321 5670 1088,'-1'0'281,"-2"0"-77,0 0-62,3 3-67,-3-2-36,3 1-22,0-1-17,0 2-27,5 6-3,4 0 24,3 11 1,6 2 4,7 1 2,7 6 7,3-2 10,2 1-18,1-4 7,5 3 5,-3-1 3,-2-5-15,-6-5 1,-6-2 7,-10-5 1,-6-4-9,-7-4-47,-9-2-17,-55-35-621</inkml:trace>
  <inkml:trace contextRef="#ctx0" brushRef="#br0" timeOffset="121229.933">2009 13100 1211,'0'-3'333,"-3"3"-129,3-4-111,3 2-68,-3 2-25,2-2-27,7-2 3,10-6 24,12 0 18,20-3-18,12 3-1,7 4 0,9 6 1,3 4 1,50 1 14,24 2-15,28-14 14,-50-3-14,9-6 2,13 1 5,20-2 0,-1 5-6,-16 12 10,16 18 8,-2 3-4,-10-9-9,-3-3 8,13-16-4,10-11 7,-38-11-8,-6-4 13,-5-1 17,-13 1-16,-12 6-5,-31 5-12,-46 14 1,-5 3 1,-8 2-3,19-3-5,-16 9-76,-15 3-181,-14 6-118,-101 37-460</inkml:trace>
  <inkml:trace contextRef="#ctx0" brushRef="#br0" timeOffset="121876.97">2019 15259 1269,'-4'-3'252,"1"2"-72,0-2-44,3-1-67,0 4-53,2 0-16,-2 4-9,0-4-11,1 0-8,7 4-31,11 1 49,20 2-1,28 0-2,76-3 13,49-22 17,28-13 8,-56 1-19,23-8 6,2-7-4,27-7 8,15-6 5,-20 17 12,26 25-4,-23-5-7,-3-1-5,48 8-5,-32-20-5,-4-12-6,3-2-1,-27 15 6,-12 10 1,-1 1-6,-40 6 0,-36 1 17,-69 11 9,-8-2-16,-10 5 8,20-2-18,-24-1 11,-16 4 19,-25 0-31,-28-7-225,-191-13-704</inkml:trace>
  <inkml:trace contextRef="#ctx0" brushRef="#br0" timeOffset="122633.014">2033 14483 810,'-7'-3'129,"6"-2"-55,-2 1-22,0 1 32,-1-1 12,1-1 26,0 1-17,-1-3 3,-2 3-8,1-2-1,-4 3-19,2-2 1,1 4-32,0-2-19,4 1-18,1 4-12,1-2-13,3 3-21,3 4-5,4 9 22,10 12 10,11 11 7,0 10 0,5 13 0,0 5-5,0 1 5,-8-1 8,-4 0-8,-2-5 0,-5-9 1,-4-8-1,-4-17 0,-3-14-54,-4-8-12,0-16 42,-4-16-67,-1-20-366,-30-166-107</inkml:trace>
  <inkml:trace contextRef="#ctx0" brushRef="#br0" timeOffset="123498.063">2045 14242 936,'-4'0'350,"2"-4"-188,-1 2-56,3 1-31,3 1-45,-3 0-30,2 0-4,2 0-31,3 1 2,10 5 21,11-4 11,11 6 0,12 1 0,7 0 1,1 2-2,3 3 2,5-2 1,2-2 5,6 2-5,54-9 1,22-22 4,-1-17 0,-60 11 7,0-2-5,10-13-8,-1 10 12,-3 6 1,4-2-7,-59 11 3,1 5 3,88-24-6,7 2 2,-38 4-7,5-2 0,0-4 5,-17 1 8,0 4 1,-1-9-15,-45 23 12,-3 1-4,0 2-1,36-14-1,-1 1-5,-3 2 1,-7 5-1,-1-2 0,0 3 1,-1 0-1,-1 0-1,-7 2 0,-8-1 1,-9 3-1,-9 4 1,-8 3-1,-4 2 0,-3 8 0,-2 1-6,-2 0 5,5 3 1,-1 8-1,6 5 1,6 5-6,0 7 6,1 0 0,-7-4-2,-4-6-5,-7-7 7,-1 0 12,1 1-5,-2 5-7,3 5 2,-2 7-1,8 7 5,-2 11-5,6 3 7,3 8-8,3-3 12,1-4-11,-1-3 8,-5-9 0,-1 0 5,-8-5-1,1 12 20,-6 1 2,-1 7-5,-4 2-11,0 2-2,2 2-12,2-3-4,0-1-1,6-7 1,-4-13 7,0-8-7,-4-16 5,0-7 6,-2-10 43,0 0 67,-2-4-13,0-2-35,-6-6-40,-8-11-26,-5-10-8,0-8-66,1-4-229,-34-89-421</inkml:trace>
  <inkml:trace contextRef="#ctx0" brushRef="#br0" timeOffset="125442.174">3185 12749 793,'-8'-3'316,"1"3"-97,-4-1-27,-2-2-42,-1-3-34,0 2-50,0-2-38,1 4-5,0 0-13,-2 4 1,1 2-10,-2 0 0,1 6-1,-3 2-3,-3 7 1,-7 7 2,-2 7-6,-4 6 6,-1 0 0,3-3 0,7-5 0,5-5 1,7-10 8,3-5-9,6-5-5,2-4 4,1 0 0,1 0-5,-3 0 5,3 2 1,-3 6-2,0-1 1,0 5-7,2-2 7,-1-1-9,2 0 0,0 0 9,2-1-8,-2 3 5,0-3 4,0-3 0,1 1 0,0-1-2,1-1-4,-2 0-15,4-2 5,2 2-16,6 4 26,2 2 6,3 1 0,3 1 0,1-2 0,1 3-1,-2-4 1,3-1 6,3 3-5,-3-6-1,3 3-5,1-2 5,7 3 6,3-4-6,4 1 0,2 2 0,1-8 0,2 2 1,-3-1 13,-4 1-13,-7-4 1,-5 3-2,-3-2 0,-6-1-5,1-1 4,-2-2-14,4-5 15,3-7 27,6-1-15,0-12 10,-4-1 7,-3 2-5,-4-2-11,-1 5 5,-6 0-1,-3 3-5,5 4-5,-6-2 5,0 3 4,2-5-15,-2 2 0,5-3-1,0 0-1,-3 2 1,4-1 0,-2 1 1,-3 0 8,-4 3 0,-2 3 3,-5-1 13,-1-1 37,-4 0-11,-4-4-6,-7 4-35,-1-3 5,-4 4-15,-1 1 0,-5 2 1,-1 2 11,2 0-11,-4 5 1,-1 0 5,-4 2-7,0 3 0,-2 0-2,-1 3 2,-1 6 0,0 4-11,0 3 11,2 6 9,3-6-8,1 1 1,5-4-1,7-3 4,-3-2-4,5-4 8,-3-4-8,6 1-1,-1-2 4,5 1-4,4 0 0,-3 0-1,5 0 1,2 1-1,-1 1 1,1-1 0,1-1-1,1 3 1,0-3 0,0 0 0,3 1 0,1 1 6,-1-2-6,1 0-1,0 0 0,0 0 0,0-2 0,0 4 0,0-4-5,1 2-19,-1 0-115,5 6-121,2 4 101,6 3-95,33 32-277</inkml:trace>
  <inkml:trace contextRef="#ctx0" brushRef="#br0" timeOffset="126073.21">2883 12997 670,'-1'-8'249,"-3"-1"-42,-4-6-4,4-1-56,-3 5-56,1-1-41,1 4-40,2 0-4,1 4 0,1 2-6,1 2-18,-2 2-23,1 1-19,1 2 17,1 1 18,1 4 24,2 4-1,0 8 2,1 5 6,-1 6-6,1 7 1,0 4 10,1 5-11,1 1 7,-2 2-7,1 7 9,-2 1 0,0-2 13,1-5-20,1-2 5,-3-3 2,0-3-8,0-5 12,0-1-12,-2-11 5,1-9 2,-2-13-2,0-3 1,0-3 11,0-3-18,4 0-58,5-9-227,45-63-333</inkml:trace>
  <inkml:trace contextRef="#ctx0" brushRef="#br0" timeOffset="126501.235">3828 12928 361,'-2'2'508,"2"-2"-249,-1 0-16,0 2-55,1 1-79,-2-3-64,2 5-45,0 10 0,2 7-6,-2 14 3,1 10 2,2 2 0,0 12 1,1 5 0,-1 4 1,-1 5 0,1-3-1,-2-3 1,4-2-1,2-6 9,3 0-9,-4-8 0,4-4 0,-1-6 0,-1-9 0,-5-15-11,-1-4-15,-4-12 26,-9-8 0,-4-11-129,-56-55-326</inkml:trace>
  <inkml:trace contextRef="#ctx0" brushRef="#br0" timeOffset="127423.288">3657 13669 815,'-11'0'299,"0"1"-167,-8-1 10,-2-1 5,-4-2-54,-5-1-42,-4 1-22,2-4 11,-2 1-10,-5-2-21,2 2 21,0 0 8,1 2 19,2 3-23,2 1-11,1 1-2,2 3-2,4 0-17,1 1 4,8-2 2,-2 1-8,4 0 0,1-1 1,-2 3-1,-1 0 0,-1 2 0,-4-2 1,2 6-1,-1 1-1,0-2-7,5 4 7,0-3 0,9-5 0,2 3-1,2-4-4,0-3-1,1 0-2,2 4-5,-1 0-4,5 2 5,1 7-1,3 0 1,9 4-8,4 2 3,5-1 12,3 1 5,3 1-8,8-1 9,6 0-1,9-10-5,6-7-2,9-5 8,44-14 7,12-21-6,-93 19 10,-2 1-5,33-13 6,-16 1-12,-6 5 0,-11 7 6,-6 2-6,-7 4 0,-3 5 1,-4 0-1,3 2 1,-2-2 9,4-4-9,4-1 1,1-2-1,2-6 5,-3 1-6,-1 1 9,-7 5-8,-6 2 8,-3 6 2,-4 2 17,-3 0 97,-2-7 5,-7 0-65,-7-4-44,-6-2-8,-8 4-4,-8-1-8,-2 2 5,-5 2-6,0 0 2,-3 2-1,-1 4 0,0 1-1,-7 6 0,-3 5 0,1 4 0,-1 7-6,11-1 6,6 1-1,2-1 1,8-2 0,5-8 0,4-2 2,4-7-1,5-3 0,1-6-1,-4-1-15,2-5-9,1 2-11,4 3 4,6 2-28,4 4-67,1 2-66,5 1-133,32 4-293</inkml:trace>
  <inkml:trace contextRef="#ctx0" brushRef="#br0" timeOffset="128659.358">13275 7979 228,'0'0'267,"0"0"-186,0 1-65,0-1-10,0 0 6,0 0 8,0 0 11,0 0 23,-2 0 29,2 0-2,2-1-21,-2 1-32,0 0-20,0 10-8,4-5 0,2 7-54,3-2-116,9 6-161</inkml:trace>
  <inkml:trace contextRef="#ctx0" brushRef="#br0" timeOffset="129225.391">13312 7957 309,'1'-1'151,"1"-2"-58,1-3-16,1-2 41,-2-1 4,-1 1-40,2 2-37,-1 0-10,-2 4-28,1 2-6,-1 0-1,0 0-7,5 2-7,0 3-26,1-2-29,1 1-8,-1-2 17,-2-2 33,-1-2 17,-3-2 10,0 1 22,-1-2 28,-1 3 40,-1-2-14,2 4-1,-2 0 5,3 4-22,-2-4-58,1 0-1,1 0-32,0 2 3,0 0 16,0-2 14,0 0 12,0 3 17,1-3-10,-1 3-18,0 3 0,3 9 6,-1 7 6,2 7 23,2 7-19,4 9-4,0 4-5,2 4 19,1 9-2,1-4-4,-2 0-12,1-3 9,-1-1-6,-3 1 9,0-7-4,-3-3-4,-2-9-5,-1-10-8,-2-12 7,4-5-6,-5-6 7,1-3 2,-1-2 8,0 2 0,3-4 3,-3-3-21,-3-5-181,-4-54-143</inkml:trace>
  <inkml:trace contextRef="#ctx0" brushRef="#br0" timeOffset="129797.423">13419 7960 812,'-4'-3'253,"2"2"-73,-1-5-61,-1 3-34,4 0-8,2-2-56,0 1-21,9 0-44,4 3 44,13-1 6,8 2-6,12 3 0,0 7 1,2-1-1,-1 4 0,-1 3 0,-2 1 0,-1 2 2,-4 4-2,2-1 6,-4 2-5,-5-2 6,-4 4-7,-8-3-4,-8 5 4,-4 3 13,-7 1 38,-6 6 27,-9 10 6,-10 4 3,-15 8-12,-11 8-27,-8 3-18,-6-5-9,2-6-4,2-14-10,6-10 2,4-9-1,9-7 5,5-16 1,7-2-7,3-7 5,2-5-12,5-3-12,9-2-111,12-6-168,73-65-479</inkml:trace>
  <inkml:trace contextRef="#ctx0" brushRef="#br0" timeOffset="130039.437">14319 8257 1433,'-1'0'246,"1"0"-97,-2 0-104,2 3-45,0-2-11,3 3-7,3 4 9,4 8 9,6 1 0,-1 2 2,-1 0-1,1-2 0,-4 2 0,-2 0 7,-2 4-8,3-4-116,13 33-341</inkml:trace>
  <inkml:trace contextRef="#ctx0" brushRef="#br0" timeOffset="130855.484">14604 8101 889,'-9'0'156,"-1"0"-42,-8-2-36,1 2 85,4 2 4,5-2-37,6 1-68,2-1-56,0 0-6,1 3-20,2-2-13,8 5 8,6 2-1,13 1 26,11-6 50,12-10 35,10-2-8,10-6-31,5-9-16,-1 0-3,4-5-9,-1 1-9,-4 3-3,-4 1 0,-9 3-5,-10 10 0,-14 4 6,-9 7-7,-12 8-21,-6 7-168,-49 69-310</inkml:trace>
  <inkml:trace contextRef="#ctx0" brushRef="#br0" timeOffset="131103.498">14656 8710 1629,'0'0'231,"2"-1"-153,2-3-78,11-5-40,16-3 40,22-11 0,71-14 16,34-3 1,-21 9-5,-49 16-3,1-1 4,-2-4 7,-2 7-5,-47 7-3,0 4 0,-2 0-11,37-4-1,-7 3-148,100-26-524</inkml:trace>
  <inkml:trace contextRef="#ctx0" brushRef="#br0" timeOffset="131703.533">16745 7399 1587,'0'-4'204,"-2"4"-152,1-1-52,1 2-23,-2 6 4,-3 9 14,0 11 5,-4 8 1,-7 14 0,-1 5 17,-9 10 11,-10 11 11,-13 14-5,-8 1-16,-12 10-2,-42 50-10,73-96-1,-29 46-5,12-11-1,19-16-1,17-11 0,17-21-20,12-11 4,14-8 16,15-12 1,17-10 9,8-14 1,12-10 1,2-9-5,-1 1-5,0 2 1,-4 8-2,-2 5 1,-9 8 8,-13-1-9,-10 7 0,-12 1 0,-12 2 1,-9 0-1,-4 0 6,-4 0 38,-1-4 100,-3-3-8,-7-10-92,-4-6-29,-7-7-15,-3-3 1,-4-9 0,-1 2-1,-8-1-1,-3-3 0,-2 7 0,-4 3 0,1 7-5,4 9 5,6 7 1,9 5 0,9 4 0,13 0-1,4 2-41,12 4-143,15 6 16,11 4-151,86 17-816</inkml:trace>
  <inkml:trace contextRef="#ctx0" brushRef="#br0" timeOffset="132035.552">17223 8347 593,'7'24'215,"-4"4"-103,4 22-34,2-3-15,5 1 71,5-9-20,4-6 0,6-4-14,5-13-26,-2-6-2,0-11 51,2-12-44,-1 0-34,-5-9-7,-4-7-5,-6-7-2,-3 1-1,-8-14-1,-7 1 4,-10-7-12,-11 0 0,-8 9 3,-6 9-15,-5 11 12,6 16-12,4 13-9,7 6-11,2 15 1,7 13-14,5 8-176,1 85-482</inkml:trace>
  <inkml:trace contextRef="#ctx0" brushRef="#br0" timeOffset="137035.838">12153 7979 962,'-10'15'240,"8"11"-180,-2 25-60,6 16-63,2 1-2,10-1 43,-2-2 8,0-4 14,0-1 0,-6 3 6,-6 1 26,-6 6 44,-9 3-1,-3 4-22,-5 1-22,-1-1-14,6-3-16,6-5 6,9-8-7,9-1-6,9-10 5,8-7 1,6-5-1,-1-1-1,3-2-5,-5 8 6,-2 2 1,-2 8 0,-8 13 16,-1 21 33,0 70-2,-12 33-16,-6 10 4,5-73-17,2-3-6,0 10 1,-4-1-7,-5 8-4,-3 8 13,-1-32-2,-6-1 8,-6 9 6,3 4-1,-6 2 5,5 4-11,-6 0-5,7-17 3,13-69-6,7-12-1,0-7-11,0 32 0,2-19-1,2-11 2,-3-10-1,0-14 1,-1-7 8,0-3 9,0-5 9,-2-19-27,-4-29-127,-41-235-1207</inkml:trace>
  <inkml:trace contextRef="#ctx0" brushRef="#br0" timeOffset="138011.8929">12071 5767 548,'-3'-7'138,"-3"2"-12,-4-9 19,-3 3-55,-1 3 2,0-4 26,5 2-14,-3-1-31,4-1-22,4 2-24,1 6 42,2 2-45,2 8-24,5 8-15,0 23 15,3 15 0,1 29 1,7 80 11,4 52-10,4 29 7,-13-89-9,0 11 6,2 11 3,-5 1-3,-5 9 2,-4 13 5,0 39 17,-4 16-3,-3-22-7,-6 15-5,7 1-8,2-18 2,5 0 1,7 16-10,6-26-1,7-24 0,12 2 1,-1 3 0,4 8 1,-5-2 4,-3 37-5,-9 17-1,-8-24 1,-7 9 1,-6-4 5,-2-17 0,4-1-5,7 10-1,0-25 0,3-16 1,-2 9-1,-7 16 0,-1-3 1,-3 4 1,-3 35 4,-8 1-5,0-8 11,-2 10-1,-4-9-4,-2-13 2,7-10 0,1-27-9,11-44 0,-3-35 0,6-75 2,2-8-2,-2-10-51,0 20-169,-17-44-521</inkml:trace>
  <inkml:trace contextRef="#ctx0" brushRef="#br0" timeOffset="138681.932">13393 10345 1090,'-3'-1'255,"1"1"-51,-2-3-40,2 3-49,2 0-23,0 0-17,2-1-21,1 1-35,12-8-19,25-10-13,66-26 12,53-10 1,-11 18-1,-63 7 0,-49 19 1,1-3 0,-10 3 1,30-7 0,-14 0 0,-14 6-1,-13 5-5,-6 4-131,-11 4-140,-53 15-335</inkml:trace>
  <inkml:trace contextRef="#ctx0" brushRef="#br0" timeOffset="138952.947">13600 10167 926,'-5'0'605,"1"0"-449,-5 4-135,6 12-21,-1 9-1,2 23 0,1 13-5,4 14 5,3 16 1,8 64-2,3 21 1,-2 1 1,-9-128 0,-3-10 1,1-4 6,2 36-6,1-12 5,3-17-4,-3-10-2,2-12-25,-5-14-143,0-15-63,-4-79-395</inkml:trace>
  <inkml:trace contextRef="#ctx0" brushRef="#br0" timeOffset="139163.9589">13639 10869 1060,'0'-2'303,"1"2"-231,12-2-64,15-4-4,12-7 44,8-1-4,4-8 5,-3-1-7,2 5-24,0-1-7,-4 7-10,-2 0 8,0 8 8,-4 2-11,-6 2-6,-5 4-90,-11 4-229,-28 31-341</inkml:trace>
  <inkml:trace contextRef="#ctx0" brushRef="#br0" timeOffset="139409.973">13709 11287 1162,'-9'3'277,"4"0"-169,-5-2-33,7 1-34,4-2-41,6 8-42,8 0 13,10 8 29,12 4 0,8-7 18,4-1-9,2-9 1,0-4 19,5-4-4,-5-9-2,3 0-10,-3-6 2,5-5-4,2 1-11,7-11-162,81-81-1175</inkml:trace>
  <inkml:trace contextRef="#ctx0" brushRef="#br0" timeOffset="139656.987">14882 10515 1641,'-3'-4'272,"1"-1"-136,-1-1-91,6 6-45,3-1-8,15-4-5,9 0 5,16-4 8,11-4 0,4 2 1,0-3 0,-3 4 0,-2-2 0,-9 3 4,-12 6-5,-13 3-63,-12 2-193,-17 8-271,-88 37-492</inkml:trace>
  <inkml:trace contextRef="#ctx0" brushRef="#br0" timeOffset="139853.9989">14776 11073 1365,'0'0'307,"3"0"-231,1 4-76,4-4-14,11 0 14,15-6 63,17-4 38,9-13-37,7-6-31,2-7-16,-1 3-10,-2-1 2,4 5-9,-6 3-3,78 7-304</inkml:trace>
  <inkml:trace contextRef="#ctx0" brushRef="#br0" timeOffset="140477.0339">16751 9728 1608,'-3'-18'204,"1"7"-139,-2-15-40,2 18-14,1 6-2,-2 4-9,3 3-11,6 6-22,3 16 24,6 19 9,3 16 1,-3 15 8,0 3-7,-6 0 7,2-5-8,-4 0 10,6-9-2,-7-7 0,3-10-9,-1-16-134,-1-13-316,-9-42-224</inkml:trace>
  <inkml:trace contextRef="#ctx0" brushRef="#br0" timeOffset="140776.0509">16833 9718 1372,'1'0'289,"-1"0"-178,3 0-84,1 0-27,15 0-24,15-4 18,13 1 6,10 2 1,1-3 1,2 4-1,-8 4 0,-6 4-1,-14 6-9,-7 9 8,-11 6 1,-8 9 32,-10 10 56,-16 12 44,-13 7-48,-14 5-16,-5-6-25,2-6-14,3-9-13,8-6-9,8-11-7,10-8-91,7-12-206,-8-20-379</inkml:trace>
  <inkml:trace contextRef="#ctx0" brushRef="#br0" timeOffset="141113.071">16292 10534 504,'-3'-2'982,"0"2"-763,-1-2-107,4 2-86,3 0-26,4 0-66,17 0 66,23-5 50,70-16 29,63-28-7,35-19-30,-66 16-16,-5-2-5,16-1-11,0 6 1,-27 14-1,-34 8-1,-4 6-8,-58 8 5,-4 7 2,-5 0-7,20-6-1,-17 9-77,-16 3-201,-73 27-530</inkml:trace>
  <inkml:trace contextRef="#ctx0" brushRef="#br0" timeOffset="141811.111">16730 10781 1148,'-1'-14'168,"-1"-1"-50,-1-11 11,-3 6-7,0 4 5,-1 3-11,-4 6-23,2-3-11,-4 10-38,-4 4-44,-8 15 4,-9 13-5,-14 20 1,-5 19 0,2 9 7,2 5-7,8-11 0,13-6-1,11-19-11,13-11-6,8-9-21,8-3 18,13-8 21,12-7 0,11-7 12,8-15-2,14-11 4,-3-10-13,-3-4 10,-12 4-10,-17 8 5,-17 10-5,-12 10 1,-6 4-2,-12 9-6,-12 14 6,-21 16 0,-14 24-8,-12 12 2,7 3 4,10-9 1,17-12-6,15-16-1,11-8 1,9-7-5,4-9-15,7 1-2,5-5 17,10 0 12,13-6 9,10-7 0,10-7-1,9-15 4,3-4-12,1-5-48,-3-3-291,56-63-974</inkml:trace>
  <inkml:trace contextRef="#ctx0" brushRef="#br0" timeOffset="142111.128">16984 11535 1192,'-3'16'208,"2"3"-134,1 17-35,3-3-12,7-7-26,2-10 16,9-4-1,7-12 26,8-12 6,4-8-7,5-9-17,-6-10-8,-8 0 5,-11 1 0,-9 2-3,-12 6 5,-11 4 13,-6 7 13,-6 7 52,-4 6-53,0 6-32,-5 12-10,0 1 0,4 0 0,7 1-6,9-4 0,7-9 0,6 0-60,3-2-181,32-13-258</inkml:trace>
  <inkml:trace contextRef="#ctx0" brushRef="#br0" timeOffset="142607.156">17775 10526 1575,'-13'-1'261,"-1"1"-144,-19 3-60,-6 11-33,-4 5-17,-7 14 1,0 11-8,7-2 0,5 6-1,12 4-9,15 0-1,11 3 5,7-3-1,12-8-2,7-6 2,12-19 7,6-14 1,4-14 13,7-16-8,-3-9-6,-2-8 0,-8-2-1,-10 7 1,-15 15 0,-10 10 0,-7 10 7,-12 12 11,-10 6-2,-14 23-16,-16 24 0,-7 16-2,-2 2 1,5-2-8,14-16 9,15-14-9,17-7-6,15-10 9,11-7-2,7-5-1,9-4 9,4-6 0,7-10 2,3-6 11,1-8 1,0-7-5,1-5 0,-2-1-5,-4-2-4,-4 0-231,29-36-726</inkml:trace>
  <inkml:trace contextRef="#ctx0" brushRef="#br0" timeOffset="143013.179">18054 11115 382,'1'0'1056,"-1"1"-946,3 1-110,6 2 0,2 6 6,6 6 67,3 0 5,7 9 6,1 5-31,-3 0-34,-1 8 5,-6 5-1,-5 3-1,-7 2 5,-7 1-1,-8-6-1,-5-1 1,1-7-5,-2-10-5,3-7-4,5-12 5,0-9 10,5-14-21,0-10-6,4-20 0,4-14 0,4-11 0,4-7-1,-1 0 1,4 9 0,2 3 0,-2 11-5,2 10 5,-7 8 11,-1 13-11,-1 6 1,-1 9-1,-3 4-1,8 2-5,-1 2-2,4 6-43,0 4-126,11 32-360</inkml:trace>
  <inkml:trace contextRef="#ctx0" brushRef="#br0" timeOffset="155418.8889">19584 9022 896,'-6'-8'451,"-2"3"-343,-5-5-21,1 2-25,2 4-32,1 1-17,-2 3-13,-3 3-1,-7 3-9,-3 7 10,-8 7 0,-2 9-3,-6 9 2,-2 7 1,-10 13 0,-3 7-1,-5 15 2,-4-1 4,9-8-5,12-12 7,14-16-7,19-14-11,14-2-34,14 4 6,16 3 31,15 1 8,7 1 0,2-6 0,-1-6 0,-8 1 9,-9-2-9,-11 1 0,-10 10-27,-9 8 27,-11 13 3,-11 12 14,-6 8-1,-6 6-5,-3-5 1,4 1-11,4-6 0,5-5-1,3-5-1,5-7-21,6-15 10,2-9 0,2-10-3,2 0 3,0-2 5,3 5 6,-1 11 1,-1 16 0,4 19 1,-3 17-1,-2 11-1,-1 7-8,-1 56 9,0 7 0,-6 10 0,2-64 24,-2-68 11,2-3-2,-3-1-6,-3 44 19,-4-2 4,-6 3-20,2-5-11,3-2-13,1-9-4,4-10 7,3-18-9,2-11 1,-2-15 5,6-12 3,-2-4 5,-1-14-14,0-13-157,-27-142-748</inkml:trace>
  <inkml:trace contextRef="#ctx0" brushRef="#br0" timeOffset="159099.0989">20757 8841 562,'0'1'91,"0"-1"-53,0 0-11,0 0-27,0 0-5,3 2-59,2-2-10,2-2-295</inkml:trace>
  <inkml:trace contextRef="#ctx0" brushRef="#br0" timeOffset="160711.192">20970 8467 751,'-4'0'334,"4"0"-122,-2 0-133,1 3-79,-2 4-25,1 2-28,2 9 53,2 12 13,1 13 20,0 6-2,4 8-13,-1-1-6,0-4-4,3 1 4,-3-1-5,-1 1 2,-5 4 8,0 3-16,-2 0 17,-5-3-7,1-14-2,3-9-2,1-14-6,2-10-1,4-10-10,-1-6-79,4-13-53,6-93-364</inkml:trace>
  <inkml:trace contextRef="#ctx0" brushRef="#br0" timeOffset="161030.21">20992 8463 859,'0'-7'179,"2"0"-106,7-10-47,5 1-26,8 0 1,3 3-1,4-1 0,-3 11-1,0 3-5,-5 3-12,-3 9 8,-4-1 9,0-1-5,-7 0 6,-2-4 6,-2-2 0,-2-4 4,-1 3 23,0-3 17,0 0-1,-1 0 13,1 0 25,-1 0 0,1 0-27,-2 0-11,0 0-25,1 0-24,-2 1-21,-31 10-321</inkml:trace>
  <inkml:trace contextRef="#ctx0" brushRef="#br0" timeOffset="161784.253">21403 8295 964,'0'-6'224,"-2"1"-61,1-8-56,1 3-38,0-2-5,0 3-14,0 4-16,0 5-20,0 0-7,-2 1-7,1 2-6,-1-2 6,-1 3 0,-4 1 6,-5 9 44,-12 7 11,-6 9-16,-10 7-15,0 5-18,-2 3-4,3 6-1,-2 7-5,0 4-1,1 4 1,0 0 13,4-2-9,1-6-6,8-12 0,8-11 0,7-9-6,5-13-3,5-7-5,2-4 13,0-2 1,2 0 0,-2 0 6,2-2-5,-2 2 17,1-2 3,-1 2 15,0-3 3,0 3 7,0-1-5,3 2-25,-6-1 2,3 0-12,-1 3-6,1-3 0,0 0-2,-2 2-7,2-4 9,0 4 0,2-4-6,-2 2-3,0-3-15,1 2-34,6-2-71,4-8-33,11-10-47,64-83-465</inkml:trace>
  <inkml:trace contextRef="#ctx0" brushRef="#br0" timeOffset="162701.305">21412 8155 901,'-3'-1'246,"0"-2"-94,-3-1-40,3 4 10,-2 3-28,1 1-59,-3 7-29,-5 7-6,-5 9 0,-2 9 5,-5 9 10,-3 0 9,-1 6 8,-7-4 1,-3 5 3,0 0-3,-5 0-6,1-1-6,1-5-14,6-4 4,9-4-3,4-7-8,8-7-1,0 0-5,5-1 6,-1-1 0,4-3 0,0-3 0,4-2-13,1-3 5,2-1-4,1-2-25,2 0 17,2-2 14,4 2 6,0 0 18,2-2 0,-1-1-12,1-1-5,8 0 7,1 3-7,10-3 9,9 2-10,8-3 2,3 0 5,11 1-6,1 0 5,1-8 6,-3 3-12,-4-3 6,-7 0-6,-9 0 6,-10 1 0,-6-4-5,-11 7-1,-6-4 0,-4 4 23,-4-4 62,0 4 4,0 0-22,0 0-17,0 0-16,0 0-13,0 0 0,-3 4-4,3-8-4,-1 4-1,-1 4 8,1-4 7,-2-4 9,-3-4-15,-7-3-20,-6-11-1,-4 0 0,-6-3 0,0 1 9,0-1-1,-2-5-7,0 3 5,-1-2 0,-2 1-6,-2 0 0,0 2-1,5 3 0,4 4-8,3 5 7,7 5 1,3 3 1,5 0 0,9 4-6,0 0 6,0 2-38,3 0-16,-2 0-37,2 0-62,3 2-33,4 2 18,10 1-45,10-3-96,88-31-454</inkml:trace>
  <inkml:trace contextRef="#ctx0" brushRef="#br0" timeOffset="163054.3259">21880 8716 1092,'0'2'202,"2"2"-176,3 12-26,3 1-11,7 14 11,9-1 9,1 0-2,8-6-5,2-8-1,-4-3 0,-4-10 20,-6-3-20,-8-3 11,-7-3 24,-2-10 28,-6 0-5,-3-7-17,-5-5-32,-4-2 0,-4 1-9,-1 6 9,1 5 33,-1 6 26,-2 7-36,1 2-7,-7 7-16,-4 7-9,0 6 1,-6 7-2,-2 3 0,3 2-267,-53 38-262</inkml:trace>
  <inkml:trace contextRef="#ctx0" brushRef="#br0" timeOffset="163450.348">20566 9379 957,'-6'-4'248,"2"0"-70,-2-4-32,3 2 19,5 5-60,0-2-78,2 3-27,4 0-38,10 0 38,13 1 17,21-1 8,16-1 13,54-6-7,27-4-10,29-19 2,-31 4-11,0-12 7,-13 9-2,-7 2-8,-8 2-8,-27 4 9,-54 14-4,-4 0-4,-4-2 5,27-3-1,-14 4-5,-22 2-1,-9 6-49,-18 3-173,-60 26-382</inkml:trace>
  <inkml:trace contextRef="#ctx0" brushRef="#br0" timeOffset="163970.378">21321 9538 1295,'-9'-10'223,"1"2"-88,-11-10-42,1 3-18,-9 5-22,-1 6-37,-12 18-15,-5 9 0,-9 13-1,3 8 1,8-2-1,10-8 0,19-1-14,10-7-11,12-2-10,20-2 22,14 0 2,22-9 11,60-13 9,24-26 6,-109 9-10,-11 11 1,30-13-3,-25 9-3,-18 8-6,-11 2-15,-13 8 19,-18 12 2,-17 6 15,-20 10-4,-9 7-4,-2-2-5,8 0-1,19-5 0,11-3-1,16 2-5,6-3-2,7 0-4,8-2-8,10-4-7,6-1 17,9-3-1,8-2 10,7-4 9,8-4 4,9-9 2,6-6 6,6-8-21,3-2-148,100-46-395</inkml:trace>
  <inkml:trace contextRef="#ctx0" brushRef="#br0" timeOffset="164269.395">21722 10173 901,'-6'14'165,"2"-1"-81,2 8-75,8-2-9,11-11 0,5-7 32,17-6 101,4-11-25,9-12-42,-5-7-13,-4-5-14,-7 2-6,-11 1 7,-8 3 22,-14 2 26,-11 5-25,-7 5-21,-12 9-13,-10 13-7,-8 10-21,-10 14 5,0 7-5,5 6 0,12-6-1,14-6-1,16-6-142,14-6-112,60-10-216</inkml:trace>
  <inkml:trace contextRef="#ctx0" brushRef="#br0" timeOffset="164513.4089">22844 9661 1493,'0'2'184,"-1"0"-142,0 0-42,-3 11 0,-3 6 5,2 4 16,1 6-12,1 1 0,0-3-2,0 4 1,-2 1-5,-8 6-3,-57 32-700</inkml:trace>
  <inkml:trace contextRef="#ctx0" brushRef="#br0" timeOffset="164992.437">23674 8866 1060,'-4'4'149,"3"3"-104,-5 7-45,2 0-65,1 16-211</inkml:trace>
  <inkml:trace contextRef="#ctx0" brushRef="#br0" timeOffset="165691.477">23769 8905 1036,'-6'-5'213,"0"4"-158,-4-5-55,7 4-36,3 2-90,30-8-329</inkml:trace>
  <inkml:trace contextRef="#ctx0" brushRef="#br0" timeOffset="167949.606">23800 8787 1242,'0'3'221,"0"-3"-173,-1 8-48,-1 0-16,2 14 15,-4 10-10,-3 10 11,2 13 0,1 10 1,1 6-3,2 1 4,2 1 1,2-6 4,6-18-7,4-13 0,5-16 0,9-15 19,9-19 35,7-17 9,5-23-18,-1-9-22,-3-9-7,-6-5-2,-9 5-5,-7 1-2,-10 6-1,-8 16 8,-7 17 32,-4 16-5,3 8 2,-2 12-22,2 6-21,-1 9-9,-4 18-3,1 11 6,6 6 6,0 1 1,2-7-1,2-6 1,0-5-1,3-5 5,1-7-5,0-1-13,0-5-79,3-8-98,5-7-128,44-52-463</inkml:trace>
  <inkml:trace contextRef="#ctx0" brushRef="#br0" timeOffset="168189.619">24449 8780 969,'-1'3'320,"-1"1"-320,1 15-1,-2 13 1,0 10 15,-1 14 18,2 10-8,4 5-4,2 12-6,0 5-1,-2 6-14,-1-7 6,-2 8 17,-5-5-14,-4-7 7,-3-9 1,3-16-17,3-22-24,4-16-150,3-24 107,4-80-525</inkml:trace>
  <inkml:trace contextRef="#ctx0" brushRef="#br0" timeOffset="168459.635">24523 8705 1321,'0'0'239,"0"0"-209,0-3-30,4 6-20,8-2-5,9 5 25,9 0 13,11 1 1,0 6-4,-5-5-4,-6 6 6,-10 1-6,-6-3 0,-7 3-6,-7 1 0,-7 1 18,-9 8 50,-5 1-14,-12 6-18,-1 1-36,-1-4-48,-22 5-512</inkml:trace>
  <inkml:trace contextRef="#ctx0" brushRef="#br0" timeOffset="170714.764">20576 12474 667,'0'0'99,"3"-4"-99,4-6-483</inkml:trace>
  <inkml:trace contextRef="#ctx0" brushRef="#br0" timeOffset="171304.798">20748 12432 600,'-3'-4'496,"-2"-2"-315,-3-10-40,-1-3-22,-4-7-11,-3-7-8,3 0-43,-2 3 0,1 1 14,-2 11-5,-2 4-17,-4 9-29,-8 6-13,-1 9-7,-5 12-1,-1 7 0,-1 7-6,8 2 6,1-2 1,7 4 0,8-2-1,6 2-11,7-1 4,7 7 8,6-6-2,12-2-13,5-7 2,8-10-10,8-11-2,5-5 25,3-11 1,1-2 11,-6-7-3,-11 2-8,-14 6 7,-12 1-9,-9 6 2,-8 1 13,-3 5 20,-9 3-11,-15 8-23,-13 14 0,-8 8-1,-3 4-1,10-2-7,8-1 9,15-13 1,6-7-1,9-9-9,8-2-5,7-6-13,9 2 8,11 3 4,13 1 15,8-1 23,5-8 25,-3-2-16,-4-6-26,-2 1 9,-6-1 1,-5 0-16,-4-6-12,-4-2-121,-5-3-61,1-9-256,13-59-63</inkml:trace>
  <inkml:trace contextRef="#ctx0" brushRef="#br0" timeOffset="171711.8209">21060 12625 959,'-2'1'274,"4"3"-236,-2 4-37,1-4 52,2 2 41,3-2-41,6 8 38,2 4-37,5 8-16,2 0-14,1 6-9,-3 3 3,-5 4-2,-8 4 2,-7 4 2,-7 3-7,-13 3 1,-1-3-2,-4-9-6,6-9 1,6-12 1,4-14 10,7-7 9,3-12-27,4-12-35,10-14 35,2-12 5,14-9 32,4-2 14,1 5-19,2 2 22,-3 6 4,-6 11-19,-7 8-12,-4 6 0,-4 5-15,-4 7 5,-3 4-17,3 3-1,-5 2-73,3 1-77,3 4-25,3 3-118,27-6-444</inkml:trace>
  <inkml:trace contextRef="#ctx0" brushRef="#br0" timeOffset="171893.8309">21876 12176 671,'-17'5'0</inkml:trace>
  <inkml:trace contextRef="#ctx0" brushRef="#br0" timeOffset="172439.862">21940 12187 1368,'-4'-6'291,"2"5"-157,-8-6-29,1 3 51,0 0-44,-6 0-47,-3 4-41,-5 6-15,-8 4-9,-5 13 0,-1 9 1,0 9-1,0 12-8,7 6 8,3 4 0,10-5-6,15-4-26,8-13-7,10-4-6,11-19 32,8-10 7,6-8 6,6-10 34,0-6-10,-3-10-24,-6 1-8,-7 2 8,-12 8 1,-10 4-1,-6 11-1,-7 7-21,-2-1 16,-7 4 6,-9 14 18,-4 3-9,-9 10-2,1-3-6,5-1-1,9-4 0,2-3 0,9-3-11,5-1 11,1-3-15,3-3 7,4 2-13,1 0 9,2-1 11,6-1-8,3 2-3,6-7 6,3 1 6,8-12 0,6-6-78,5-14-189,58-70-362</inkml:trace>
  <inkml:trace contextRef="#ctx0" brushRef="#br0" timeOffset="172747.8799">22146 12687 866,'-2'17'251,"-1"3"-182,2 15-33,1 7 3,4-7 16,5-6 38,8-7-21,3-3-22,3-3-40,4-6 64,-6-10-17,3-4-29,-5-10-4,-2-6-4,-4-7 4,-5-2-2,-6 4 4,-9 3 52,-2 10 37,-7 0-17,-5 4-22,-6 8-41,-4 8-22,-10 5-2,-2 6-10,0 1 5,9-4 4,5-6-10,7-7-62,2-6-235,-34-43-343</inkml:trace>
  <inkml:trace contextRef="#ctx0" brushRef="#br0" timeOffset="173289.911">20282 11849 273,'0'-13'1181,"0"7"-980,2-9-88,1 3-92,3 2 1,9-6-2,15-2 31,13-1 28,24 1-32,51 2-10,34 20 5,21 14-16,-55-10 2,7-8 4,13-1-4,5-9-19,-4-11 15,7-8-23,-9 2 10,-13 4 1,-17 7 1,-69 10-1,-10 2-12,-5 1 1,21-3 4,-18 3-5,-16-1 0,-10 4-42,-8 0 36,-9-3-3,-12-4-105,-13-5-134,-13 1-223,-118-4-526</inkml:trace>
  <inkml:trace contextRef="#ctx0" brushRef="#br0" timeOffset="174323.97">21433 10809 1081,'-2'0'323,"-1"-3"-83,-1 3-56,-3 3-22,-1-2-58,-4 5-58,-15 13-35,-10 15-11,-15 22 0,-13 15 1,-6 10-1,-8 2 5,2-1-4,9-14 0,13-11-1,16-18 2,19-13-2,10-16 0,10-10-2,3 0-8,6 0-74,9 3 45,11 1 37,17-3 2,10-6 9,3-4 6,7-3-3,-4-2 6,-4 3 0,0-1-17,-4 4 11,-7 0-10,-11 1 5,-7 3-7,-11 1 1,-3 2 4,-6-1-4,-5 2-1,-2 0 2,-2-2 11,0 2 22,0 0 22,-2 0-3,2 0-8,-1 0-1,-2-3-9,-2-10-34,-2-7-2,-7-3-5,-1-9-1,-7 1 6,-5-2-9,-3 2 9,-4 1 5,1 8 4,5 1 3,1 1-3,3 6-3,6 4-6,5 1 0,2 4 1,8 2-1,3 3-12,2-4-87,4 8-144,7 4-63,8 7 20,88 30-404</inkml:trace>
  <inkml:trace contextRef="#ctx0" brushRef="#br0" timeOffset="174616.987">21740 11249 959,'0'3'151,"0"1"-130,3 5 14,-3 5 91,3-6-23,0 1-38,1-1-28,3-8-4,-1 1-15,-1-2 56,3-6-11,-2 3 28,3-6-25,0 0-24,-3-7 8,-5-1 2,-5-4-29,-7 0-13,-5-1 17,-8 8-26,-1 10 28,-3 9-19,0 8-10,2 8-1,6 4 0,14 3-161,15 2-134,72 54-206</inkml:trace>
  <inkml:trace contextRef="#ctx0" brushRef="#br0" timeOffset="174920.0039">22982 11993 1668,'-2'0'274,"2"1"-206,-3 2-68,1 0-26,1 1 10,-2 1 16,-1 10 18,-10 11-18,-9 11-22,-5 14-202,-4-2-278,-16 4-569</inkml:trace>
  <inkml:trace contextRef="#ctx0" brushRef="#br0" timeOffset="175458.035">23833 11706 1496,'-19'-9'204,"4"3"-102,-21-14-52,3 4-34,-1-3-10,3 4-6,1 4-14,3 10 3,3 10 11,0 13-1,4 11-16,0 12 10,2 1 6,5 9-17,2 1 17,5 3-1,3 1 2,3-2 0,2-1-1,2-11 0,2-4-11,8-13-8,-2-13 14,7-14 6,9-14 6,8-23-6,9-20-76,7-17-124,4-23-62,25-69-68,2-115-453</inkml:trace>
  <inkml:trace contextRef="#ctx0" brushRef="#br0" timeOffset="175653.046">23936 10754 1269,'-1'1'186,"-2"9"-155,-1 15-31,-4 27-4,-10 76 4,-3 47 9,9-10 2,8-43-10,-1-15 30,0-1-8,5-58 1,0-3-8,2-2-5,1 39-1,3-11-10,8-8-36,4-14-192,37 17-117</inkml:trace>
  <inkml:trace contextRef="#ctx0" brushRef="#br0" timeOffset="175961.0639">24129 11738 1412,'-8'6'270,"2"10"-207,-9 17-45,-4 16-1,1 9 14,6 0 8,7-7-16,10-15-23,4-11-1,6-12 1,5-6 18,0-4 12,3-9-29,-4-8 25,4-13 7,-6-9-15,-5-9-2,-3-1 2,-9-3-7,-9 1-10,-3 9 12,-5 11-13,-7 11 2,3 14 14,-3 6-16,3 8-1,6 3 1,5 4-6,5 1-75,5 0-124,6 0-104,33 7-237</inkml:trace>
  <inkml:trace contextRef="#ctx0" brushRef="#br0" timeOffset="176411.09">24312 11766 1431,'0'1'216,"0"2"-202,5 4-14,0 5-14,2 3 14,6 7 11,3 3 1,1 1-3,-1-3-2,-2 2-6,-1-5-1,-4-4 1,-3 0 0,0-10 13,-2-2-1,1-4-13,4-4-8,6-15 0,2-11-29,5-14-10,-4-1 32,0 3 15,-5 9 39,-6 18 31,-5 9-4,-2 6-66,-2 5-4,4 4-49,0 11 53,6 8 0,1 9 15,4-2 0,0-6-6,-3-7-3,-3-7 1,0-10-6,-4-5 15,-3-3 90,3-14 79,4-13-94,6-19-62,5-13-17,5-5-12,4 7-18,-4 15 6,4 14-106,-7 7-40,4 9-134,-5 12-181,19 9-341</inkml:trace>
  <inkml:trace contextRef="#ctx0" brushRef="#br0" timeOffset="176831.114">25069 11593 765,'3'3'162,"0"4"-33,3 2 7,1 5 20,-3 5-22,2 17-29,1 11-48,-4 10-20,-3 3-19,0-8 5,-2 2-22,-4-8 7,4-7-2,2-10 1,0-18-1,0-8 12,0-9 12,4-13 24,2-15-36,8-22-17,-2-15-1,9-3-44,-3 6 25,3 14 17,-3 22 2,-6 9 0,-3 13 14,0 6 22,-6 4-19,1 4-7,4 6 7,2 7 20,6 5-5,0 8-17,0 8-14,-3 2 11,0 3 0,-3 2-5,-4-2-5,-5-2-2,-5 3-57,-5 1-218,-57 51-841</inkml:trace>
  <inkml:trace contextRef="#ctx0" brushRef="#br0" timeOffset="189645.847">8726 4147 749,'0'3'102,"2"4"-96,0 3-6,1 5 0,-1 9 74,0 3 26,0 3-4,0-5-16,1-7-38,0-3-3,4-5-9,2-4 3,2 0-5,1 2 14,10-2-1,3-4-16,8-1 1,6-1-8,1 4-18,6 2 11,-1 4-11,6 0 1,0-2-1,1-2 8,0-2-7,-1-6 9,-3-4-10,-1-5 1,-2-5 6,-3-6 2,-6-1-9,-2-3 6,-6-3 7,-10 3-12,-3 10 13,-7 4-13,-7 8-1,-1 7-12,-3 4-51,2 8-15,1 10 69,1 15 9,4 8 6,3 5 5,9 4-6,10-1-4,13-11-1,9-7 22,16-16-11,3-17 10,11-15-6,47-29 12,8-29 7,-94 45-19,-3 1 6,35-24-13,-11 5 2,-9 4-8,-11 13 9,-13 7-11,-13 6 0,-6 4 5,-7 7 1,-4 4 14,0-4-8,2 0-12,0 1 0,4 6-81,0 7-106,4 31-554</inkml:trace>
  <inkml:trace contextRef="#ctx0" brushRef="#br0" timeOffset="192303.9989">12819 13495 1363,'0'0'300,"0"0"-151,-2 0-64,2 2-7,0-2-19,-2 2-25,2 0-34,-1 0 0,-1-1-37,2 5-10,0 5 46,0 12 1,0 7 61,0 9-28,-1 6-9,-2 8-6,1 13-6,-1 13-3,3 10-7,0 57 4,3-99 0,2 43 2,3-18-8,3-17-1,-2-13 1,2-13 9,-1-7-8,5-4 0,0-4 5,1-9-6,5-1 15,-1-8-6,8-10 6,5-9-7,4-14-8,2-8-5,-1-11-6,-3-12 5,-2-13-3,-4-5 2,-12-6 1,-2 12 5,-9 6 1,-3 9 0,-7 8 0,-1 11 0,-2 1 1,3 10 6,0 8-7,4 11 0,0 6-1,0 6 1,0 8-6,-2-4-18,1 2-4,1 3-8,-3 4 1,-2 12 35,0 14 18,-1 14 9,0 13-10,0 12-2,6 5 3,1 6 0,5-3-6,2-3-5,0-12-1,1-9 2,2-16-7,4-6 5,-5-13 2,-1-7 2,-1-6 5,2-2-15,-7-3 9,2 0-9,-3 0-23,4-5-46,0 0-40,5-8-53,4-4-117,31-70-567</inkml:trace>
  <inkml:trace contextRef="#ctx0" brushRef="#br0" timeOffset="192731.0229">13848 13726 1627,'-10'-4'291,"8"3"-160,-4-2-35,4-1-14,2 4-38,0-3-20,3 3-24,4 0-9,15-4 9,9 1 10,15-4-1,8 1 0,6-8-8,4 2 7,-3-5-8,1-3 1,-6 2-1,-7 1 0,-7-2-12,-8 4-95,-10 4-149,-16 7-310,-46 21-435</inkml:trace>
  <inkml:trace contextRef="#ctx0" brushRef="#br0" timeOffset="192950.036">13909 14181 1377,'1'2'303,"-1"-4"-205,3 2-65,6-4 69,12-2 43,12-10-19,12-3-63,7-3-27,5-2-18,4-2-9,-2 4-8,6-1 1,-6 4 2,-1 9-4,-2 10-79,-4 10-185,79 54-424</inkml:trace>
  <inkml:trace contextRef="#ctx0" brushRef="#br0" timeOffset="193417.062">15204 13242 79,'1'-12'779,"-1"2"-702,0-7-52,-3 1 83,-2 3 140,-3 5-43,-1 1-25,-2 0-43,-3 4-34,-6-1-31,-5 4-13,-2 0 8,-3 4-19,-1-1-18,2 1-3,3 2-16,9-2-10,4-1 0,7-1-1,6-2-1,0 3-15,0-3-7,3 0-1,-2 0 3,-1-3 0,2 6-3,-2 0 24,7 1-1,-7 0-28,3 1-59,1-2-47,0 1-81,12-8-232</inkml:trace>
  <inkml:trace contextRef="#ctx0" brushRef="#br0" timeOffset="195591.187">6367 7628 793,'0'-6'220,"0"2"-109,0-6-45,2 1-1,-1-1-28,2-2 7,-3 5 7,0 4 16,0-1 22,0 4 4,-3 2-2,2-2-19,1 2-19,0-2-7,0 0-16,0 2-10,0-2-12,0 0-8,1 0 0,-1 1-13,0-1 12,0 0-9,0 0 10,0 4-2,0 6 2,0 2-2,0 6 1,0 4 1,-1 5-1,-1 3 1,0 5 0,1 0 6,1 2-5,-2 2-1,2 3 0,0-1 7,-3-3-6,3 3 0,0-1 0,3 2 0,-3 4 0,2 2-1,-2 7 12,0-4-6,1 1-5,1-2 5,4-3-5,-4 0 5,4-4-6,0-5 0,2 0 0,-3-2 0,1 3 1,-2-6-1,-1 0 0,1-1 1,-3-4 0,-1 1-1,-1-3 6,1 0-6,-2-4-1,0 1 1,2-4 0,0 0 0,0-5 0,-1 0 1,1-6-1,0-2 0,0-5 9,0-1-9,0-1 12,0 1 18,0-3 51,-2 3-4,2-2-14,-3-2-21,-1-1-15,-2-3-20,-6-4-7,2 2 0,-1-6 0,-2 3 1,-1-5-1,0 3 1,0-4-1,-2 0 5,6 2-5,-3 1 0,-2-3 0,2-3 0,-2 6 0,1-1 1,4 4-1,4 4-1,3 2 1,3 7-2,0 0-8,3 3-19,2 7-32,5 1 20,5 9 17,4 6 9,1 1 14,-1 2-16,-4 4 17,1-3-1,-5-4 0,-1-5 0,-7-5-1,2-9 2,-1-2 1,-2-5-1,2-5-8,6-2 8,7-11 13,10-9 14,6-9-21,3 0 9,-2-4-14,3 4-1,-1 3 0,1 2-23,-2 4-58,-1 7-154,30-6-455</inkml:trace>
  <inkml:trace contextRef="#ctx0" brushRef="#br0" timeOffset="196981.266">15246 13567 1153,'-9'-8'198,"4"3"54,-5-7-45,4 8-46,3 2-37,3 1-41,1 1-58,1 0-25,4 0-13,16-5 13,16-5 3,15-4 12,14-5 12,1 3-8,-7-1-11,-5 5 1,-6 2-3,-10 4-5,-1 0-1,-8 2 1,-7-2 0,-3 5-1,-8-2-24,-3 3-63,-5 0-123,-5 3-102,-9 4-269,-61 22-144</inkml:trace>
  <inkml:trace contextRef="#ctx0" brushRef="#br0" timeOffset="197838.315">15317 13597 709,'-1'-2'214,"1"2"-41,-2 0-4,2 0-5,0 0-67,0 2-64,0 4-33,3 4-1,5 9-6,-2 8 7,0-5 2,1 0 8,-1-6-10,-1-5 0,-1-5 1,-2-2 9,-2-2-2,2-4-8,3 0-95,-13-39-235</inkml:trace>
  <inkml:trace contextRef="#ctx0" brushRef="#br0" timeOffset="198354.345">15505 13518 1146,'-7'-12'164,"5"-3"-13,-8-11-53,2-4-38,-3 0 15,0 0-26,-2 5 14,1 6-10,1 10-2,-4 6-23,3 3 13,-7 5-25,-5 9-2,-6 8-5,0 5 0,-2 6-3,8 1-6,3-1 0,7 8-8,4-2-5,4 8 13,1 12 10,7 12 1,1 14 1,11 53 9,3 17 0,-11-106-6,1-6 6,9 47-3,-4-7 7,1-9-10,1-5-3,-1-2-3,-1-9-3,1 0 5,-2-10-11,-5-4 1,-2-7 9,-1-14-2,-3-8 1,0-8 6,-7-3 4,-3-4 19,-16-4-26,-7-2-9,-12-4-3,-2-13-29,0-3-37,2-11-90,4-2-84,8-3-287,10-76-623</inkml:trace>
  <inkml:trace contextRef="#ctx0" brushRef="#br0" timeOffset="198626.3599">16053 13845 1227,'5'7'93,"0"0"-87,7 1-5,10 5 52,5-10 65,12-6 5,11-10-10,8-2-49,1-7 1,1 2-34,-7 3-22,-10-1-1,-5 7 4,-11 2-11,-7 3-1,-11 1-75,-6 5-122,-29 1-258</inkml:trace>
  <inkml:trace contextRef="#ctx0" brushRef="#br0" timeOffset="198854.373">16163 13974 1036,'0'1'226,"0"7"-173,2 9-48,4 11-4,0 15 26,5 6 51,-1 11 2,-1 2-14,-2 0-9,-4-5-15,-3-11-17,0-5-5,-3-9-7,3-12-4,-1-5-9,1-4-43,0-5-293,-15-19-655</inkml:trace>
  <inkml:trace contextRef="#ctx0" brushRef="#br0" timeOffset="199016.3819">16253 14310 1309,'3'0'252,"6"-3"-176,8 0-49,9-2 44,11-11-4,2 2-23,9-7-29,1 2-15,3 0-14,-2 4-106,-10 7-115,-3 35-264</inkml:trace>
  <inkml:trace contextRef="#ctx0" brushRef="#br0" timeOffset="199213.3939">16116 14720 1139,'1'-1'356,"2"1"-214,12-6-106,11-2-6,17-7 21,15-1 17,1-6-22,3 4-20,-6 0-11,-2 2-14,-6 2 10,-2-1-11,-7 4-46,-11-1-64,-10-2-44,-4-30-303</inkml:trace>
  <inkml:trace contextRef="#ctx0" brushRef="#br0" timeOffset="199811.4279">15995 13576 1463,'-14'-9'168,"2"1"-93,-15-9-38,11 5 31,9 3 71,2 6-34,13 3-105,12 3-5,18 8 4,21 5 1,59 16 0,15 4 0,-93-27 8,2-4-7,39 7 7,1-6-1,-4-8 2,-5-2-1,-9-3 4,-12 0-11,-17 1 0,-9 2 0,-13 0 6,-8 3 11,-4-5 5,-7-2 22,-3-10-32,-11-2-5,-4-6-8,-3 1-6,-1 5 5,0 3-5,-2 3 4,2 9-5,-2 3 6,0 5 1,4 0 0,5 3 0,11-5 1,5 1-1,6 0-22,9 4-6,6 9 19,13 9 9,7 6 1,8 6 0,2 0 1,-3 0-1,-5 1 0,-5-5-1,-13-1-1,-6-8 1,-7 5 0,-10-5 2,-9 7 23,-3 3-2,-11 3-7,-1 3-14,-2 1-2,4-2-120,11-5-176,22 44-420</inkml:trace>
  <inkml:trace contextRef="#ctx0" brushRef="#br0" timeOffset="200001.4389">17241 14242 1442,'4'4'175,"2"2"-174,3 7 0,4-1 42,-2 2 20,-4-5-11,2 1-19,-1 1-4,1-3-14,-1 1 0,3 1-15,3 1-174,41-18-427</inkml:trace>
  <inkml:trace contextRef="#ctx0" brushRef="#br0" timeOffset="200351.4589">17940 14090 1738,'-9'-15'226,"3"-4"-145,-9-17-52,-1-1-13,-2-1 1,2 2 2,-1 7 1,4 4-19,-2 4-1,0 9-33,1 9 26,-6 9 7,-1 15 0,-3 19-20,3 23 13,0 18-14,9 13 20,2 2 0,7-3-12,4-17 11,5-13-5,6-18 7,2-16 0,2-17 0,-1-12 32,6-14 4,2-17-14,3-14-22,1-20-83,3-15-137,14-73-127,14-126-318</inkml:trace>
  <inkml:trace contextRef="#ctx0" brushRef="#br0" timeOffset="200533.4689">18065 13225 761,'-4'13'786,"-2"13"-714,-4 32-54,-14 74-12,-5 54 35,8 34 49,13-66-20,8-7-44,10-35-10,0-75-5,0-5-4,6-9-7,15 19-131,8-23-137,77-76-250</inkml:trace>
  <inkml:trace contextRef="#ctx0" brushRef="#br0" timeOffset="200803.4849">18514 13752 1591,'0'0'324,"-2"3"-314,0 1-10,0 11 0,-7 14 23,-2 14 28,-1 14-14,-3 5-28,0 15 2,0 0-4,3 5-5,0-2 5,3-2-6,4-8-1,7-9 0,7-13 0,8-11 6,6-15 9,12-14 15,11-20 1,7-10-31,9-4-22,-1-12-164,-1-1 111,-10-3-149,-11-7-236,3-64 110</inkml:trace>
  <inkml:trace contextRef="#ctx0" brushRef="#br0" timeOffset="201365.517">18182 13666 1155,'-1'-5'672,"1"-4"-582,4-11-60,13-6-23,11-7 1,11-12-7,11-3 5,8 4-6,-7 9 0,-1 14 0,-10 12 1,-2 12 11,-5 3-12,-3 5 1,3 7 5,-1-3-5,3-1 13,1-3-14,-2-8 8,-3-3-8,-3-3 0,-11-1-5,-6-3 5,-7 0 14,-11-5 7,-10-6-12,-11-4-3,-9-5-6,-7 1 0,-8 0 1,6 0-1,6 0 0,9 0 0,15 8 1,5 7 0,8 8-1,3 2 0,10 5-42,4 6 24,12 3 12,7 9 5,5 1 1,-4 6 2,6 0-2,-9 2 1,-1 2-1,-10 6 1,-1 3 7,-7-3 16,-6 2 0,-2-2-12,-8 0 3,-3-2-3,-12-3-12,-9 2-11,-18 2-146,-139 76-589</inkml:trace>
  <inkml:trace contextRef="#ctx0" brushRef="#br0" timeOffset="202094.5589">15565 14987 1246,'-6'-3'450,"6"3"-243,-6-3-48,1 3-30,5 3-38,-2-3-31,2 0-30,0-3-19,2 2-11,0-2-29,1 2-86,3-1-185,22 8-456</inkml:trace>
  <inkml:trace contextRef="#ctx0" brushRef="#br0" timeOffset="202755.596">14107 15485 1466,'-3'-1'324,"3"1"-90,-3-4-115,2 5-46,1-1-14,0 0-26,0 0-26,3 3-7,6 3-13,12 3 13,16 2 0,17 3 15,7-3-9,0-6 0,2 1-6,-8-2 1,-6 0-1,-4 7-45,-9-2-137,-10 8-271,-15 40-249</inkml:trace>
  <inkml:trace contextRef="#ctx0" brushRef="#br0" timeOffset="202987.61">13976 16325 1344,'-3'4'283,"4"-1"-211,6 9-39,15 0 23,18 2 106,21-7-24,59-15-42,21-36-38,-12-1-32,-95 35-14,-4 2-1,1 0-11,29-4-24,-8 5-144,-1 4-349,34 3-361</inkml:trace>
  <inkml:trace contextRef="#ctx0" brushRef="#br0" timeOffset="207176.8489">15622 15513 761,'11'-14'207,"-1"-1"-36,10-14-49,-3 2-19,0 0-7,-3 1-10,-2-1-26,-1 3 7,-1 0 37,-4 9 1,-2 5 18,-4 4-6,-4 11-48,-2-2-38,-4 5-8,-14 8 26,-15 17-35,-16 19-14,-8 14 1,-4 13 8,9 3-8,1-2-1,11-8 1,7-11 0,9-12-1,14-13-1,6-15-6,8-11-16,4-7 1,5-2 8,9-1 14,8-1 14,13-6-8,6-8-5,5-5 15,8 0-10,-4-1-6,-6 7 0,-5 4 0,-6 4 1,-5 4-1,-7 1 0,-1-2 0,-2 1 0,0 1 2,-7-3 5,-4 0 1,-4-1-1,-5 5 1,-2-3 13,-2-1 22,-6-2-25,-7-6-17,-4-7 0,-9-3 7,0-1-1,-4-5-2,2-3-5,2 5 0,7 3 0,1 7 6,8 3-6,2 3-6,5 7-5,2 1-26,4 2-28,2 0-37,1 2-118,2 3-92,7 4 58,47 31-121</inkml:trace>
  <inkml:trace contextRef="#ctx0" brushRef="#br0" timeOffset="207499.8679">16037 15555 822,'10'16'83,"1"-2"-83,8 22 4,-3 9-4,-5 8 126,-5-2 72,-2-1-18,-2-10-60,2-11-46,1-17-31,0-6-2,0-10 19,2-2 43,10-10 19,4-13-46,3-13-38,1-9-20,-4-5-9,-6 5-2,-8 6 1,-8 14-1,-8 10 8,-10 16-9,-6 9-6,-13 13 0,-9 11-1,-9 9 1,4 2-45,3-1-72,5-11-81,-54 26-350</inkml:trace>
  <inkml:trace contextRef="#ctx0" brushRef="#br0" timeOffset="207831.8869">15049 16230 665,'-15'0'342,"4"2"-155,-6-2-8,9 3-32,8-3-36,2 0-60,-1-3 10,6 6-17,8 1-2,12-1 102,17 1-11,21-4-58,71-11-6,53-34-34,20-19-16,-78 25-10,-11 2-1,-2-2-7,-12-1 1,-12 7 10,-61 18-12,-8 8-21,-5 7-53,13-1-251,-17 9 46,-61 37-787</inkml:trace>
  <inkml:trace contextRef="#ctx0" brushRef="#br0" timeOffset="208311.914">15665 16140 1491,'-7'-9'201,"4"2"-54,-3-4-110,1 11-37,-6 7 0,-9 11 15,-9 13-14,-9 10-1,0 11 1,-3 2-1,5 0 0,3-1 0,6-8 5,6-6-5,11-6-14,7-5-2,12-3-5,13-2 15,9-10 6,18-12 11,11-15-1,2-16-1,1-10 0,-13 1-7,-13 13 4,-20 9-6,-10 15-1,-17 10 0,-13 15 1,-13 16 1,-13 12 10,-7 7-11,2 2 0,5-1 0,8-5 15,13-6 3,12-9-4,10-11-13,12-9 8,11-2-7,15-6 47,12-3 11,7-8-7,9-3-29,-3 0-24,-3-1-41,-7-1-157,1-9-100,52-63-374</inkml:trace>
  <inkml:trace contextRef="#ctx0" brushRef="#br0" timeOffset="208599.9309">15996 16695 1060,'-1'22'143,"2"0"-80,5 19-14,1 2 67,6-8 10,0-6-33,2-9-3,0-7-15,-3-8 1,1-10 20,2-8-4,0-14-32,3-11-20,-2-14-25,-7 1-1,-4 3-4,-7 17 14,-5 16 0,-8 11-1,-5 11-8,-4 10-14,-7 11 0,0 6 0,7-3-1,12-13-22,12-10-179,18-13-294,104-87-232</inkml:trace>
  <inkml:trace contextRef="#ctx0" brushRef="#br0" timeOffset="208778.941">17067 15997 1773,'-19'14'249,"1"-1"-165,-13 9-57,10 1-6,7-9-21,12-10 0,3-1 0,4-3-90,7 0-15,4 1-138,23 9-586</inkml:trace>
  <inkml:trace contextRef="#ctx0" brushRef="#br0" timeOffset="209101.9589">17213 16244 1631,'-9'0'205,"6"0"-130,-5 0-54,8 0-15,8 0 11,8-2 47,18-4 13,20-1 7,53-15-26,19-10-28,-87 19-6,-6 3-12,35-13-4,-6 1-2,-6 2-6,-3 8-9,-7 6-53,-8-1-119,-11 7-37,-16 0-400</inkml:trace>
  <inkml:trace contextRef="#ctx0" brushRef="#br0" timeOffset="209467.9799">17497 16374 1606,'2'0'213,"4"3"-190,7 5-23,7 0 0,5 0 1,5 10 42,0-1 14,-4 9-31,-4 2-17,-9 6-3,-12 6 1,-8 12 2,-14 10 2,-13 2-11,-6 4-38,-10-7-5,2-12 20,4-14 22,11-16-1,17-9 2,10-4 16,6-6 32,10-3 3,9-3 2,18 3 20,8-3-8,11-1-22,4-6-17,2 0-10,-5-6-5,-3 0-11,-10-4-5,-8-1-115,-11-1-243,-8-68-955</inkml:trace>
  <inkml:trace contextRef="#ctx0" brushRef="#br0" timeOffset="209858.003">17583 15465 1468,'-22'-23'188,"6"1"-103,-17-19-34,4 7 23,4 9 17,12 12-11,0 7-38,7 5-33,2 2-8,-3 7-1,-6 3 6,-3 7-6,-1 5 0,-2 13-1,3 13-10,2 15 1,3 13 10,5 8-8,8-5 7,2-12 1,12-17 0,3-15 1,7-17-1,6-19-18,8-17-7,6-21-46,-1-18-47,-1-23-50,9-66-41,-13-26-16,-22-4 17,-19 52-639</inkml:trace>
  <inkml:trace contextRef="#ctx0" brushRef="#br0" timeOffset="210053.014">17667 14831 1088,'-2'0'314,"2"1"-188,0 2-123,0 4 13,2 12-16,1 11 62,2 14 17,4 11-7,-2 7 17,5 12-8,-6 11-35,1 56-17,-5 27-17,-5 26-2,6-79 2,-1-67-12,5-2-36,-1-5-108,9 40-151,35 46-348</inkml:trace>
  <inkml:trace contextRef="#ctx0" brushRef="#br0" timeOffset="210408.0339">18504 16052 1851,'0'-2'317,"0"0"-206,2-1-87,8-4-3,12-3-17,12-2-2,17 1-2,12-3 10,1 6-1,-1-1 3,-11-5-10,-9 2 4,-10-1-6,-8 1-24,-9 0-129,-8-2-159,-24-21-450</inkml:trace>
  <inkml:trace contextRef="#ctx0" brushRef="#br0" timeOffset="210604.045">18767 15532 1858,'-6'16'227,"2"10"-184,-6 30-35,4 15 4,1 13 34,2-1 7,6-3-31,5 0-8,5 1-4,5-5-10,2 1-22,1-4-157,19 76-418</inkml:trace>
  <inkml:trace contextRef="#ctx0" brushRef="#br0" timeOffset="211510.097">20299 14966 1790,'-8'-1'302,"1"1"-196,-11 0-73,2 1-19,1 7-7,-4-2 4,2 7 2,-5 7-11,-4 9-1,-10 18 5,-9 10-5,-11 8 0,-4 3 0,2-5 0,3-5 0,10-10 0,11-9 0,11-7 0,11-15-1,8-5-12,14-1-15,12 1 11,13-3 15,18-2 0,16-10 1,6-10 8,-2-8-2,-3 2-5,-15-2 0,-14 8 12,-7 0-1,-10 5 6,-12 3-7,-5 3-11,-3 2 2,-4 0-1,0 0 11,-2-1-3,0-2 15,-2-8 20,-4-5-34,-6-12-8,-6-8-2,-7-10 1,0 1 1,-2 3-2,2 8-1,2 11-6,2 7-2,5 12-2,6 2-5,3 4-29,7 2-45,4 5-93,7 7-104,31 33-381</inkml:trace>
  <inkml:trace contextRef="#ctx0" brushRef="#br0" timeOffset="211819.115">20497 15397 291,'2'4'1307,"4"8"-1218,4 10-64,10 8-20,0 8-4,4-1 9,0-3 33,3-5 2,3-8-19,0-13-10,-3-5 7,-8-12 31,-1-4 30,-7-13-2,-6-6-26,-5-7-26,-4-6-11,-5-6-18,-8 2 34,-3 8 5,-7 8-16,-2 21-9,-2 18-13,-8 22-2,1 11 0,2 12-60,4 2-69,4 1-98,0-1-289,-59 59-519</inkml:trace>
  <inkml:trace contextRef="#ctx0" brushRef="#br0" timeOffset="212080.13">19433 16062 1745,'-9'-2'213,"8"0"-179,-2-2-34,23 0 0,17 0 11,23-4 50,75-4 8,62-1-18,46-7-22,-98 2-7,-11-9-2,-11 2-2,-8 9 13,-6 6-22,-10-10 11,-60 11-20,-7 3 0,-6-1-75,21-10-99,-17 3-309,-52-17-406</inkml:trace>
  <inkml:trace contextRef="#ctx0" brushRef="#br0" timeOffset="212711.166">20020 16240 1305,'-2'-8'198,"2"4"-82,0-10-16,0 10 58,0 4-35,-4 3-75,-1 0-17,-8 6-8,-10 5-16,-6 9 14,-8-1 3,-4 7 12,-1 2-15,-2 4-10,-1 10-5,3 5-6,7 0-2,15-5-10,13-11-9,17-8 21,11-9 3,10-8 9,12-8 5,4-11-4,5-10-4,0-13 3,1-5-4,-6-2-1,-10 9-6,-17 11-1,-13 18-29,-10 11-38,-14 27 67,-13 17 4,-11 17 7,-7 5-4,1-5-1,6-13 2,10-9 16,10-8-2,9-14 11,7-7-18,5-10 3,5-3-18,10-2 8,11 2 22,9-9-9,11-6-11,4-7 2,4-12-12,-2 1-47,-4-8-46,-5 3-148,33-40-358</inkml:trace>
  <inkml:trace contextRef="#ctx0" brushRef="#br0" timeOffset="213021.1839">20155 16862 1631,'-2'3'339,"2"-3"-222,2 0-83,1 4-19,7 3 3,5 2 20,12 3 4,6-2-23,3-7-4,2-6-4,-4-1-11,-4 0-1,-6-2-44,-11-2 45,-7-2 11,-9-10-2,-9-3-9,-9 0-3,-13 1-2,0 14 5,-2 12 12,0 10-5,11 9-7,5 3-1,10 4-7,3-3 7,8 0-14,8-7-69,4-2-90,4-10-99,45-22-325</inkml:trace>
  <inkml:trace contextRef="#ctx0" brushRef="#br0" timeOffset="213470.209">20820 16135 1802,'-9'-6'303,"3"1"-190,-9-5-85,-3 13-27,-3 11-1,-3 9 1,-3 20-1,-2 16 6,0 11-1,7 5-4,2-2-1,7-13 0,7-15 0,4-13-1,4-13-14,10-7 8,6-6 7,12-6 0,10-14-11,3-9-40,3-13-6,-5-5 11,-6 3 23,-11 8 23,-13 16 0,-11 10 18,-8 8 13,-9 10 4,-11 13-25,-6 16-2,-3 11 5,4 8 14,5 6 3,7-1-10,10 1 4,5-6-5,8-17-1,5-8-3,4-15-1,5-9 1,5-8 0,2-10-2,9-8-13,2-12-57,4-9-130,56-78-277</inkml:trace>
  <inkml:trace contextRef="#ctx0" brushRef="#br0" timeOffset="213851.231">21063 16675 1643,'-2'0'377,"4"-1"-226,-1-2-109,4 1-33,4-2-9,9 10-7,3 4-5,7 6 6,-1 14 6,-3 11 1,-4 0 13,-9 0 7,-6 2 6,-7 3 0,-7 2 3,-3-1-18,-3-10 1,-4-8-5,2-18 1,7-7 1,-3-12-10,2-12-21,2-12 2,6-13 17,8-9 2,10-7 0,4-2 13,9 2 4,2-3-7,-2 3-4,1 0 0,0 2-5,-5 4-1,-3 14 0,-6 11 0,-4 14 0,-4 6-61,-5 6-55,-2 6-97,-2 3-459,-16 18-175</inkml:trace>
  <inkml:trace contextRef="#ctx0" brushRef="#br0" timeOffset="214088.245">21570 15942 1872,'-3'0'267,"2"3"-192,-1-2-43,2 5-2,0 7 24,2 7 1,0 2-23,5-1-7,1-1-13,1-6-4,2 3-8,1-9-20,-2 2-97,1-2-219,-20-4-1134</inkml:trace>
  <inkml:trace contextRef="#ctx0" brushRef="#br0" timeOffset="214553.271">21928 15911 1256,'-10'-2'788,"2"2"-691,-2-6-88,5 10-9,5-2-1,2 0-8,7 7 9,9 5 30,14 7 48,15 1-29,17-9-14,4-10-8,6-10-9,-3-4-5,-9-8-5,-7 1-7,-9 0 1,-4 5-1,-2-1 5,-7 2-6,1 0-22,-10 3-46,-6 4-71,-11 2-104,-26-3-403</inkml:trace>
  <inkml:trace contextRef="#ctx0" brushRef="#br0" timeOffset="-214570.437">22098 16313 1918,'0'0'262,"5"1"-262,2 8-39,8 0 39,11 5 0,2 2 50,6 1-5,-1 3-23,-5 2-10,-11-2-11,-11 13-1,-15 8 9,-15 6-9,-9 7-8,-12 1-46,0-10 21,3-9 21,6-9 12,11-15 0,9-4 1,12-8 24,5-2 1,11-4-1,14 1-1,9-6 14,19-6-4,4 1-19,5-3-3,-5 1-11,-6-3 7,-5 1-8,-9 2-9,-8 1-52,-8-1-133,-7-3-263,-15-54-462</inkml:trace>
  <inkml:trace contextRef="#ctx0" brushRef="#br0" timeOffset="-214194.416">22364 15025 1501,'-11'-26'571,"2"4"-468,-10-19-68,4 9-35,-4 9 6,4 7-5,-2 5 17,3 7-12,-3 6-5,-4 5 0,-3 5 1,-1 4-2,2 7 0,3 7-6,4 7 4,3 12 1,6 10 0,2 8-8,5 1 9,2 3 0,4-1-5,1-11 4,3-10 1,0-17-8,0-14-7,0-16 15,10-10 0,4-18-54,7-19-150,62-138-305</inkml:trace>
  <inkml:trace contextRef="#ctx0" brushRef="#br0" timeOffset="-213955.402">22397 14325 1694,'-6'-3'358,"3"2"-263,-2-3-70,4 4-19,1 4-6,0 5-6,0 22-12,0 27 18,-3 85 17,-6 74 13,-2 26-3,-3-95 13,0-5-2,8-18-22,7-23-10,4-65-6,1-7-19,4-8-163,46 38-541</inkml:trace>
  <inkml:trace contextRef="#ctx0" brushRef="#br0" timeOffset="-207291.0209">28907 6534 618,'0'0'121,"0"0"2,-2-3-51,1 3 5,-3-1-77,4-1-51,0 2-264,0 2-26,2 3 299,1 5 42,-1-2 111,1-5 239,0-3-172,-1 0 95,-2 0 9,1 0-64,-1 1-88,3 3-73,6 12-45,12 13 29,8 22 31,2 31-6,19 78-17,4 49-13,11 32-7,-26-84-11,-5 4-17,-6-17 5,-10-11 2,-11-94-8,-2-10-27,-4-3-89,2 19-59,-3-13-71,-4-15-251,-20-37-445</inkml:trace>
  <inkml:trace contextRef="#ctx0" brushRef="#br0" timeOffset="-206930">29225 6422 1669,'-7'-6'200,"1"2"-100,-9-4-43,13 6 21,2 0-4,2 1-64,16-8-1,16-11-9,61-28 14,38-4-8,-95 51-6,-1 2-7,31 3-1,-8 10 7,-9 6-8,-8 6-3,-8 7-1,-12 0 7,-8 3 5,-13 9 1,-15 12 0,-14 17 13,-55 64 4,-62 30-7,-42 6 1,56-81-4,16-18-5,26-23 1,59-38-3,9-5-8,10-3-49,-8 2-174,90-28-698</inkml:trace>
  <inkml:trace contextRef="#ctx0" brushRef="#br0" timeOffset="-206245.9609">30064 8626 1778,'-14'-2'238,"-4"8"-155,-23 9-52,-13 23-20,-61 56-4,-40 47-7,-18 30 1,72-49 5,17-11-6,24-8 0,38-55-11,10-11-2,3-3 2,-3 31-23,19-11 19,19-9 15,22-8 16,59 14-8,42-15-8,28-36-3,-66-16 3,-8-1 1,-64 11 0,-5-2 0,-6 0 5,24-10 5,-17-3 17,-17 1 11,-13-4 9,-12-7-13,-9-6-20,-16-5 3,-12-2-9,-10-6-8,-10-1 13,0-1-4,-3 6-10,3 10 1,4 11 8,6 8 0,10 10 0,3 4-7,6 3-1,12 1 5,4 1-6,10-2 0,9 4-25,13 7-221,11 8-27,109 35-440</inkml:trace>
  <inkml:trace contextRef="#ctx0" brushRef="#br0" timeOffset="-205863.9389">30650 9116 1808,'-1'6'193,"-4"1"-193,-1 12-13,-7 12 7,-6 16 6,-9 11 8,-1 8-8,2 2 2,3-9-1,9-10 0,2-10-1,8-17 0,4-9-9,5-9-3,10-4-61,4-8-74,10-5-141,12-9-87,0-1 136,-4 7 164,-5 10 75,-5 15 93,-11 8 73,-2 6 31,-5 3-7,-5-1 19,-3 7-58,-3 1-77,0 0-44,-4-2 6,3 1-23,-3-5-13,1 4-103,-1-1-34,-1 1-25,5-9-91,15-10-64</inkml:trace>
  <inkml:trace contextRef="#ctx0" brushRef="#br0" timeOffset="-205504.919">31248 9448 1365,'-1'2'604,"-1"-1"-498,-2 11-82,-5 9-10,-5 13-1,-9 17-4,-3 8-1,-2 7 2,7-3-10,6-8-6,9-8-41,6-13-35,5-15-17,4-9-15,9-21 7,10-15 5,4-21-183,7-7 2,3-5 70,-2 5 213,-7 22 76,-8 15 122,-9 13-52,-6 12-10,-1 7 62,-3 10-18,-4 5-43,-4 12-68,-3 9-33,2-1-18,0 4-18,-1-6-158,1-6-131,-30 65-371</inkml:trace>
  <inkml:trace contextRef="#ctx0" brushRef="#br0" timeOffset="-204866.8819">28468 6073 1816,'-4'-4'213,"4"2"-156,-7-4-57,4 12-9,-3 3-17,-6 14 26,-6 22 3,-15 33 5,-28 77 5,37-100-7,-16 51-6,7-16 0,15-6 0,15-16-1,14-4-28,19-6-50,16-3-17,11-10 40,11-2 25,-5 1 7,-7 1 7,-17 10 2,-22 12 7,-19 12 8,-37 63 1,-43 31 7,-33 36 1,26-50-8,7-10 1,18 19-2,22 8 0,18 18 0,24 13 0,21 26 0,5 42-1,10-41 0,11-58 1,7-31 0,7-36-27,-27-75-270,32-1-907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22:03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27281 3879 355,'2'-12'237,"-2"2"-142,1-10-29,1 2 0,-2-3-21,1 5-5,1 4-11,-1 5-17,-1 3-12,2 8-77,1 3-74,2 12-16,6 39-145</inkml:trace>
  <inkml:trace contextRef="#ctx0" brushRef="#br0" timeOffset="1314.0751">26941 4334 861,'0'-19'91,"-2"6"4,-2-13 10,4 11-26,0 4-40,6 2-19,15 1-12,31-10-8,75-18-2,86-12 2,34 7-1,-94 20 0,-14-2 1,-15 2 0,-23 5 1,-63 9 0,-10 1-1,-3 2 0,19-2-1,-16 2 1,-16 4-1,-9 0-11,-3 0 1,-2 0 10,1 2-5,-6 0-11,-7 8 17,-5 6 5,-14 11-5,-11 7 2,-8 7 4,-6 9-6,-11 1 0,-47 44 0,-26 21 5,-44 25 6,60-41-1,21-7 1,20-10-1,55-57-9,7-4 2,4-5-2,-17 20-1,14-5 0,5-7 1,5-8-1,6-6 1,2-5 1,4-6 10,1 0 10,2-7 47,8-18-9,21-18-57,22-44-3,66-97-12,33-59 5,-11 27-4,-66 90-25,-9 7-37,-21 12 13,-29 56 16,-2 5 23,-6 4 20,7-35 1,-11 16 6,-7 18 16,-2 17 4,2 11-17,1 9-9,1 8-13,1 3-10,1 11 13,1 0 2,1 13 7,2 3 0,-1 6 1,5 2-1,-5 3-6,-3 0 5,0 3 1,-2 3 0,0 10 0,0 9-6,0 10 7,3 11 1,-1 56 5,-2 26 1,-8 17 1,5-86-8,1-63 6,1-3-6,-1-6 1,-3 27 0,2-16 0,0-15 5,1-8-4,1-14 13,-1-4 64,-1-8 82,-3-6-56,-7-12-72,-5-9-21,-6-16-5,-3-16-5,-4-8-1,-5-11-1,3 1 0,-8 6 0,-1 12 0,0 8 0,-6 11-1,-3 6-5,5 7 5,-2 8 0,4 4 0,5 1 0,7 0 1,10 6 1,1-1 0,12 4-1,-4-4-17,6 0-22,-1-7-3,-1-2 20,3 1 5,4 4-5,-3 6 5,2 8 11,2 4-33,1 3-48,1 3-108,2 10-25,8 10 97,42 62-131</inkml:trace>
  <inkml:trace contextRef="#ctx0" brushRef="#br0" timeOffset="2672.1528">28608 4061 898,'4'-8'111,"4"2"-66,8-4-36,14-2-9,10 6 1,11-8 0,5 1 0,6 1 0,2 2 0,3 0 0,3 3 0,-3-3-1,-4 1 1,-9 3-1,-12 2 1,-14 2 0,-7 4-1,-14-2-11,-5 2-5,-5 0 4,-3 1-14,-12 9 7,-5 2 19,-12 9 1,-4 9 8,0 6 0,-1 10 8,-4 11 5,0 13 23,-10 7-3,-3 8-6,-4 3 2,2 0-22,3-4 4,8-4-11,6-9 1,5-7-9,5-9 6,5-11 4,7-10-11,9-17 1,8-8 8,3-9 21,0-10 43,-2-3 29,0-11-69,1-13-25,1-11-8,8-22-19,18-71-30,29-51-19,23-11-29,-26 70-26,2 9 39,-10-8 24,-9 10 33,-23 75 15,-3 1 12,0 9 0,4-34 1,-2 21 27,-6 12 20,-3 18-13,-2 8-20,0 4-6,0 8-9,2 8-30,0 6 19,0 13 1,1 10 10,-1 12-1,1 12-7,1 12 3,6 13 5,10 66 10,11 19 8,-1 26-12,-15-64 3,-6-6-1,-5-6-8,-2-78 1,-2-4 0,0-10 5,0 32-5,0-18 7,0-16-7,-2-12-1,2-11 17,-1-7 112,-4-10 84,-7-8-135,-7-14-54,-2-18-17,-10-15 1,3-17-8,-5-7 1,-6-1-1,-2 5 0,-2 12 0,-2 9 0,1 12-1,2 2 0,-1 6 1,1 6-1,6-1 1,3 6 1,8 2-1,8 0 1,4-1-1,6 5-4,5 5-19,1 10-1,1 4 2,0 9-53,0 2-80,1 6-17,4 7 46,-1 8-57,11 55-168</inkml:trace>
  <inkml:trace contextRef="#ctx0" brushRef="#br0" timeOffset="3790.2168">29805 3989 569,'7'-9'123,"9"4"-77,13-6-35,14 7-10,12 1 0,9-1-1,3 4 1,8-4-1,-1 0-1,-5-4-17,-6-3 1,-15 0 8,-8-2 9,-12 0-1,-7 1 1,-3 1 0,-4 5 0,-6 6-6,-6 0-9,-4 6-5,-3 3 2,-6 6 17,-9 7 1,-8 6 31,-14 5 26,-7 9 0,-7 4-16,-6 9 1,-4 8-5,3 5-10,-8 14-3,1 7 30,0 1-16,-1 4-8,6-4-12,10-11 1,9-15-4,11-19-13,16-20 11,9-15-2,7-6 68,3-8 80,0-5 14,7-13-110,2-19-42,6-23-16,21-70-5,12-25 0,1 4-8,-8 48-16,3 3-40,0 0-5,-27 58 12,1-4 1,-6 7 8,18-45 21,-1 3 15,-8 12 5,-4 12 6,-6 16 1,-5 16 6,-6 15 9,2 11-12,-2 3-3,2 5-12,-1 7-1,2 10 7,3 7-3,7 15 3,4 5 5,4 13 0,1 6-8,2 7 8,0 4 0,1 9-5,-3 5 6,8 63 0,-7 30 0,-17 31 9,-10-85-8,-1-30 14,2-61-7,-2-10-8,4-5 2,-4 28 8,3-23-9,0-14 5,2-9 3,-2-8 83,2-10 77,-3-9-76,-2-14-64,0-13-20,-1-13-3,-5-11 0,-2-13-5,-3-1-1,-13-3 0,-8 6 0,-9 10-1,-14 8-8,-8 8-3,-3 12 11,5 6 1,13 5 0,12 4 9,12-3-8,10 0 10,4-4-10,6-2-1,3 1 0,0-1 1,-1 9-2,2 1-6,-1 8 6,0 7-6,-4 0-15,2 6-77,1 6-11,1 8-82,6 10-81,21 58-25</inkml:trace>
  <inkml:trace contextRef="#ctx0" brushRef="#br0" timeOffset="4955.2834">31003 4012 570,'-1'-3'180,"1"3"-93,-3 0-87,-1 3-9,1 1 9,1-1 9,2-3 70,9 0 11,12 0-36,27-3-13,71-1-16,64-12-8,10-9-5,-85 4-3,-67 14-9,-11 1-1,-3-1-5,19-4 6,-14 1-1,-12 3 1,-14 1 6,-2 4-6,-4 2 0,-1 2 0,-2 0-30,-6 6-25,-8 8 42,-13 7 13,-11 11 1,-11 7 0,-12 10 8,-48 35 14,-21 24 7,-7 8 6,50-36-6,48-41-8,6 0-10,6-6 0,-33 38-10,14-6 7,12-12-9,13-16 0,12-17 1,9-15 0,3-4 11,0-3 3,1 0 19,-1-3 46,2 0 50,-2-10 32,6-20-97,5-19-47,5-19-11,10-15-7,25-62 0,12-13-25,8-7-17,-29 52-47,-10 5-5,-10 7 38,-11 57 31,0 8 19,-1 3 6,10-28 0,-6 16 8,-4 19-7,-6 13 7,-1 6 4,-3 8-6,0 4-6,3 8-27,5 13 17,1 11 8,4 17-5,2 9 5,6 11 1,-2 10 0,3 6-8,-3 6 9,5-1 0,-5 6 1,11 51-1,-8 10 0,-11 27 1,-10-81-1,-1-62 0,0-12 0,-1-4 0,1 22 0,-2-14 1,2-16-1,-1-10 0,1-7 36,-2-6 90,-2-6 24,-7-15-91,-6-9-37,-5-23-20,-12-13-1,-4-12 0,-8-2-1,-6-3-5,-1 15-1,2 6 5,1 10 0,7 7 1,2 6 5,11 1-5,7 3 0,1 0 6,4 8-5,2-1-1,1 1 0,1 3 0,-3 1 0,-2 2 0,-1-2-15,4 7-39,5 12-14,7 8-89,10 13-223,42 76 77</inkml:trace>
  <inkml:trace contextRef="#ctx0" brushRef="#br0" timeOffset="6374.3646">32234 4102 455,'-4'-8'73,"1"4"-13,-1-6 21,4 4 60,0 3 8,7-7-44,8 0-74,19 0-31,23-7 0,71-5 0,47 2 15,18 2-14,-42 0 17,-27-2 4,-30 3 1,-59 6-10,-15 5-5,-3 0-1,11-3 2,-11 2-1,-14 3-5,-1 4-3,-4 0-17,-1 0-14,-2 5-28,-2 4 31,-5 7 9,-2 6 18,-10 5 2,-4 4 3,-2 8 5,-7 6-7,-3 7 7,-2 9-8,-3 6 7,-4 8 1,-7 6-3,-6 5 7,-7 7 14,-9 7 6,-46 56 3,-11-2-18,96-110 2,2 0 1,-30 32-9,22-17-12,18-26-3,20-21 3,7-12 123,7-8 52,10-16-101,3-14-49,14-16-8,7-15-16,1-11 8,2-18-8,17-72-1,-5-44-9,-13 18-12,-26 82-18,2-1 0,-4 8-3,-8 65-24,0 0 23,-1 5 25,7-35-5,0 7 16,-2 12 6,1 4 1,-5 8-2,1 5 2,-3 9 2,-1 4-1,-2 10 5,-1 4-6,-1 9 0,0 4-23,0 8-2,1 10 11,2 12 5,0 13 8,0 10 0,2 8 0,-2 7 1,2 7-1,2 3 1,6 8-2,18 56-4,10 12-3,3 19 2,-17-51 7,-13 13 0,-10-22 1,-5-73-1,-2-2-1,0 2-7,-5 44 8,3-6 2,-3-9 4,3-11-6,1-20 1,2-13 0,1-14 1,-1-12 25,1-16 159,-6-11-80,-6-21-70,-11-21-22,-6-11-13,-8-14 6,-4-3-6,-1-3 0,3-2 0,4 5 0,4 8 0,-5 11-1,3 7-1,0 8 1,-4 1 0,4 7 0,-2 9 0,3 6 2,6 4-2,8 7 8,7 3-8,1 2 0,6 8 0,1-1-1,3 0-9,2 6-4,-1 1-2,0-2 4,0 2 3,0 4-9,2 3-53,3 3-134,11 11-128,59-1-275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23:04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6870 4170 534,'-5'-3'139,"1"0"-19,-2-8 6,1 5-52,1 2-23,3 1-9,1 3-3,1 0-36,1 0-3,0 0-29,1 3 2,5 1 27,1 6 14,9 6 1,7 2-2,18 1-1,16 0-3,67 3 0,58-3-7,35 9 10,-65-12-3,16 1 6,6 11 7,-30-2-4,-14-3-10,-16 3 2,-9-1-8,-5 1-1,-11 1 8,1-2-8,10 12 0,8 15 0,2-14 0,11 0 0,0 5 0,-6 14 5,4-24-6,-7-18 0,-6-2 0,-7-7 1,-60-2 5,-5 2-5,-2-3-1,36 6 0,1 1 0,-1-1 1,50 10-1,19-3 1,11 4 1,-47-8-1,0-4 0,2 13-1,8-15-1,3 1 1,-7-7 1,-3 3-1,-7 4 0,-3 0 1,3 2 0,4-3 0,1 0-1,-3-6 2,0 2-2,-7-2 1,-10 1-1,-40 2 0,-7-2 1,3 2-1,38 3 0,0-5 0,49 1 0,24-4 0,14-5 8,-46 4-7,-13 2-1,5-2 0,-13 2-1,-8 1 1,-53 0 0,-7 1-1,-5-1-1,28 3 2,-10-2 0,-3 2 1,-2-3 0,15 0-1,8-3 1,12-2 4,55-17-4,14-5-1,8 2 0,-116 16 2,-3 0-2,-4 1 1,27-10-1,-9 5 6,-8-3-5,2 5 6,-2-2-1,5 1-4,8 1 4,10-7-5,4 0 5,3-6-6,-4-2 1,-6-2 6,-5 5-6,-7 3-1,-2 4-1,-1 4 1,0 5-1,2 1 1,1-4 0,2-2 1,-3-7 5,4-5-6,0-4 2,1-11-1,0 4 0,-6-5 0,-4 5 8,-9 0-8,-6 8 59,-11 7-9,-7 11-3,-2 4-20,-1 4-20,-3 1-8,0 0-20,2 0 10,3 3 2,2-1 8,2 2 0,2 0 0,-1 0 0,-4-2 0,-3-2 1,-3 4 6,2-4-5,1 0-1,2 0 1,1-4-2,0 4 1,-1 0-1,-4 0-5,-1 0-1,-1 0-20,-1 0-80,-26-2-140</inkml:trace>
  <inkml:trace contextRef="#ctx0" brushRef="#br0" timeOffset="9265.5299">5909 5849 462,'-3'-5'183,"0"-2"-77,-3 0-29,2-1 13,0 4 31,-1-6-8,-1 2-13,3 3-20,0 2-16,0 1-11,0 2-20,3 0-18,-1 2-9,1-2-6,-2 3-5,1-3-5,-6 5 10,-5 10 0,-11 4 7,-7 10-5,-2 6-1,-2 8 0,-2-1 8,2 4-8,1 0 0,6-5 0,6-6 0,4-9 0,6-7 1,5-7-2,3-4-2,1-5-5,4 0-11,-2 0 1,0-6 11,2 3 5,-1 0-5,1 0 4,0 0 2,4 3 0,5 0 0,10-2 0,10-1 1,15-1 0,4-8 0,6 4 5,-2-3-6,-7 2 6,-6 1-6,-4 0 0,-10 3 1,-6-2-1,-7 4 0,-7 2 0,-4-2 1,-5 2-1,1 0 1,0-2 6,-3 0 8,3 2 3,0-2 8,1 0-2,-2-2-3,-1-2 6,0-2-6,-2-4-6,0-7-9,-1-1 0,0-9-5,-2-4 0,-2-1 0,2-1 0,-1-6 0,-1 1 0,-6 3 0,2 5-1,-1 7 1,3 2-1,2 10 0,2 0 0,2 5 0,2 4-1,1 1 1,0 1-1,3 0-6,0 0-1,0 0-50,3 5-62,0 7 42,1 2-5,2 9-41,4 3-5,3 7-39,55 61-77</inkml:trace>
  <inkml:trace contextRef="#ctx0" brushRef="#br0" timeOffset="9661.5526">6246 6118 688,'-4'-3'171,"2"0"-39,-3-1-89,3 8-43,2-1-23,-1 11 17,-1 4 6,0 15 0,2 6 1,2 7 0,0-3-1,3-7 0,1-10-13,-1-10-6,-1-10-7,1-6 26,4-8 9,6-13 60,1-11-27,8-10-25,-5-4 5,-6-1 26,-7 7 14,-6 8 14,-6 9 37,-4 5-58,-7 4-37,-9 2-17,-4 8 11,0 8-12,2 0 1,7 6-1,7-1 0,5 5-105,5 4-183,14 31 11</inkml:trace>
  <inkml:trace contextRef="#ctx0" brushRef="#br0" timeOffset="10044.5745">6185 5559 235,'-8'-6'267,"1"3"-175,-5-1-50,-1 2 12,-7 4 13,1 2 1,-4 5-10,1 1-26,-3 1-19,1 7-4,-1-2 0,1 2 2,0 3-4,0-4 1,4 1-7,0-4 8,2 2-8,-2-5 7,3 0-7,-3 2 0,2-3 1,0 0 5,6 0-7,2 2-8,10-2-165,48 38-74</inkml:trace>
  <inkml:trace contextRef="#ctx0" brushRef="#br0" timeOffset="10879.6222">5784 8142 213,'-6'5'12,"-14"25"-12</inkml:trace>
  <inkml:trace contextRef="#ctx0" brushRef="#br0" timeOffset="11948.6834">5430 8367 684,'0'0'183,"0"-4"-84,2 4-99,3-2-12,6 2 12,8-4 11,6 1-2,8-4 22,-1 5-10,0 4-6,-9 2-7,-4 2-8,-8-2 1,-3 2-1,-1-2 0,-1 2-12,3 4-87,0-3-46,38-11-312</inkml:trace>
  <inkml:trace contextRef="#ctx0" brushRef="#br0" timeOffset="12559.7183">6152 8067 961,'-3'0'183,"2"2"-140,-2 0-43,-1 2 0,-3 4 2,-6 3 11,-6 11-2,-7 6-4,-3 5-6,2 4 6,-2 4-1,1-5-6,-1 2 9,-1-4-2,1 3-7,3-3-40,1-5-7,10-7 37,6-8 1,3-5-12,6-2-3,4-6-8,1 5-31,6-6 50,3 3 13,13-3 0,8-3 0,5-4 1,3 0 0,-1 1 0,-2 6 5,-7 2-4,-6 2-2,-8 4 0,-4-2 0,-6 1-7,-6-4 1,-3 0-2,-1-3 8,-1 3 57,2-3 39,-3 0-9,0-4 6,-1-1-34,-6-8-38,0-4-9,-3-5-3,2-8-9,-5-2 1,0-3 5,1 2-5,-3 8 0,3-2 1,-3 5-1,4 6 5,4 3-5,4 8 5,3 1-6,3 1-2,0 3-37,3 4-154,2 6 25,6 7-29,22 34-268</inkml:trace>
  <inkml:trace contextRef="#ctx0" brushRef="#br0" timeOffset="12854.7352">6239 8557 268,'3'18'92,"0"-3"-16,3 17-25,3 0-15,4-6-9,-2-5-21,0-10-12,0-5 12,-1-8 27,-3-5 71,0-8 1,0-6-39,-7-8-33,-3-5-8,-8 3 16,1 3 26,-3 6 13,-2 9-71,4 5 25,2 4-31,3 5-3,4 10-97,5 7-29,16 56-179</inkml:trace>
  <inkml:trace contextRef="#ctx0" brushRef="#br0" timeOffset="43330.4783">10042 5625 1214,'-2'0'278,"1"0"-181,-2 4-70,-6 2-25,-9 12 7,-12 9 16,-12 11-2,-10 7-8,-6 4-6,-5 6-3,1 2-5,-2 5-1,4 2 9,3 4-2,9-3-7,11-5-1,15-12 0,10-17-18,10-9-2,5-9-5,9-3-8,13-3 34,19 3 4,56-9 19,35-19-13,-93 11 8,-4 2-3,38-3-9,-17 5-5,-11 4 0,-10 7 0,-10-1-1,-7 0 0,-8 2 0,-3-1 0,-8-6 0,-2 1 12,0-3 21,-2 0 70,2-4 17,-3-8-12,-4-10-61,0-19-35,-5-10-11,-3-12 6,-3-4-7,0 3 0,1 5-1,-5 10 0,1 11-11,-4 5 12,1 4 0,0 6 0,2 8 5,8 1-5,6 11 0,5 1-15,1 2-60,4 5-90,-1 12-19,2 8 65,6 12-151,46 73-253</inkml:trace>
  <inkml:trace contextRef="#ctx0" brushRef="#br0" timeOffset="43622.495">10280 6276 518,'1'16'78,"1"6"31,1 15 71,1 1-57,0-2-40,2-10-25,4-10-38,1-2 4,7-10 15,-2-8 67,8-10-17,5-12-13,1-11-22,-3-12-6,-7-6 2,-13 5-4,-10 8 40,-10 14-31,-8 13-38,-10 6-16,-9 10 10,-5 15-4,0 7-7,12 6 0,21 3-85,23 2-137,138 20-86</inkml:trace>
  <inkml:trace contextRef="#ctx0" brushRef="#br0" timeOffset="43940.5132">10894 5641 1204,'-11'-5'300,"7"1"-164,-7-6-35,11 10-101,6 0-35,16 0-20,24 0 55,76 6 31,64-5-10,2 1 0,-88-1-10,-66-1-11,-7 3-14,-10-1-86,20 6-131,-19 14-368</inkml:trace>
  <inkml:trace contextRef="#ctx0" brushRef="#br0" timeOffset="44171.5264">11370 5688 1122,'0'1'210,"0"-1"-180,0 3-30,-3 5 0,-1 10 12,-6 4 93,-10 14 3,-15 10-36,-21 9-15,-58 38-14,-53 13-20,-20 13-8,92-63-15,69-38 0,17-13-71,8-5-67,5-7-114,117-117-457</inkml:trace>
  <inkml:trace contextRef="#ctx0" brushRef="#br0" timeOffset="44367.5376">11417 5812 520,'-3'10'357,"0"7"-275,-2 23-38,-6 15 23,-5 23 70,-2 9 5,-17 64-46,25-96-48,-11 42-21,5-9-7,7-21-11,4-18-8,5-21-1,1-13-81,3-23 14,30-86-205</inkml:trace>
  <inkml:trace contextRef="#ctx0" brushRef="#br0" timeOffset="44546.5479">11491 5812 1066,'0'3'265,"1"7"-227,-1 16-28,0 13-4,2 17 5,-2 10 41,0-2-4,4 4-7,3-2-22,6-2 2,-3-6-1,2-13-20,-2-7-29,2-17-166,37-32-153</inkml:trace>
  <inkml:trace contextRef="#ctx0" brushRef="#br0" timeOffset="44764.5603">12038 5576 1274,'8'-7'196,"12"-3"-178,15-9-9,23-1 5,12-2 23,53-2 40,-80 23-44,36-2-15,-16 9-17,-16 4-1,-16 9-8,-16-2-83,-9 4-58,-7-1-103,-47 27-247</inkml:trace>
  <inkml:trace contextRef="#ctx0" brushRef="#br0" timeOffset="44980.5727">12101 5695 927,'-5'11'246,"2"11"-198,-7 13-40,1 24 7,0 15 64,-7 64 34,8 33-52,-1 23-23,7-154-16,1 0-5,1-7-7,0 22 1,0-16-8,0-17-3,0-12-89,1-14-23,1-15-50,8-111-836</inkml:trace>
  <inkml:trace contextRef="#ctx0" brushRef="#br0" timeOffset="45319.5921">12197 5867 1046,'10'-7'197,"6"0"-143,18-12-53,17 3 45,13-6 8,3 0-30,1 5-5,-6 0-19,-7 7 1,-14 5-1,-14 2 0,-10 10-30,-14-2-29,-6 11-11,-8 1 70,-8 14 61,-9 15 28,-6 8-13,-3 18-7,4 7-16,6 7-26,10 10-20,1 1 5,3 0-1,2-6-1,3-11-4,2-13-5,2-12-1,4-22 15,2-11-14,-2-15 0,-2-13-1,-4-15-69,3-20-411,6-159-99</inkml:trace>
  <inkml:trace contextRef="#ctx0" brushRef="#br0" timeOffset="45693.6135">12419 5522 1274,'1'3'189,"1"1"-154,-1 7-34,2 8-2,0 6 2,-2 13 5,-1 7 3,-1 7-9,-5 8 12,-5 8-5,-8 4-5,-5 5 5,-10 3-7,-3-9-108,3-16-129,8-22-48,11-25 138,9-26-75,7-15 26,4-13 196,3-6 24,5 3 202,-1 2 2,2 9-1,5 8-55,0 8-32,1 6-26,8 8-33,3 5-11,5 5-25,1 4-21,-3 3-24,-4 8 1,-6 2-1,-5 0-2,-4 3-82,-10-1-132,-14 3-49,-86 50-40</inkml:trace>
  <inkml:trace contextRef="#ctx0" brushRef="#br0" timeOffset="45905.6256">11588 6353 1092,'3'0'336,"8"-6"-254,15-4-47,18-5 5,68-15 58,54-1 17,34 10-52,-67 10-27,-17 7 6,-32 4-27,-54 3-7,-6 0-7,2-2 5,28 2-4,-6-3-2,1-3-95,-9-4-95,26-32-258</inkml:trace>
  <inkml:trace contextRef="#ctx0" brushRef="#br0" timeOffset="46154.6398">13283 5550 1403,'-1'-6'204,"2"2"-109,-1-5-32,2 7-15,6 2-45,4 0-3,18 2 0,19 1 1,16-1 11,56 6 0,-79-6-1,36 2-10,-10-3 1,-15-2 6,-16-2-8,-18-1-86,-11-4-98,-32-29-340</inkml:trace>
  <inkml:trace contextRef="#ctx0" brushRef="#br0" timeOffset="46416.6548">13273 5520 1116,'0'9'189,"0"6"-189,2 15 0,-2 14 10,1 11-4,2 1 18,-1 0 8,0-4-7,2-3-11,-1-13-1,0-12-4,-3-13 2,0-7-1,-3-4-10,-4-8-22,3-10-262,-9-78-223</inkml:trace>
  <inkml:trace contextRef="#ctx0" brushRef="#br0" timeOffset="47292.7049">13382 5536 310,'-2'3'110,"2"-3"-73,0 0 31,0 1 103,2-1 0,1 0-84,2 0-38,2-1 82,4-2-17,2 2-29,2 0-34,-2-2-13,-1 1-19,2 2-5,-1-1-7,6-2-6,7 0 13,10 1-14,1 2 2,2 0-1,-8 0 10,-7 0-10,-9 2-1,-8 1-11,-5 1-17,-4 2 1,-3 6 27,-3 15 13,-1 7 29,-6 11-15,-1 4 5,0 4-10,3-3-5,0 2-7,3-9 1,-1-2-5,1-9 12,-4-7 0,1-7-18,-5-6-2,-6-5-91,0-13-129,-4-3-75,-2-10-19,6-9 7,2-6 207,8-4 102,1 4 105,7 2 10,4 9 79,2 6 68,5 5-53,8 2-98,4 0-44,12 0 7,7-2-35,9 5 6,-2 3-33,-2 3-12,-11 4 0,-13 2-18,-14 5-105,-12 3 6,-19 10 51,-18 6-58,-18 4-62,-8 1 84,5-5 90,19-13 12,22-9 112,22-7 4,22-5-49,7-2-46,17-4-6,19-5 33,8 3-28,2 1-4,-9 6-14,-13 6-2,-20 6-18,-19 8-84,-20 1 40,-16 5 53,-23 8-10,-18 3-41,-61 23-41,-25 3-13,114-44-31,13-7 145,-19 7 166,23-9 13,23-2-169,18 3 4,11-3 154,21 1 19,16-2-49,64-5-57,13-7-37,-103 7-22,-6 0-13,32-6-1,-12-2-8,-15-2-74,-13-1-149,-13-3-103,-31-23-258</inkml:trace>
  <inkml:trace contextRef="#ctx0" brushRef="#br0" timeOffset="47502.717">13736 6057 220,'-9'12'239,"-1"-1"-62,-12 21-57,3 2-5,-5 8 14,2 6-21,-5 8-15,0-1-30,2 0-1,4-7-23,12-15-39,10-12 12,13-3-12,11-12 91,14-4-1,10-6-39,3-7 3,-1-2-30,-12 0-21,-6 1-3,-12-2-121,-6 2 32,-11-7-218,-30-46-76</inkml:trace>
  <inkml:trace contextRef="#ctx0" brushRef="#br0" timeOffset="47856.7372">13394 6120 292,'0'0'851,"-1"2"-718,-1 7-122,1 7-10,-5 13 13,-8 11 22,-1 9 14,-10 8 11,-8-3 5,-11 0-28,-6-5-16,5-12-11,14-6-11,12-11-75,11-12-141,17-9-129,12-20 111,16-4-244,15-8 478,4 1 37,-3 7 194,-11 16 20,-13 9-76,-9 12-64,-9 14 45,0 6 9,-1 10-58,5 1-40,4 1 59,12-1-51,13-8-31,11-6-11,12-14-33,6-10-80,6-15-153,-3-19-82,91-101-705</inkml:trace>
  <inkml:trace contextRef="#ctx0" brushRef="#br0" timeOffset="48047.7481">14716 5349 1626,'-6'8'162,"-6"11"-151,-16 17-10,-17 15 13,-19 14-8,-54 43-5,-10 16 6,86-80-7,6 3-36,-34 36-174,16-5-159,6 18-165</inkml:trace>
  <inkml:trace contextRef="#ctx0" brushRef="#br0" timeOffset="48329.7643">14512 5580 994,'13'-10'240,"-2"3"-143,14-10-56,5 11-7,0 5 13,-1 5-5,-6 4-27,1 10-5,-5 8-10,2 7-1,-6 9-11,-2 10 12,-8 11 4,-5 5 37,-8 5 13,-2 3 10,-4 2-4,-5 3-28,1 1-10,-3-3-5,-1-11-7,-2-5 2,-3-14-10,1-10-1,-2-6 2,4-15-3,2-5-73,3-12-128,-20-51-309</inkml:trace>
  <inkml:trace contextRef="#ctx0" brushRef="#br0" timeOffset="48481.773">14480 6034 1074,'5'-12'251,"5"5"-149,7-10-71,7 5-17,-1 6-1,3 5-5,-7 2-8,-3 5-37,-8 10-193,-15 7-137,-87 67-151</inkml:trace>
  <inkml:trace contextRef="#ctx0" brushRef="#br0" timeOffset="48615.7806">14283 6261 1263,'8'-4'179,"2"-2"-136,14-2-4,10-4 15,4-3-12,1 5-25,4 3-17,0 3-84,55 14-293</inkml:trace>
  <inkml:trace contextRef="#ctx0" brushRef="#br0" timeOffset="49779.8472">14443 5677 637,'-7'3'133,"0"6"-110,-6 8-23,1 24 0,0 16 3,2 23 67,1 75 31,10 35-13,17-17-8,-10-139-31,2-7-1,1-5 20,13 18-50,4-20-2,8-20 59,10-19 9,7-21-18,6-24-40,26-59-13,-67 71-5,16-48-8,-19 3-8,-21 8 7,-16 17 1,-13 20-10,-7 27 10,-7 21 12,-10 25-3,-8 21-8,-7 26-1,5 12 0,15 3 0,22-2-15,23-17 1,26-12-5,19-22 19,16-22 24,15-23-10,58-46-7,15-57-10,-99 66 3,-10 6-7,29-50 7,-29 0 8,-25 2-8,-27 5 0,-15 17 0,-12 24 36,-5 29-6,-2 27-12,-3 26-6,-1 21-11,4 17-1,3 14-4,-5 58 3,54-94 1,2 45-85,17-7-124,107 49-300</inkml:trace>
  <inkml:trace contextRef="#ctx0" brushRef="#br0" timeOffset="50004.8601">15241 5860 1482,'-1'-3'194,"-2"1"-95,1-2-89,4 4-10,5 4-27,8 2 12,19 8 15,20-5 24,63 3-6,24-13 8,-103-2-26,-10 1-12,31-2-146,-21 1-125,-14-41-363</inkml:trace>
  <inkml:trace contextRef="#ctx0" brushRef="#br0" timeOffset="50201.8713">15516 5667 611,'3'0'709,"-2"6"-655,4 1-54,2 11 0,3 6 18,1 9 26,-5 4 5,0 5-10,-1 5-19,-3 0-5,-7 8-2,-9 3-13,-19 9-150,-124 125-468</inkml:trace>
  <inkml:trace contextRef="#ctx0" brushRef="#br0" timeOffset="50381.8816">15230 6359 1382,'2'-2'299,"0"2"-202,4-4-67,-2 2 27,4 4-4,7-2-23,11 2-5,12-2-11,15-4-1,7-7-1,12-4-12,-1-8-24,0-2-127,-5-2-151,69-72-424</inkml:trace>
  <inkml:trace contextRef="#ctx0" brushRef="#br0" timeOffset="50582.8931">16207 5573 1398,'-2'4'147,"1"10"-120,-5 9-10,-7 8-4,-11 12 37,-6-1-4,-7 9-16,-6-1-12,-3 5-1,-3 3-17,5-8-102,3-5-254,10-9-269</inkml:trace>
  <inkml:trace contextRef="#ctx0" brushRef="#br0" timeOffset="50919.9124">16202 5732 975,'18'-4'193,"-3"-2"-134,18-4-10,4 0 35,-5 4-3,-1 0-22,-7 4-22,-7 2-17,-5 2-20,-1 6-36,-5 6 0,-1 6 32,-3 7 4,0 3 64,-2 6 1,-3-1-19,0 5 10,-1 1-16,-1 1 13,-4-1-22,1 2-1,-2 2 15,-5 8-3,-3 4 8,-3 9-2,-1-9-17,1-2-14,-2-8-10,6-11-1,5-7 6,-1-10-11,5-5-1,2-6-62,-1-8-61,-10 0-172,-33-41-390</inkml:trace>
  <inkml:trace contextRef="#ctx0" brushRef="#br0" timeOffset="51071.9211">16147 6022 1097,'5'-3'249,"4"-4"-166,10-3-52,2 2 55,4 4-1,-3 0-46,-2 4-19,-3 4-20,-3 7-6,-8 4-213,-49 60-326</inkml:trace>
  <inkml:trace contextRef="#ctx0" brushRef="#br0" timeOffset="51226.93">15967 6340 1612,'2'-3'294,"1"2"-228,0-3-44,2 1 77,4-1-18,7-7-60,7 3-21,9 1-3,5 3-87,2 5-154,49 8-600</inkml:trace>
  <inkml:trace contextRef="#ctx0" brushRef="#br0" timeOffset="52000.9742">17149 5373 1312,'-1'0'284,"0"2"-226,-4-1-58,-1 12-38,-1 10 38,-7 15 10,-9 17 55,-5 5-14,-6 4-30,-4-4-14,-4-5 11,-2-4-9,-2-9 0,3 2-18,3-9-103,3-1-239,-31 12-356</inkml:trace>
  <inkml:trace contextRef="#ctx0" brushRef="#br0" timeOffset="52398.997">16984 5696 936,'21'-7'185,"3"-2"-112,22-8 10,5 1 40,1 5-24,-4 0-14,1 0-19,-6 3-6,1 2-33,-10 4-16,-4 4-11,-2 3 12,-10 0-12,-2 0-17,-10 2-24,-4 2 4,-2 0-1,-2 8 38,-1 2 26,-5 9 56,-8 9-2,-2 11-14,-7 8-12,3 11-24,-4 5-2,1 15-10,-15 67-1,27-102 19,-14 48-18,1-10 4,2-22-11,10-14-2,0-17-9,5-10 1,6-13 1,0-8 7,3-6 3,0-2 3,0-2 3,-5-10-18,-2-5-72,-4-10-164,-29-99-306</inkml:trace>
  <inkml:trace contextRef="#ctx0" brushRef="#br0" timeOffset="52568.0067">17061 5884 1251,'1'-1'275,"6"-1"-197,8-2-53,4-2 8,4 5 23,4 1-34,-7 7-22,-2 5 0,-13 11-165,-18 15-91,-19 13-4,-132 104-447</inkml:trace>
  <inkml:trace contextRef="#ctx0" brushRef="#br0" timeOffset="52691.0137">16830 6267 1050,'3'0'318,"3"-2"-200,12-4-23,10-3 14,14-5-23,7 0-61,1 0-20,-1 1-5,3 1-174,81-24-453</inkml:trace>
  <inkml:trace contextRef="#ctx0" brushRef="#br0" timeOffset="52918.0267">18121 5371 1295,'-3'0'304,"3"2"-181,-3 0-84,0-1-34,0 3-4,-2 5 4,-4 8 10,-13 14 1,-8 8 2,-13 10 0,-13 3 5,-5 6-23,-7-4-201,1-2-349,-66 52-306</inkml:trace>
  <inkml:trace contextRef="#ctx0" brushRef="#br0" timeOffset="53099.037">18114 5559 234,'18'-8'789,"-2"4"-642,17-3-25,-5 6-13,-7 5 31,-1 0-19,-3 2-49,4 4-34,1-3-10,4 0-14,1 1-11,2 3-3,-4 1-188,-12 35-454</inkml:trace>
  <inkml:trace contextRef="#ctx0" brushRef="#br0" timeOffset="53398.0541">17794 5953 628,'1'0'900,"5"-3"-812,15-1-64,15-3-10,23-4 56,54-9-11,29 1-2,-101 16-29,-5 3-10,25 3 3,-15 3-21,-17 7-12,-14 1-18,-10 8 1,-10 7 29,-6 10 11,-12 9 26,-10 14-10,-3 6-3,-3 3 8,1-3-16,7-7-5,6-13-5,3-7-5,9-12-1,2-9-4,3-7-82,2-7-106,0-9-69,-16-56-287</inkml:trace>
  <inkml:trace contextRef="#ctx0" brushRef="#br0" timeOffset="53587.065">18196 5822 840,'0'0'354,"-1"3"-102,1 1-252,-3 12 22,-4 14-22,-8 14 122,-10 16-29,-12 7 3,-7 5-27,-10-2-24,-1-3-26,3-14 4,15-10-16,11-18-7,16-12-99,10-12-403,34-57-361</inkml:trace>
  <inkml:trace contextRef="#ctx0" brushRef="#br0" timeOffset="53791.0766">18861 5625 1375,'13'-10'216,"8"3"-147,22-12 12,4 0 44,9-4-44,4 5-33,2-3-29,7 1-5,7 5-14,5-1-33,-5 10-51,-8 5-105,-14 2-105,-10 5-236</inkml:trace>
  <inkml:trace contextRef="#ctx0" brushRef="#br0" timeOffset="54006.0889">19316 5386 812,'-2'-2'821,"2"2"-698,-2-1-104,1 4-18,0 1-1,-11 11 22,-11 11 43,-17 10 20,-23 15-32,-66 37-25,-36 10-13,0 10-2,125-75-13,12 1-145,12-5-400,-26 55-360</inkml:trace>
  <inkml:trace contextRef="#ctx0" brushRef="#br0" timeOffset="54195.0997">19004 5689 1318,'3'3'215,"0"7"-215,2 10-44,-1 11 44,-4 12 15,-7 10 72,-7 10-13,-4 1-23,-2 1-24,0-4-9,-2-7-18,12-8-20,4-9-268,6-17-239,22-44-169</inkml:trace>
  <inkml:trace contextRef="#ctx0" brushRef="#br0" timeOffset="54493.1168">19103 5844 1003,'20'-15'458,"6"1"-396,23-11-44,11 5-5,0 7 2,-4 3 0,-14 4 3,-8 6 14,-11 3-14,-6 4-18,-8-1-12,-3 0-24,-4 5 1,-4 1-3,-2 7 38,-4 6 53,-5 6 17,-4 8-7,-3 7-15,1 4-22,2 3 1,2-4-17,-3-4 1,7-8-2,0-5-2,1-12 2,6-8 4,-4-9-13,0-6-57,-3-10-223,-1-18-293,8-119-269</inkml:trace>
  <inkml:trace contextRef="#ctx0" brushRef="#br0" timeOffset="54711.1293">19302 5608 838,'-3'-3'588,"3"0"-469,-1-1-74,1 8-45,0 8-21,0 11 6,0 21 15,-3 19 27,-1 15 9,-3 12-12,-12 63-6,-16 7 7,21-115-4,3-7-4,-16 34-11,2-18 7,3-15 4,5-13-17,6-13-24,11-10-326,38-51-763</inkml:trace>
  <inkml:trace contextRef="#ctx0" brushRef="#br0" timeOffset="56988.2595">9843 8186 964,'-1'0'248,"-2"0"-130,2 0-31,1 0-7,-2 0 19,4-2 0,-2 2-12,1 0-24,2 0-32,-3 0-22,0 2 0,0-2-9,0 1-1,0 2-5,-3 1-7,3-3-5,-1 4-3,1 9 21,0 8 5,0 12 4,-2 7-9,1 7 12,-1 3-4,1 2 3,-2-1-10,-1 0-1,3-1 6,0-2-5,-1-7 9,2-9-2,0-8-8,0-12 0,0-6 0,0-3 0,0-4 14,2 0-14,-2-4 0,1 3-68,2-8-34,3-8-84,4-11-37,2-11-13,6-9-11,29-89-256</inkml:trace>
  <inkml:trace contextRef="#ctx0" brushRef="#br0" timeOffset="59375.396">9965 8108 457,'-1'-2'63,"1"2"-36,-3 0 6,3 0 31,0 0 13,-1 2-40,1-2-17,0 2-8,0-2 7,0 0 32,0 0 29,1-2 1,-1 2 1,0-2-17,-1 4-17,1-2-29,0 0-17,0 0-2,0 0-12,0 0-54,0 0 24,7 12-24,-7-3-34,-2 0-5,1-3-32,-3 1-17,1-3 41,0-2 50,1-2 54,2 0 9,-1-2 27,-1-2 68,0 3 5,0 1 26,0-3-3,0 2 14,2-1-1,-1 2 10,2 0-22,-1-2-13,2 2-34,0-1-25,-2 1-16,2 0-25,0 1-11,-2-1-10,2 0-17,1 2-26,8 1 53,6 1 9,13 0-8,10 2 9,8-2 7,4-4-4,4 0-4,2 0 0,-2 0 0,2 2 0,4 1 0,3 0-8,3 4 0,4-3 1,-2 2 4,-2-1-6,-1 0 0,-4 0 1,-1-4 5,-2-2 0,-2-4 3,-1 1-9,-4-2-1,-3 0 1,4-1 1,-2 3 5,4-2-6,7 0 1,3-1-1,4 0 1,3 2 8,-5 2-9,-2-1 0,-12 4 0,-9 3-1,-6 0-5,2 0 5,3-1 1,14-1 0,11-2 10,56-4-10,10-4-1,-95 6 1,-6-1 1,32 1-1,-9 1 0,-9 0 1,-8 0-1,-4 1 2,0-4-2,6 0 0,5-2 1,11-7 1,10 3-2,2-2 6,-5 3-6,-10 5-2,-14 5 1,-13 1 0,-11 2-12,-8 2-8,-2-2 9,-4 1 11,0 2 0,0-2 1,-2-2 1,3-2-1,-4 0 0,0 2 0,0-2 6,0 0-5,-2 0 0,0 2-1,1-2-7,0 0-10,1 3 16,-2 1-6,-1 6 7,0 6 6,-1 12-5,-6 3 0,6 6 0,-5 8 5,-1 10 12,-6 6 2,-2 2-5,3 0 9,-1-3-23,0-1 19,4 0-8,-3-2 0,5-5 0,1-4-12,3-11 0,3-6 0,-1-2 0,2-3 7,2-4-5,-3-6-1,2-6 5,1-7-5,0-3 8,0-2 6,0 2 3,-2-1 24,2-2 24,-3 3-9,-4-3-12,-4-6-24,-9 2-8,-6-5-13,-4-2 1,-5 5 5,-3-4-4,-4-2-2,-5 1 1,-6 0 0,-5 1-1,-3-5 1,3 4-1,1-5 7,2-1-6,4 4-1,0-1 1,-1 2 0,6 3-1,-1 2-1,1 6 0,-1 1 0,-4 3 1,-4 3-2,-5 1 2,-1 2 0,-3-3 1,1-3-1,0-2 0,7 1 2,5 1 4,6-3-6,1 3 0,10-3 0,-1 0-6,1 2 6,2 1 0,4-3 0,-3 3 0,0-1 0,1 1 10,-5-4-10,-1 2 0,-5 0 0,0-2 1,-1 2 0,-1-2-1,1 4 1,2 0 0,-1 4-1,1 1 0,0-2-1,4 3 1,-2-2 0,8 0 0,3-1 0,3 0 0,6-3 1,3-3 0,1 0 1,4 0 4,1 2-6,-2-3 0,-1 2 0,0 0 0,0 0 0,1-1 0,-3 0 0,0 1-9,-4 1 9,3-2-1,-1 2 1,-1 1 0,3 0 0,1 1-1,-7-2 3,2 1-2,-3-3 0,-6 2 0,-4-2 0,-1 1 0,2 0-1,4 1 1,6 1-1,6-3 0,1 3 1,0-3-1,4 3 1,0-1 1,0-1 0,3 2 8,2-1-9,-2-2-1,-2 0 0,2 1 1,0 0 0,-3 0 0,-1 2-2,0-1-1,0 1 3,0 0 6,1 0-6,1 0 1,2-3 0,-4-1-1,4 2 1,-1 1 1,-4-2-2,3 0 0,0 2 0,4-2 1,0 2 3,3 1-4,0 0 0,1 0 0,0 0-1,0 0 1,-2 0-1,0 0 0,-3 0-7,-4 0-10,-2 1 6,-4 2-4,0-2 2,-2 2 1,0 3 2,-1-2 10,5 0-4,2-2 5,7 0 0,1-2-14,6 0-94,0 2-80,10 1-146,60 10-31</inkml:trace>
  <inkml:trace contextRef="#ctx0" brushRef="#br0" timeOffset="59811.421">9728 10303 150,'3'12'40,"2"8"-28,4 11-12,1 7 2,4 7-2,1 9-20,-3 8-49,0 125 60</inkml:trace>
  <inkml:trace contextRef="#ctx0" brushRef="#br0" timeOffset="60387.4539">9642 10957 815,'0'0'189,"2"2"-162,-1 2-18,2 3-18,3 4 3,2 8 6,-2 7 2,-2 7 26,2 1-27,-6 1 8,0 3 16,-2 5-19,-4 5 62,-6 10 8,-4 2-31,-1 1-10,1-2-22,1-8 1,5-6-4,5-14-8,4-11-4,2-7-68,2-7-103,2-6 49,5-3 2,23-43-587</inkml:trace>
  <inkml:trace contextRef="#ctx0" brushRef="#br0" timeOffset="61973.5446">9800 10900 903,'0'0'183,"0"0"-183,2 3-15,2 0-8,7 3 23,5 4 3,8 3 45,12-4 8,8 2-32,4-3 36,6-6-11,3-2-10,11-4-4,4-2-17,49-9 6,-80 11-17,39-4 1,-2 5 1,-7 0-9,-6 7-1,-2 2 1,-6 4 0,1-3 0,5 1 0,1 0 5,6-4-5,3-3 7,-1-1 4,8-1-10,-2-5 14,47-6 6,8-7-7,-4-4-8,-90 17 6,-1-2-3,-5 4 3,32-7-6,1 0-6,-2 1-2,4-5 2,4-1 1,0-2 4,-2 5-5,-5-3 0,-9 8 0,-5-4 1,-4 3 1,2 2-2,4 0 1,0-5 0,-2 4 0,-8 2 0,-8 3 8,-12 0-9,-10 6-1,-3-2-12,-6-1 1,-1 2 10,0 2-4,5 2 6,1 4 1,1 3 8,3-3-9,4 8 0,-4-1 0,2 2 0,-1 0 0,-2 3-18,-5 1-9,-4 4 27,-3 5 13,-3 5 14,-4 5 6,-3 14-1,-3 5-14,0 0-6,2 2-6,2 0 0,2-2 0,1 5-5,2 1 10,-1-10-5,-1 2 7,-1-9-7,-4 3 6,-1 2 12,2-4-9,-1 0-14,-2-1 5,0 2 0,2-1 2,-1-2-2,2-11-5,2-8 0,2-9 7,3-10 1,0-3 4,2-4 4,-1-4 8,-3 0 20,-1 0-6,-7 0-3,-2-2-6,-1-1 2,-2-4-5,-4-3-6,-2 0-5,-4-7-14,-2-1 5,-8-4 1,-5-1-7,-6-3 0,-12 1 0,-11 1 6,1 2-7,-7 3-1,3 2 0,-6 1 1,-46-6 1,-15 3-1,-18 3-4,47 0 4,-4 7 0,0-2 0,-5-2 1,-2 3-1,10 0 0,16 1 1,8 0 0,51 4-1,3-3 1,2 0 4,-30-2 1,4-2-6,7-1 0,9 7 1,3-4 0,1 6-1,2-3 0,4 6 0,-3 0 0,2 1 0,1-3 0,4 3 0,-1-2 0,4 2 1,6-1-1,1-5 0,5 5 0,-2-4 1,-4 1 1,-2-2-2,-2 2 0,-3 2-1,0 0 0,0 2-7,2 0 8,0 0 0,5 2 0,1-2 0,10 0 1,3 0 5,3 0-5,4-2 0,0 2-1,1 0 0,-1 0-18,3 0-6,-3-2 4,0 2 19,3-1-7,-3 1 8,0 0 0,0 0 1,-3 0 10,3 0-5,0 0 3,0-1 0,-4-3-8,2-2 0,-5 1 0,4-5 1,0 5 3,1 1-5,0 1-24,0-4-25,4-2-59,2-1-33,5-5-12,1-10 45,6-6 34,5-7-49,-4-4-79,0 2-20,3-63-108</inkml:trace>
  <inkml:trace contextRef="#ctx0" brushRef="#br0" timeOffset="62316.5643">9827 11000 201,'-3'-5'591,"2"3"-367,-4-8-121,2 10-43,1-2-15,2 2 26,0-1-2,0 1-27,0 0-26,2 0-15,-2 1-1,0-1 0,-2 8-20,1 6 5,-3 9 15,-4 14 3,-2 6 15,-8 2 2,1-2-10,1-3-1,2-9-8,4 0 5,4-5-5,2 0 0,1-1-1,3-2 0,7 3-78,-1-3-156,10-3-9,58-14-81</inkml:trace>
  <inkml:trace contextRef="#ctx0" brushRef="#br0" timeOffset="64089.6657">11558 8838 518,'0'-9'108,"3"2"-59,1-5-26,0 1 8,1 3 62,-4 3-34,2 5-37,-3 1-11,-3-1 2,2 3 4,-1-2-11,2 3 3,0-4 0,-3 0-3,3 4 9,-1 2 4,-2 5 1,3 8-5,-7 7 1,5 6 11,-4 7-15,0 2 26,-1 12-17,-2 2 12,0 2-9,-2 4-3,3 0-6,0 3-10,2 6-4,0-1 16,1-4-5,-3-3-4,3-12-8,-1 1 1,1-10 5,1-3-5,-1-6 8,-2-6 3,3-5-1,-1-6-2,2 0-8,0-1 6,0 2-6,0 0 8,0 4-9,3 2 0,-8 5 0,6-1 1,1-1-1,-2-1 1,1 0-1,2-5 0,-2 1 0,2-6 1,0 7-1,-3-1 1,2 5-1,-1 2 6,-2-3-3,0 0-3,2-2 0,1-3 0,-2-2 0,1 3-1,2-1 1,-1 1 0,0 2-6,1 1 6,0-1 1,-2 1 0,0-5 0,2 2 5,-1-3-6,0-5 0,-1 0 1,0-2 0,1-3 0,1 0 0,-1 6-1,1 1 0,-2 7 0,0 5 0,-1 13 0,-6 18 0,3 8-1,-1-3-3,1-8 4,3-25 0,3-13 0,0-13 0,1-6 4,-1-3-4,0-4-1,0-1-19,0 4 13,0 3-16,-1 6-95,-2 4-8,0 1 60,2 3 24,-1-1-24,1-5-44,8-20-139</inkml:trace>
  <inkml:trace contextRef="#ctx0" brushRef="#br0" timeOffset="64487.6884">12217 9018 1092,'0'4'126,"-2"6"-119,-1 9-14,-2 7-5,-1 3 10,-6 10 2,-4 2-1,0 17 7,-14 10 16,-7 13 13,-9 3-16,1-4-10,-2-5 5,8-16-7,6-9 4,7-2-6,3-9-5,2-2-99,-2 2-153,-21 41-212</inkml:trace>
  <inkml:trace contextRef="#ctx0" brushRef="#br0" timeOffset="64744.7031">12567 9297 1003,'-7'12'238,"-6"5"-181,-10 18-42,-7 20-1,-8 6 5,-2 1 8,-4-1 8,-2 4-22,-2 6 4,-6 9-8,-1 3 0,-1-2-2,5-7-7,11-12-15,16-21-72,12-18-99,14-19-97,49-43 119</inkml:trace>
  <inkml:trace contextRef="#ctx0" brushRef="#br0" timeOffset="64964.7157">12596 9670 786,'-6'11'193,"-4"7"-142,-13 17-28,-10 15 38,-10 4 29,-2 7 14,-4-3-44,1 5-27,5-3-15,7-5-9,13-10 1,7-9-10,12-6-212,27 15-143</inkml:trace>
  <inkml:trace contextRef="#ctx0" brushRef="#br0" timeOffset="65204.7295">12829 9822 94,'-8'0'1208,"1"8"-1069,-10 10-116,-8 13-14,-13 12-8,0 12 5,-5 7 2,-5 5-7,3 8 5,-5 5 3,0-2-7,2-7-2,8-10 0,10-12-5,12-17-45,5-11-139,13 0-159</inkml:trace>
  <inkml:trace contextRef="#ctx0" brushRef="#br0" timeOffset="65509.7469">12636 9304 770,'-26'31'100,"0"7"-61,-31 34-7,-1 8 1,-2-3-9,2-2 1,5 2-11,11-5-7,3 2-1,0-1 3,2 0-3,-3-3 5,-6-5-11,1-4-3,-1-8-51,6-16-8,5-15-5,11-17-128,7-55-294</inkml:trace>
  <inkml:trace contextRef="#ctx0" brushRef="#br0" timeOffset="65766.7616">12231 9296 1125,'-21'20'131,"-2"10"-95,-24 30-18,-6 14-11,1 7 7,-3-1 2,1 4 4,6-3-10,4 0-4,6-7 0,9-9-4,8-10 4,8-8-6,3-8-45,9-7-135,8-5-87,37 16-305</inkml:trace>
  <inkml:trace contextRef="#ctx0" brushRef="#br0" timeOffset="66045.7776">12696 9622 1113,'-12'3'136,"-1"4"-89,-13 10-46,-4 15 4,-3 13-4,-4 14-1,-1 9 19,-6 9-4,-3 8-7,-3-1 7,-2-2-3,3-2-11,7-13 15,8-10-16,10-17 2,9-14-2,8-13-56,7-7-178,14-6 44,41-36-119</inkml:trace>
  <inkml:trace contextRef="#ctx0" brushRef="#br0" timeOffset="66291.7916">12866 9622 955,'-17'14'164,"-2"11"-125,-24 22-18,-2 18 7,-5 13 2,2 1 23,3 0-13,3-1-19,2-4-9,-2-3-3,-1-3 8,-3-5-17,2-10-6,4-6-119,19-16-173,26-17-385</inkml:trace>
  <inkml:trace contextRef="#ctx0" brushRef="#br0" timeOffset="66884.8255">13478 9455 1197,'-6'-5'144,"0"1"-77,-9-3-23,2 3 11,-4 7-13,0 5-28,-5 13-9,-5 7-5,-9 9 0,-1 8 0,-1 6 0,2 1 0,6-4 0,9-9-15,12-7 6,7-9-13,8-6 10,11-3 12,5-7 19,17-6-19,7-6-34,3-6-28,-8 0 47,-14 3 14,-16 7 1,-10 1 18,-4 1 35,-2 1 2,-7 5 19,-12 11-19,-12 6-23,-10 11-13,1 6-5,6 0-14,13 4-2,8-5-16,12-4 17,6-6-22,6-2 22,1-6 1,8-5 18,-1-3 0,4-5 0,0-4-6,3-3 6,5-8-18,4-2-51,6-8-109,0-2-181,50-44-366</inkml:trace>
  <inkml:trace contextRef="#ctx0" brushRef="#br0" timeOffset="67341.8517">13578 10000 605,'0'0'482,"1"0"-403,4 4-62,1-2-4,0 7-5,2 0 17,-2 5 14,1 1 0,1 3 5,0 4-16,-2 0 5,-2 2 2,-4 2 4,0 3 4,0-3-14,-7 2-7,-3 1-8,-1-3 1,-1-1-3,-1 2 1,-4-5-1,2 1-3,0-5-7,4-6 5,5-6-6,4-4 17,2-8 6,0-8-24,3-11-18,3-14 18,9-11 0,2-3-8,7 6-23,-3 7 11,5 4 14,-5 9 6,1 6 0,-3 6 0,-2 4 0,-2 3-1,-5 3 1,0 3 0,-5 1-6,0 1-93,-2 0-63,-2 1-41,4-2-259</inkml:trace>
  <inkml:trace contextRef="#ctx0" brushRef="#br0" timeOffset="70112.0101">10156 9467 94,'-2'-7'779,"0"4"-533,-1-4-97,-3 3-59,2 0-21,-1 0-9,-1-2 48,-2 6-42,-3-4-36,0 4-24,-6 10-5,-6 2-1,-5 11 1,0 1 5,-1 4-6,5-2-7,5 0 1,5-3-1,7-1-5,5-3-15,5 3 6,7-4-3,3 3 10,5-1 8,6-4-16,3-5 14,1-5 7,2-7-5,-2-4-2,-7-3 16,-6 3-8,-11 1 15,-4 4 15,-3 0-15,-7 2-2,-7 2 28,-11 2-31,-8 9-9,-7 6 5,3 1-6,5 4 0,6 2-1,5 3-7,9 4-1,2 0 3,5 8-1,4-1 5,2-3 1,6-2 0,4-7-27,6-5 7,2-8 21,6-1 0,4-8 0,4-2 0,8-8-65,4-7-86,5-3-158,65-34-505</inkml:trace>
  <inkml:trace contextRef="#ctx0" brushRef="#br0" timeOffset="70437.0287">10241 10206 952,'0'4'157,"6"0"-155,1 3 4,2 4-6,7-4 6,1-2 0,0-3 9,1-2-6,-3-2 18,-4-2-8,-7 3 13,-1-6 49,-7-4-3,-1-4-54,-2-4-24,-4-7 0,-4 4 10,4 4 22,4 9-19,3 6-13,0 3 0,4 3 0,-2 6-15,-5 11 15,0 6 0,0 7-107,0-1-196,-2 16-271</inkml:trace>
  <inkml:trace contextRef="#ctx0" brushRef="#br0" timeOffset="78378.4829">16013 7699 1260,'1'-5'159,"-1"5"-137,2-4-22,-2 7-9,0-2 9,0-1 0,0 2 0,0 2 0,-2 2-7,1 6 7,-4 8-12,-5 2-78,-2 7-120,-52 35-371</inkml:trace>
  <inkml:trace contextRef="#ctx0" brushRef="#br0" timeOffset="78654.4987">15741 8022 836,'6'-4'330,"4"4"-238,10 0-76,8 0-7,5 2 0,-3-2 9,-3 2 0,-8 2-1,-4 5-11,-5 1-6,-5 2 0,-7 11 1,-5 7 26,-6 6 21,-4 2-27,-2 0-5,8-3-2,2-8-7,8-6-7,4-4 0,9-7 2,4-4 10,14-6-12,16-9-162,132-69-650</inkml:trace>
  <inkml:trace contextRef="#ctx0" brushRef="#br0" timeOffset="79027.5201">16679 7667 1134,'-13'-10'177,"2"3"-125,-12-8-37,4 11-9,4 5-6,0 3 0,6 5-12,1 11-4,2 8 4,0 9 12,-1 7 0,4 7 0,0 1 1,3 1-1,0 0 2,1 2-1,1-3 0,1 5 11,1 6-6,-1 4-5,0 7 5,-3-3 8,-2 1 40,-5-9-24,0-4-14,-4-12 7,-2-4-5,-4-8 6,1-7-9,-4-10-2,3-6 4,1-6-2,-6-9-15,-1-4-107,-6-11-148,-44-65-396</inkml:trace>
  <inkml:trace contextRef="#ctx0" brushRef="#br0" timeOffset="79208.5304">16312 8024 82,'6'-2'909,"5"2"-783,14 2-98,7 3-10,3 8-3,7-1 2,-2 1 1,2 0-9,5 5-9,77 19-251</inkml:trace>
  <inkml:trace contextRef="#ctx0" brushRef="#br0" timeOffset="79375.54">17165 8293 1207,'-2'-2'0,"2"4"-64,-2 0-428,11 14 171</inkml:trace>
  <inkml:trace contextRef="#ctx0" brushRef="#br0" timeOffset="79861.5678">18054 7774 1311,'-2'0'198,"2"3"-170,-1 6-28,-3 9 0,2 12 0,-5 11 6,-3 6 0,3-2 0,-1-4-6,-1-3-1,1-7-85,-5-3-110,7-9-19,3-19-148</inkml:trace>
  <inkml:trace contextRef="#ctx0" brushRef="#br0" timeOffset="80207.5876">18132 7577 679,'0'-3'602,"0"2"-515,6-3-87,2 8-14,16-3 14,12 2 0,14-3 2,12-3-2,5-1 12,-6 1-12,-12 1 1,-15 4 4,-17 0-5,-7 2-18,-10 0 3,-8 3-4,1 8 19,-9 8 53,-1 10 7,-7 5-20,0 9-22,2 6-10,5 5-2,-2-1 0,3 2 1,-3-6-5,1-2 10,-4-6-6,-2-7 10,9-8-16,0-8-39,3-8-104,0-9-169,-41-28-479</inkml:trace>
  <inkml:trace contextRef="#ctx0" brushRef="#br0" timeOffset="80515.6052">18152 7949 1024,'10'-5'159,"2"-4"-128,10-2-14,5-1-10,3 0 5,-4 5-11,-2 0 0,-4 5-1,-7 4-39,-10 8-158,-11 9-19,-13 1 174,-14 6-49,-10 3-65,-4-3-18,4-3 9,10-8 165,14-2 81,12-9 24,8 0-65,9-2-13,2 1 24,12 3 11,10 2-38,4 4-7,5 0-17,-7 2-63,-8 0-41,-14-5 46,-14 5-41,-85 13-44</inkml:trace>
  <inkml:trace contextRef="#ctx0" brushRef="#br0" timeOffset="80679.6146">17645 8305 458,'20'1'330,"2"3"-208,24 1-46,9 9 11,0-3 8,4-4-16,2 3-20,6-6-20,12-4-23,51-4 2,-86-2-18,40-7-130,64-29-185</inkml:trace>
  <inkml:trace contextRef="#ctx0" brushRef="#br0" timeOffset="80935.6292">18263 8344 679,'-10'13'84,"2"0"-59,-12 16-5,1 2-4,-2 6 52,1 4-7,-3 2-19,10 0-9,2-3-6,3-4-24,10-10-3,7-6 0,8-8 66,10-2 90,10-10-46,6-3-55,1-4-22,-6-3-13,-6 1-8,-6-2-2,-7 0-10,-4 3-1,-7-4-149,-5-2-173,-38-39-408</inkml:trace>
  <inkml:trace contextRef="#ctx0" brushRef="#br0" timeOffset="81168.6425">17985 8384 621,'-5'5'378,"-1"5"-288,-5 13-69,-1 6-19,-6 9-1,8 3 29,-3 2 15,-3 2-9,1 0 3,-9 1-15,-6-4-6,-6 2 8,-2-10-5,5-12-20,13-7-1,9-11-15,12-8-78,12-11-240,55-52-287</inkml:trace>
  <inkml:trace contextRef="#ctx0" brushRef="#br0" timeOffset="81341.6524">17870 8745 253,'0'0'219,"3"1"-81,3 7 6,1 3-12,4 1 2,7 2-20,-2 4 0,10-3-8,13 2-10,8-3 6,10 4-39,5-4-34,-2 1-8,-7 1-15,-7-2-5,-8-2-1,-4 3-4,0-4-122,45 14-251</inkml:trace>
  <inkml:trace contextRef="#ctx0" brushRef="#br0" timeOffset="81560.665">18924 9036 1358,'0'0'181,"0"2"-145,0-2-27,0 2 6,-2-2 15,2 0-13,0 1-16,-4-1-1,2 4 1,-9 6 10,-9 1-10,-13 7-1,-8-2-210,-53 14-457</inkml:trace>
  <inkml:trace contextRef="#ctx0" brushRef="#br0" timeOffset="82676.7288">16920 10220 845,'0'0'483,"0"1"-405,0-1-72,0 4-6,-2 3-16,1 1 16,-1 9 54,-1 7 6,-1 10-6,-4 10-3,-5 3 0,-1 10-28,-2-2 4,-2 8-20,-1 1 1,-2-6 7,3-9-15,2-10-10,5-15-83,7-11-106,4-9-157,27-46-206</inkml:trace>
  <inkml:trace contextRef="#ctx0" brushRef="#br0" timeOffset="83076.7517">17011 10094 828,'-3'11'144,"0"-1"-102,-2 13-20,3 0-22,3-3-4,5-1 4,5-5 12,5 0 11,6 0 5,6-2 17,5 3-13,-1-7-20,-6 8 0,-3-3-6,-8 2-6,-5 3 1,-1 0 14,-6 5 22,-3 5 4,-7 5 16,-4 9 10,-7 1-19,-7 6-1,-7 0 2,-2 4 5,-5 2-18,-4 0-1,-6 2-1,-2-2-2,-2-8-8,5-10-5,9-6-7,5-10 0,7-14-4,3-7-8,7-7-12,0-14-105,6-10-152,13-75-301</inkml:trace>
  <inkml:trace contextRef="#ctx0" brushRef="#br0" timeOffset="83296.7643">17493 10470 1305,'12'0'164,"6"0"-130,14 3-25,10 7-1,4 0 23,2 1-5,3 3-14,-5 0 0,-4 2-12,-5-3-67,-10 5-269,-13 18-502</inkml:trace>
  <inkml:trace contextRef="#ctx0" brushRef="#br0" timeOffset="83494.7756">17251 10970 1349,'12'3'167,"7"1"-128,17 2-29,12 6 20,8-3 18,-3 1-10,3 2-10,4 0-10,7-5-4,47 3-14,26-20-59,0-13-251,-58-10-571</inkml:trace>
  <inkml:trace contextRef="#ctx0" brushRef="#br0" timeOffset="84073.8087">18810 10438 1393,'-2'-2'199,"2"2"-142,0 0-45,-1 0 5,-1 2 37,1 0-21,-6 6-24,-9 4-3,-12 17 6,-22 14 4,-16 12-5,-53 45-5,80-67 1,-38 37-1,11-6-4,13-6-2,19-9-2,10-10-10,12-4 0,12-9-3,9-2 14,9-3 1,15-2 8,17-6-1,12-3 2,3-3-8,3-2 1,-3-1-1,-13 2 1,-10-5-2,-9 5 1,-12-4-1,-5 0 1,-7 0-1,-6-2 0,0 0 1,-3 0 6,-1 0 16,1-6 61,-2-5-26,2-4-37,-2-11-12,-2-10-7,-2-8-1,-4-5 1,0 1-2,-3 3-1,-2 9-8,-4 4 3,-2 9 6,2 6 7,-2 1-7,0 6 6,3-2-6,6 7 0,6 2 1,0 0-1,6-1 0,0 4-78,0 0-57,3 3-144,30 17-301</inkml:trace>
  <inkml:trace contextRef="#ctx0" brushRef="#br0" timeOffset="84419.8285">18932 11106 836,'2'8'198,"-2"0"-168,1 10-15,2 5-6,-1-1 0,2-2 14,2 1-2,3-5 6,2-2-20,-4-5 7,-1-1 7,3-6 45,-2-7 79,6-5-37,6-8-63,4-12-28,0-3-11,1-6-5,-6-1 5,-10 3 2,-2 0 8,-10 6 61,-2 6 29,-10 4-31,-4 8-42,-8 5-16,-3 8-11,1 4-6,6 8-1,5 9-164,5 50-353</inkml:trace>
  <inkml:trace contextRef="#ctx0" brushRef="#br0" timeOffset="88073.0374">15307 12310 758,'0'-19'628,"4"1"-532,2-17-60,8 11-24,1 5 0,0 1 21,-2 10 32,-7 4-23,-4 4-17,-2 0-16,2 2-9,7 0 0,13 2 0,11-4 18,15 4-6,11-1-4,0-3-2,1 0-5,-7-3 8,-8 2-7,-9 1-1,-9 0 5,-12 0-6,-7 0-29,-7 0-57,-4 0-62,-6 0-115,-12 1-55,-78 3-170</inkml:trace>
  <inkml:trace contextRef="#ctx0" brushRef="#br0" timeOffset="88327.052">15423 12228 271,'-13'0'173,"4"4"-50,-5-1-24,7-2-42,4 5-44,3 0-7,-1 10 35,-1 1 34,2 14 37,-3 5-26,0 7 29,3 0-32,-8 6-13,3 3-14,-3 3-22,-2-3-7,1-4-3,-5-6-12,1-5-3,5-5 0,-2-5 0,3-5-4,2-3-5,3-8-90,6 0-124,2-8-76,29-36-200</inkml:trace>
  <inkml:trace contextRef="#ctx0" brushRef="#br0" timeOffset="88525.0633">15429 12638 856,'0'0'301,"2"4"-242,-1-1-59,4 3 0,2-1 6,7 3 21,5-2 29,5-2-7,7-3-19,6-2-12,-1-3-9,-3-2-9,-8 2-1,-11 2-149,-5 4-143,-27 21-248</inkml:trace>
  <inkml:trace contextRef="#ctx0" brushRef="#br0" timeOffset="88741.0757">15191 12949 726,'0'0'324,"0"2"-237,2 6-87,4-1 0,-1 4 1,4 5 27,3 1 1,7 1 19,6-1-3,7 0-14,8-5-2,8-5-7,6-13-5,6-4-17,2-10-44,5-4-163,81-51-120</inkml:trace>
  <inkml:trace contextRef="#ctx0" brushRef="#br0" timeOffset="88953.0878">16160 12575 1188,'1'0'237,"-1"0"-178,2 2-59,0-2 1,-1 0 47,8 0 6,9 0-24,17 0-1,15 0-5,16-3-23,-1-4-1,-3 5-3,-13 2-102,-21 5-133,-28 37-261</inkml:trace>
  <inkml:trace contextRef="#ctx0" brushRef="#br0" timeOffset="89171.1003">16086 13070 1260,'0'0'195,"0"1"-160,4 2-35,-1-2 0,1 5 31,6-2 22,8 4-1,11-1-1,10 0-21,6 1-7,16-7-23,5-1-6,50-10-294,45-25-731</inkml:trace>
  <inkml:trace contextRef="#ctx0" brushRef="#br0" timeOffset="89868.1401">17297 12293 735,'1'-3'267,"-1"0"-72,3-4-77,-3 7-38,-1 0-14,-1 1-45,-1 1-21,-2 2-6,-3 6 6,-11 7 39,-7 11-13,-7 7-8,2 3-10,7-4-8,7 0-1,6 2-5,3 0 6,1 0 0,3 1 0,1-5-13,7-9 1,3-1-20,3-11 32,0-1 0,-2-4 9,1-3-3,-9 0-6,-5 1-17,-5 3 17,-9 5 15,-9 8 3,-8 8-9,3-2 0,7-2-9,11-3-11,10 3-19,11 4 4,6 5 26,2 1 12,8 2-1,-4-1-10,2-1 9,-2 7-10,-7 7 9,-6 8 62,-10 11-19,-8 7-17,-11 3 2,-4 0 4,-5 0-7,3-1-8,3-6-13,5 1-2,7-2-2,0 1-8,6-2 9,1-4-10,1-5-80,3-13-146,15 9-397</inkml:trace>
  <inkml:trace contextRef="#ctx0" brushRef="#br0" timeOffset="94935.43">18562 11942 1423,'-4'0'228,"2"-4"-96,-3 0-80,0 2 20,-3 2-1,-8-2-20,-3 4-30,-10 4-20,-5 7 0,-8 3 5,1 7-5,2-1 0,4-2-1,8-2 0,5-1 1,4-1 0,2-5-1,4 1-1,0-4 1,4-2 0,2-1 0,-2 2 0,8-7-1,0 0-14,0 3 4,8-3-4,-5 1-13,8 5 28,7 2 8,10 6 4,5-5-6,0-1 9,-4 1-14,-3-2-1,-6-4 0,6 1 1,2 1 0,1 0 10,3-1-11,-2-1 0,-6 2 0,-8-3 6,-2 2-5,-8-4-1,-4 0 9,-2 0 1,0-4 2,-2-3 57,-1-2-10,0-8-47,-3-7-11,-4-5 8,2 3-9,-1 4 0,2 4 2,0 3-2,-2 4 0,-2-1-1,4 0-5,-2 2 6,1 0-1,-3 1 1,0-1-1,2 6 1,3-2 0,2 4-1,1 0-9,3 2-14,0 0-2,0 0-5,0 0-2,0 0-5,0 0 5,0 0-3,-2 0-3,2 2-7,0-2-29,0 0-44,2 0-67,-1 4-295,9 10-6</inkml:trace>
  <inkml:trace contextRef="#ctx0" brushRef="#br0" timeOffset="95925.4866">18677 11855 709,'-1'-3'166,"-2"2"-61,3-2-43,-2-3 37,2 2 34,0 2-37,0 0-52,2 0-31,-2 2-6,0 0-7,3 0-9,1 0-14,-1 0 1,2 0 20,0 0 1,-1-4 1,2-4 1,1-5 1,3-1 4,-1-2-5,-1 6 9,-4 3 14,-1 6 5,-3 1-1,-1 1 16,-1 2-23,2-3-14,-5 1 8,0 1 0,-3 5 21,-9 7 18,-3-1 2,-8 3-20,1 0-5,-3 1-7,1-1-3,-1 4-9,-2 2 3,-4-1 2,-1 2 2,-3-1-8,4-1-10,0-1 6,4-4-7,-3 0 7,-3-3-1,0 4-6,-2-3 0,7 1 0,8-4 1,8-3-1,10-4-10,7-4-23,1 4-16,5-1 14,7 4 35,8 9 8,16 2 26,6 5-16,4-4-6,-2-1-4,-8-3-8,-8 0 1,-5-1 2,0-1-3,-3-2 0,-2-1 0,0-2 10,0 2-10,-4-6 0,0 0 11,4 0-10,-5-3 4,-4-1-5,0 0 0,1 0 1,-5 0 11,-1-1-5,-3 1-5,0-2 7,-2 2 10,0-2 26,0-3 17,0-5-29,0-9-20,-2-7-5,0-4-8,-4-4 0,-2-2 0,-2 2 0,-1 2-1,1 5 1,0 7-2,1-1-5,-2 7 7,4 1 7,1 3 2,2 1 1,0 3-10,1 2-1,2 1-6,-1 3 6,1 0 0,1 0 0,0 0-11,1 0-23,-1 7-86,2 5 13,1 6-57,4 7-149,47 45-150</inkml:trace>
  <inkml:trace contextRef="#ctx0" brushRef="#br0" timeOffset="96272.5064">18759 12238 483,'-2'2'469,"1"4"-358,-6 6-68,1 3 5,-4 11 0,10 3-15,4 8-25,9 2 5,11-5 14,6-5 0,1-9-12,3-13-4,-1-8-4,-3-9-6,-7-13 10,-4-5 7,-8-10-3,-7-4 13,-11 2 52,-7 1-1,-8 10 23,-6 5-25,5 10-23,-4 5-14,3 7-22,-1 7-16,-2 5-2,2 8 1,-1 6-1,4 5-18,0 4-105,2-3-129,-17 29-254</inkml:trace>
  <inkml:trace contextRef="#ctx0" brushRef="#br0" timeOffset="96699.5309">17933 12459 168,'-27'-8'521,"6"1"-350,-21-3-55,11 1 56,14 3-8,10 5-16,1-2-50,10 3-98,-1 4 0,9 3 0,17 9 33,16 5 55,17 5-22,58 17-22,17 4-14,2-1 3,-48-20-8,-1 0-4,-48-13-6,-5 2-6,-2-1-3,34 12 2,-10-2-2,-8-6 0,-10-2 0,-7-5-5,-8-1-1,-5-3-44,-4-2-43,-4-3-45,-6 2-66,-7-4-177,-28-14-514</inkml:trace>
  <inkml:trace contextRef="#ctx0" brushRef="#br0" timeOffset="97632.5842">18353 12842 731,'-3'0'158,"2"-4"-29,-1 2 13,-1 1-2,-2-3-31,5 1-44,-3 3-14,0-4-9,1 1-6,-2 2-6,-2 0 1,-1-2 8,-4 0 9,-7 0-16,-6 3-13,-11 3-10,-6 3-7,1 3 4,3 1 6,9 2-12,9 5-12,5-3 6,7 9-5,2 1 10,5 3-16,6-1 11,8-1 6,7-5 8,4-2-1,6-7-1,2-7 3,-3-4-7,-3-4-1,-7-3 1,-7 1 8,-7 0-2,-4 5 7,-2 1-2,0 0-2,-2 0-2,-1 1-9,0-1-21,-12 2 21,-9 4 7,-11 2-6,-14 6 0,-1 7 0,-2-1-1,8 5 0,9 3-1,3 2-9,7 2 2,10 2 2,3-3-4,6-2-4,11-3-2,5-4 10,11-3 6,12 1 14,14-9 3,6-6-2,11-8-2,-7-3-7,-1-4-6,-4-7-45,-8 3-121,-3-5-73,-8 4-56,9-33-64</inkml:trace>
  <inkml:trace contextRef="#ctx0" brushRef="#br0" timeOffset="97953.6026">18415 13275 511,'1'12'172,"0"-2"-23,1 12-35,0-3-14,-1-3 28,-1-3-20,2-4-36,2-2-38,5 0-10,8-6 3,9-2 0,10-9-10,4-3-2,-3-4-8,-7-2 1,-8 4 83,-11-1 28,-8 3 41,-7 3-58,-6-6-42,-4 4-19,-10-5-32,-5 1 1,-1 4-10,4 5 0,10 7 0,2 0-39,6 12-80,0 4 4,-3 4-41,-2 4-63,2 4-144,-15 35-180</inkml:trace>
  <inkml:trace contextRef="#ctx0" brushRef="#br0" timeOffset="98750.6482">19587 13042 674,'-1'3'614,"1"4"-534,0 0-80,0 0 0,-2 2 1,-4 5-1,-8 1 63,-13 6-6,-13 3-10,-4-2-32,-2 0-2,10-6-13,13-5-146,30-22-374</inkml:trace>
  <inkml:trace contextRef="#ctx0" brushRef="#br0" timeOffset="99119.6693">20296 12397 1379,'0'-3'237,"0"2"-126,1-3-111,7 8-36,10 0 36,7 3 13,15 7 7,14-6 7,7 2-14,2 2-1,4-5-12,-10-3-55,-4 1-197,37-17-473</inkml:trace>
  <inkml:trace contextRef="#ctx0" brushRef="#br0" timeOffset="99365.6833">20599 12248 1515,'-3'3'212,"3"15"-205,-6 12-5,-5 11 4,-10 13 0,-2 3-5,-10 3 17,-6-1-6,-4 1 7,-6 1 4,1-3-4,-2-4-5,10-7-7,6 2-6,7-8-1,11-1-106,4-6-87,10-6-164,26 11-175</inkml:trace>
  <inkml:trace contextRef="#ctx0" brushRef="#br0" timeOffset="99518.6921">20396 12799 97,'18'-5'835,"-4"1"-683,21-3-88,4 11 13,-5-4 16,-4 3-15,0-2-36,-2-1-18,-5 0-24,-1 0-119,6-4-345</inkml:trace>
  <inkml:trace contextRef="#ctx0" brushRef="#br0" timeOffset="100513.749">20496 12914 1199,'0'-1'265,"1"1"-194,-1 0-70,3 0 1,0 0 58,3 0 3,8 1-12,10 3-20,4 3-16,-3 0-7,-1 3-7,-9-3 6,-6 3-5,-3-7-1,0 0-1,-5-2-21,1 2-27,-2-2-15,-2-1-11,1 3-5,1-3 29,3 2 32,3 4 17,3 2 1,4 0 0,2-2 0,-1-3 0,-5 0 0,-4-3 6,-4 0-5,-1 0 5,-1 0 12,1-3-2,-2 1-16,-1 1-52,-2-5 3,1 2 32,-1 0 16,-2-2-52,1 3-70,-5-2-22,2 4 29,-2-4 29,0 1-51,-2-3 36,1-5 65,-5 4 37,-1-4 10,-1 2 64,-2 0 82,-1-1 12,-1-4 30,5 2-57,2 1 6,7 5-20,4 4-4,7 3-84,-1 0-39,10 1-25,13 1 25,13 1 42,20 5-2,7-3-11,0-2-17,-6 1-3,-15-2 0,-11-2-8,-5 1 5,-11-1-6,-7 2-72,-9-2-107,-12 1-40,-10 5 92,-11 5-19,-10-1 65,1 0 62,5 2 17,10-2 2,13-2 7,7-3 5,5 4 3,1-5 24,2 4 23,3 9 13,0 2 16,2 3-19,0 8-7,-2-3-7,1-2-22,-4 1 15,-2-6 3,-8 4-13,-6-7 7,-5 1 12,-11 1-12,-10-1-26,-1-6-5,6-7-4,9 0-2,13-5-1,10-7-10,5 7-21,8-3-15,6-1 36,11 0 16,11 0-7,8 1 6,0 3-1,-2 3 10,-3 5-2,-3 1-4,-4 5 6,-3-6-4,-6 1-4,-2-2-5,-7-5-5,0-1-5,0-2-1,-2-3-80,-5-4-114,-8-10-259</inkml:trace>
  <inkml:trace contextRef="#ctx0" brushRef="#br0" timeOffset="101544.808">18101 13890 779,'-3'-1'497,"2"-2"-377,-2 2-86,0-1-22,3 2 1,0 0-13,4 2-107,1-1-245,13 22 104</inkml:trace>
  <inkml:trace contextRef="#ctx0" brushRef="#br0" timeOffset="102233.8474">18171 13797 1414,'0'0'250,"-1"0"-154,-1 0-78,-4 3-18,-10 1 30,-12 7-3,-12 4-9,-21 14-9,-9 9-8,-51 36 8,81-48-3,-42 27-5,11-2 6,15-6-7,12-10-1,17-9-5,18-3-30,14-5-4,12 3 39,15 3 1,10-1 16,14-3-14,7-11 8,1-6 4,0-9 2,-5-4-7,-5 0-9,-11 2 6,-4 1-6,-6 0 6,-1 2-5,0 1-1,-6 3 1,-2 1 4,-4 0-5,-6 1-1,-4 1 0,-4-2 0,-4 2-1,-2 0 2,0-2 9,-2 0 27,0-2 21,-6-2 0,-4-6-24,-6-1-18,-4-1-14,-3-8 10,2-1-10,-1-1 7,2-4-8,-3-1 1,-1-2 5,1 1-5,-1 7-1,-1-1-8,-1 4 7,4 3 0,5-1 1,4 6 0,4 4 6,6 0-5,3 2-2,2 2-33,3 2-123,4 9-110,7 0 27,7 1-74,70 28-31</inkml:trace>
  <inkml:trace contextRef="#ctx0" brushRef="#br0" timeOffset="102585.8675">18349 14277 821,'0'4'168,"1"5"-129,2 1 31,-1 4 23,2 7 8,0-4 4,6 0-35,-3-3-31,2-2-19,0-7-5,3 2-5,-1-7 5,-1-7 42,5-4-1,-1-8-7,-1-7-17,-4-5-5,-5-5 6,-2 3 10,-5 3 2,-2 9 18,-1 8-36,2 8-10,1 3-8,-3 5-8,-5 4-1,-2 9 0,-8 2-25,-4 7-137,0 1-189,-44 32-381</inkml:trace>
  <inkml:trace contextRef="#ctx0" brushRef="#br0" timeOffset="102977.89">16987 14485 940,'-7'-4'174,"-1"-2"-107,-4-1-44,3 3 10,3 2 78,3 1 10,2 1-35,2 0-70,2 0-16,3 5-41,13 9 41,19 3 90,70 18 40,91-8-49,73-17-25,-100 0-29,-7 0-12,-7-2 7,-20 6 2,-33-3-7,-67-2-16,-6 2 8,-5-5-9,25 7 0,-14 0-6,-12-4-67,-8-5-64,-6 0-44,-9-2-67,-3-2-83,-33-13-499</inkml:trace>
  <inkml:trace contextRef="#ctx0" brushRef="#br0" timeOffset="103674.9298">17458 14742 1085,'-2'-4'223,"2"2"-89,-2-6-56,-3 2-9,-2 0-29,-3 0 5,3 3-15,-3 0-19,-3 3-1,0 0-8,-4 3 4,-5 4-6,-4 5 7,-10 7 4,0 4-2,1-1-8,8 4 1,3 0-2,9-3-1,9-1-9,8 4-17,10-3 4,10 0 23,12-2 5,11-4 16,1-10-21,6-4 0,-8-6-7,-4-4 7,-10-3 7,-9 0-6,-14 7 7,-7-1-8,-9 0-18,-15 0 17,-12 4-3,-14 7 4,-11 8 1,-8 8 11,2 0-10,12-1 5,14 0 2,14-3-8,11-5-1,12 5-13,4 1-2,7 4 14,6 3-6,8 2 7,9 0 2,5-3 26,1-10 1,4 0-13,-3-10-1,4-9 2,-2-2-8,-1-6 1,-4-2-10,-1 3-30,-5-6-133,4 3-203,44-34-576</inkml:trace>
  <inkml:trace contextRef="#ctx0" brushRef="#br0" timeOffset="104004.9487">17627 15170 1377,'-1'1'239,"-2"2"-182,1 7-57,-2 3-6,3 6 4,2 7-8,5 1 2,5 1 8,2-6 4,4-3-4,-2-11-6,3-2-4,-3-13-2,0-4 11,2-7 0,-7-7 1,4-5-1,-10-5-9,-7-1 10,-4 6-15,-9 6 15,-5 12 9,-1 10 4,-3 9-12,1 2-1,4 5 0,8 2-17,9 2-223,30 25-390</inkml:trace>
  <inkml:trace contextRef="#ctx0" brushRef="#br0" timeOffset="104732.9903">18272 14825 1304,'-5'-3'208,"3"0"-128,-2-3-47,2 0-12,2 4-6,0-2 27,0 4-25,0 0-16,0 2-2,-1 0-11,-5 6-18,-10 4 30,-10 13 18,-8 8-9,-4 8 0,3-7-8,11-5-1,12-3-4,12-1-22,11 3 19,8-1 7,13-3 0,13-7 1,9-10-1,1-3-49,-2-11-11,-12-2 34,-14 0 26,-14 4 0,-11 0 0,-14 2-50,-10 6 50,-14 2 1,-10 4 5,-4 5 0,4 3 11,10-2 10,13 1-18,14 8-9,9 2 0,6 12 18,7 1 7,5 0-14,2-4 2,7-3-4,0-11-9,-2-7 9,0-6-6,-1-8-3,1-7-143,3-6-146,35-50-425</inkml:trace>
  <inkml:trace contextRef="#ctx0" brushRef="#br0" timeOffset="105094.011">18629 15245 731,'2'1'261,"1"5"-202,5 7-10,2 7 38,2 8 8,1 4 64,-1 3-87,-1 5-12,-5-1-5,-6 5-13,-5-5 9,-3-1-6,-9-5-13,-3-8-1,1-1-7,1-7-7,5-5-7,5-6 4,5-6 2,3-6-3,3-13-13,1-13-21,7-17-10,10-18 16,4-9-20,9 3 4,0 7 8,1 13 10,-2 16 11,-6 11-5,-5 14 7,-8 5-1,-1 10-5,-2 4-52,-1 2-185,30 9-393</inkml:trace>
  <inkml:trace contextRef="#ctx0" brushRef="#br0" timeOffset="105312.0235">19433 15275 1379,'0'0'237,"0"2"-189,-2 0-48,-1-2-32,1 4 17,-4 4 15,-10 12 30,-9 7-22,-13 9 7,-5-1-15,3-4-59,13-12-152,15-9-119,45-47-26</inkml:trace>
  <inkml:trace contextRef="#ctx0" brushRef="#br0" timeOffset="105553.0372">19932 14691 1372,'10'-5'186,"5"2"-138,18-6-35,12-4 5,12 7 18,4 3 11,3 6-5,6 3-18,-1 7-14,3-4 1,0 5-11,-12-2-37,-9-5-98,-17 1-148,-7-10-265</inkml:trace>
  <inkml:trace contextRef="#ctx0" brushRef="#br0" timeOffset="105792.0509">20409 14513 1563,'-1'3'264,"-6"5"-227,0 6-35,-6 13-2,-4 11 6,-12 1 9,-7 9 9,-9 7-2,-10 7-10,-14 7 0,-50 39-1,81-76-10,-34 32-1,12-8-47,23-6-146,18-7-184,32-4-347</inkml:trace>
  <inkml:trace contextRef="#ctx0" brushRef="#br0" timeOffset="106250.0771">20252 15158 1414,'-2'12'223,"-1"8"-157,-2 14-42,2 11-10,-6 0 2,3-7-2,2-7-7,1-10 1,3-11-2,0-4-6,3-3-60,-3-6-10,0-3-5,3-8-122,0-12-146,10-10 157,-4-5 111,6 8 75,1 5 63,8 11-7,8 2 5,11 4 1,6 2 25,3-1-26,2 2-8,-8 4 8,-16 4-1,-6 2-1,-12 2-11,-7 5-14,-5 4 44,-5 12 48,-5 12-6,-8 11-34,-5 6-14,-2 2-20,3 2-17,3-12-17,5-8-3,5-13 1,3-7-7,-5-13 3,-5-6 6,-14-13 1,-17-12-19,-13-17-48,-10-14-56,-2-2-148,-96-77-362</inkml:trace>
  <inkml:trace contextRef="#ctx0" brushRef="#br0" timeOffset="107092.1253">16927 14013 924,'-3'0'252,"0"1"-170,-3 1-50,-4 1 10,-5 6 34,-4 5 1,2 8-29,-4 11-24,5 8-15,1 11-8,0 8 11,7 3-4,-6-1-1,-1 3 31,-3-2-4,-4-7-14,3-8-10,-3-9 2,-2-2 3,-3-1-7,1-3-7,5-2 1,4 0-1,4 0-1,8-3-8,7-1-37,4-1-52,5 0-61,3-1-35,19 28-163</inkml:trace>
  <inkml:trace contextRef="#ctx0" brushRef="#br0" timeOffset="109523.2643">10382 8765 183,'0'-2'153,"0"-1"-63,2-2-35,-2 0 2,0 1 44,0 0-7,0 4 25,-2 0-5,0 0-47,1 3-35,1-3-17,0 0-10,0 0-5,0 0-12,1 1 11,1 4 1,0 4 5,1 6-4,0 5 8,-2 5-9,-2 5-1,-2 7-8,-4 8 9,0 3 0,-5 4 0,3 0 2,2-4 4,1-1 4,1-4-8,1-2-2,4 0 0,0-4-6,4 2 1,-1 1 5,0 7 6,2-2-6,-4 8 0,-1-2-27,-1-1 18,-4-2 8,2-8-5,-3-7 4,0-2-11,3-1-28,-2-7-14,3 2 11,-2 1 16,2-7-23,0 1 15,-1 3 30,-1 8 6,0 14 34,-6 19 53,-3 9-51,-3 3 21,7-9-25,-2-7-20,5-11-2,2-9 2,4-11-10,0-5 6,0-5-7,3 5 0,-2 0 8,1 5-3,-2 3 1,-3 3 1,-2 2-2,1 0 0,-4-1-6,1-5 1,0-7 1,3-7-2,2-5 1,0-7 0,2-3-1,-2-2 1,2 3 0,-1 0-1,-1 3-1,-2 8 1,-3-2 0,1 9 1,1-6 0,-3 0 0,7-6-1,-2-4 1,3-5 9,-2-5 8,1-2 36,-3-9-29,-1-8-25,-1-13-4,-2-10 4,1-8 15,-6 4-2,5 6 4,2 13 19,-1 12-23,4 7-11,2 10 5,1 1-7,0 2-5,0 2-10,0-2 4,1 3-11,2 10 7,1 0 14,2 7 0,1 3 1,6 3-12,2 1-20,0-2 1,3 3 10,-1-6 15,-2-3 6,2-5-12,-5-1 6,-3-9 6,7-4 0,-2-8 14,6-11-1,8-4-2,2-11-5,5-5-6,-3-3 0,-1-7-116,-5-2-86,25-111-511</inkml:trace>
  <inkml:trace contextRef="#ctx0" brushRef="#br0" timeOffset="110935.3451">12342 8877 702,'0'0'118,"0"-4"-75,0 4-43,0 4-30,-3 6 2,2 9 28,-2 11 52,0 7-1,-1 15-18,2 8-16,-2 8-4,-4 9 4,3 11 5,-3 4 23,2 0-16,-3-3-4,0-9-4,-3 6 5,0-4-7,0 9 4,-2-1 8,2 0-11,0 0-8,2 1-2,1-11-2,2-9-2,2-9 0,2-18-5,1-15 0,2-13-1,0-12 6,-1 0 2,1-4 1,-1 0 3,-1 0 7,2 0 31,0 0 4,-3 0-26,0 4-4,0-1-12,-1-2-6,-3 0-6,7 1 0,-2 1 0,2-2-1,0-1 1,0 2-1,2-2-9,-4 2-5,2 4 5,-1 6 10,0 0 7,-1-1-5,0 1-2,0-5 1,2-4 0,0-3 5,0 0 3,0 0 15,0 0 45,0-4 25,0-11-4,-4-7-81,2-19-9,-5-4 1,3-8-1,-1-9 0,1-2-15,0 1-25,-1-2 16,0 11 15,-3 7 9,3 14 0,0 15 0,2 11-6,2 4-6,1 6 3,-2 6-14,1 7 22,-2 11 1,-2 11 1,4 7 1,2 3-2,4 4 0,1 0-7,2 5 6,-1 2 0,0 0-9,-2 1 10,-2-8 0,-1-7 0,2-12 0,0-20-59,2-3 4,7-14 55,11-8 34,11-15-2,13-8-22,3-10-8,-8 8-1,-8 9 0,-17 11-1,-10 12-58,-7 5-138,-6 4-130,-27 24 49</inkml:trace>
  <inkml:trace contextRef="#ctx0" brushRef="#br0" timeOffset="112169.4157">10404 8738 765,'-1'-6'129,"0"2"-8,-3-4-59,3 6 13,1 0-6,0 4-63,-2 0-6,2 3-27,-2 9 27,-1 2 1,1 6 11,2-4-12,2-4-37,1-5-80,2-3 30,0-2 61,0-4 4,-3-4 22,6 0 3,-4-4-3,2 1 14,-4-3 38,-4-1-14,-2 2 41,-2 1 17,3 4-31,-3-2 1,5 6-32,1 0-2,0 3-25,0-3-7,0 0 0,1 0 0,-1-3 9,0 3 15,1-2 19,-1 2 8,2-4-7,-2-1-44,0 0-8,0-7-22,0 5-9,0 3 39,0 1-6,-3 4-1,2 1-53,-3 4 3,0 2 41,-3 6 16,-1 3 1,2-3 14,0 0-9,4-3-6,4-1-10,4 2-181,24 30-267</inkml:trace>
  <inkml:trace contextRef="#ctx0" brushRef="#br0" timeOffset="113017.4642">10212 10781 703,'-2'-1'152,"2"-2"-68,-2-3-26,0 4 23,1-2 38,-1 0-43,2 4-29,0 0-31,-1 0-16,1 4-11,-3 0-12,1 6 4,-1 6-29,0 4-78,0 4-5,3 1 1,0-8-35,1 1 3,3-8 37,0-5 25,1-7 76,-4-4 24,-1-4 28,0-5 13,-1 3 28,-4-2 120,1 5-29,0 5-91,1 4-37,3 2-32,3 9-14,3 11-52,32 45-520</inkml:trace>
  <inkml:trace contextRef="#ctx0" brushRef="#br0" timeOffset="113213.4754">14363 12801 78,'226'139'581,"-103"-18"-581,-22 7-168</inkml:trace>
  <inkml:trace contextRef="#ctx0" brushRef="#br0" timeOffset="115951.632">13160 15781 1426,'-2'-4'194,"1"4"-194,-2 8-9,-1 4-14,-4 15 23,-4 13 1,0 12-1,3 11 6,0 10 0,3 4 9,3-3-14,0-3 13,0-6-13,2-8 27,-2-5-7,6-10-11,-2-8 1,2-6-5,0-9-6,0-1 0,0-7-10,5-2 10,1-5 0,9-4 11,8-10-11,11-4-9,4-15-33,5-7-15,0-9 0,-4-11-15,-2-8-5,-5-14-34,2-4-15,-9-8 53,-6-3 40,-2 6 15,-9 10 18,-4 18 67,-5 25 75,-2 15 35,-2 14-84,1 6-93,1 4-31,-2 9 31,2 5 4,-2 10 38,0 9-4,-1 7-11,0 4-9,-3 3-3,-5 6-9,-1-2 19,-1 1 11,-6 5 2,1 2-7,-5-2-11,4-1-7,4-9-3,5-10-10,7-1-1,3-5 0,7-11-83,8-4-222,52-34-187</inkml:trace>
  <inkml:trace contextRef="#ctx0" brushRef="#br0" timeOffset="116207.6467">13736 16389 1346,'-2'2'289,"2"-2"-188,-1 0-101,-1 4-8,1 4-1,-4 13 9,-3 11 23,-6 12-13,-4 4-2,-3-1-7,0 0-2,-5-6-8,5-10-63,3-6-90,9-14-96,9-7-27,31-48-183</inkml:trace>
  <inkml:trace contextRef="#ctx0" brushRef="#br0" timeOffset="116441.66">13836 16332 1074,'0'-2'314,"1"4"-241,4 1-72,2 2-1,4 3 1,1 10-1,6 5 2,-1 9-2,3 9 47,-4 8-8,-4 6-21,-8-1-9,-6 0-9,-6-8 0,-2-4-69,1-11-113,1-10-85,4-12-39,-11-42-12</inkml:trace>
  <inkml:trace contextRef="#ctx0" brushRef="#br0" timeOffset="116598.669">13787 16562 145,'-4'-2'716,"2"1"-471,-3 1-124,5 0-100,5 5-9,3 2-1,8 7 43,7-4-6,9 2-30,6-8-18,4-4-92,2-8-125,59-24-298</inkml:trace>
  <inkml:trace contextRef="#ctx0" brushRef="#br0" timeOffset="116840.6829">14309 16484 1179,'0'3'213,"-3"7"-171,-2 16-24,-1 7-1,-3 8 5,-4 4 29,0 3-7,-2 2-17,4 0-12,-4 2-5,6-7-2,-4-2-2,5-8-5,2-9-1,-1-10-115,6-9-191,2-11 73,17-60-215</inkml:trace>
  <inkml:trace contextRef="#ctx0" brushRef="#br0" timeOffset="117273.7076">14344 16452 1118,'2'0'233,"3"3"-186,-1-2-47,6 5 0,1-6 5,2 2 3,4 0-1,0 3 2,-2 3-8,-4 3-1,-8 6-34,-9 12 34,-10 13 22,-8 4-20,-12 8-2,1-5-87,1-1 22,13-16-5,5-15 28,7-9 42,7-9 39,4-5-14,-1 1 19,9-1-19,3 2-23,5 1 13,12 1-14,4 4 5,1 1 0,-8 4-6,-1 7 16,-13 1 7,-5 1-1,-7 7 16,-8 9 58,-11 7 9,-9 8-27,-10 2-5,1-8-26,0-8-23,1-11-3,7-8-3,6-10-12,3-8-6,4-10-116,7-11-161,19-98-399</inkml:trace>
  <inkml:trace contextRef="#ctx0" brushRef="#br0" timeOffset="117649.7291">14951 16323 1255,'13'-6'160,"3"3"-118,14-8-28,2 8 13,-4 2 31,-9 2-5,-5 2-11,-1 4-12,6-1-15,2 4 3,8-4-18,5 1-119,64-11-343</inkml:trace>
  <inkml:trace contextRef="#ctx0" brushRef="#br0" timeOffset="117925.7449">14879 16734 1300,'-2'0'260,"1"0"-160,-1 0-83,2 0-17,2 0-1,1 1-13,4 0 2,14 3 12,9 2 71,20 2 1,0-2-23,-3-4-7,-9 1-19,-11 0 1,-9 0-23,-5 5-2,-2 0-56,4 8-255,35 10-728</inkml:trace>
  <inkml:trace contextRef="#ctx0" brushRef="#br0" timeOffset="119066.8102">16503 15770 1323,'-2'-2'286,"1"2"-175,-4-2-68,3 6-42,-10 1 7,-6 7 10,-7-2 9,-8 10-14,-4 3-5,-4 3-7,-4 9 0,-7 6 0,-1 4 6,5-2-6,5-5-1,13-13 1,13-4-1,10-11-15,4-2-3,3-2 17,4 2 1,1 4-8,4 1 8,7 0 1,1 6 0,8-2 0,3-1 0,4 0 1,5 1-2,-1-6 1,1 2 6,-7-3-6,-9 0 0,-5-6-1,-8 2 2,-4-4-1,-1-4 0,0-5 1,5-6 19,7-13-11,0-5-4,0-5-4,-7 1 4,2 2-5,-10 4 7,-3 3-8,-5 10-12,1-1 12,-3 5 0,-4 1 1,-3 4 10,-1-1-11,1 3 6,6 1-4,5 2-1,2 0-2,4 2-43,0 4-135,0 3-158,-1 9 50,7 41-247</inkml:trace>
  <inkml:trace contextRef="#ctx0" brushRef="#br0" timeOffset="119405.8296">16611 16228 1069,'0'7'158,"2"4"-137,2 12-2,1 5 37,1 4 14,4-5-11,6 1-29,-1-9-15,2-3 3,2-9-17,-1-4-1,-1-11-40,-1-13-13,0-10-2,-9-12 10,-7-6 19,-9 2 26,-7 10 15,1 6 102,-3 9 3,2 13-57,-1 2-18,-2 9-9,-1 4-18,-1 4 5,1 3-23,4 3 0,1-2-17,3 8-169,-18 17-416</inkml:trace>
  <inkml:trace contextRef="#ctx0" brushRef="#br0" timeOffset="119756.8497">15925 16393 1144,'-3'2'230,"3"-2"-158,0 0-66,0 1-5,0-1 24,4 3-20,5 5-4,9 8 55,18 2 107,25 9-82,69 6-36,47-8-15,-14 1-13,-78-7-3,-60-9-13,-3-1 1,-9-2-1,18 11-1,-12-3 0,-5-4-40,-1-4-82,2-3-65,13-1-71,14-6-5,114-25-208</inkml:trace>
  <inkml:trace contextRef="#ctx0" brushRef="#br0" timeOffset="120396.8863">16271 16641 1024,'-9'-3'195,"3"-1"-117,-12-4-60,3 2-3,-6 1 25,2-3 59,-3-4-22,3 6-5,0-4-36,1 2-15,-1 6-6,2 2-15,1 9-5,7-1-1,2 9-18,2 11 14,2 15 9,6 3 1,3 3-1,6-5 1,3-7-1,0-7 1,5-11-10,-3-11 9,2-8 1,0-4 7,1-8-7,-3-4-17,-7 3 17,-5-1 0,-10 6-25,-7 4 25,-12 4 19,-11 6-10,-6 6-9,-5 10 22,5 5 1,10 4-1,5 3-8,12-7-11,4 4-3,8-1 0,2 5 1,6 0 19,3 1-19,6-1 28,4-3-28,-1-9 19,6-7-12,2-6-8,8-13-92,6-8-110,90-52-337</inkml:trace>
  <inkml:trace contextRef="#ctx0" brushRef="#br0" timeOffset="120740.9059">16433 17190 1283,'-1'0'310,"1"3"-235,0 5-75,0 8 0,1 9 0,5 8-2,0 1 2,6-1 0,8-3 1,-3-2 8,3-11-9,-5-10-35,-2-11 14,3-15-6,-3-11-66,-3-15 56,-4-6 37,-12-1 14,-4 3 60,-7 13-19,-4 13 23,0 9-15,-1 10-34,-1 8-20,0 6-8,2 2 0,9-3-1,6-1-6,4 0-45,7 6-82,4 2-31,34 23-312</inkml:trace>
  <inkml:trace contextRef="#ctx0" brushRef="#br0" timeOffset="121569.9534">17234 16750 1505,'-4'-2'282,"-5"4"-207,-3 0-48,-4 2-17,-2 5-1,3-5-9,4 1 1,7-4-1,4-1-22,2 1-46,-2 3-41,0 3-25,0 5-242,-5 9-515</inkml:trace>
  <inkml:trace contextRef="#ctx0" brushRef="#br0" timeOffset="122467.0047">17505 16546 1169,'-5'-10'169,"2"4"-92,-3-8-44,1 9-20,2 1-7,-4 4-6,4-4 0,0 8-4,-5 3 4,-2 2 0,-14 8 2,1 3-2,-4 3-1,0-3 1,7 1 0,3 3-2,1 3-5,3 5 5,1 9 1,-1 10 1,-1 4 0,5 5 6,-2-4-5,8-5 5,3-10-6,7-12-7,0-13 1,-1-6-6,3-6 12,3-4 7,3-4-1,0-6-6,-1 0-15,-1 0 14,2-6-8,-1 1-54,6-7-93,38-47-180</inkml:trace>
  <inkml:trace contextRef="#ctx0" brushRef="#br0" timeOffset="122851.0266">17742 16101 1032,'-2'0'206,"1"0"-119,0 0-60,-3 0-18,3 2 28,-2 0 11,0 3-28,-3 9-20,-1 8 1,-1 11 16,-3 8 2,-5 9 4,1 3 10,-6 1-5,-1 10 4,-6 6 1,4 4-3,-3 3-17,1 6 5,4 1-4,4-6-5,8-5 0,4-11-2,6-13-6,4-11-1,5-11-12,9-9-123,51-18-187</inkml:trace>
  <inkml:trace contextRef="#ctx0" brushRef="#br0" timeOffset="122993.0348">17812 17110 1620,'-4'-7'266,"3"7"-266,-2-6-83,-15 10-519</inkml:trace>
  <inkml:trace contextRef="#ctx0" brushRef="#br0" timeOffset="124016.0933">15668 15946 1251,'1'-1'225,"1"4"-160,4 9-65,3 9-1,2 11-5,-1 7 6,-7 9 9,-6 2 0,-9 10-2,-14 6 2,-11 4 2,-12 1 1,-12-1-6,3-5 13,-2-10-4,6-6-6,11-10-9,10-7 8,14-11-8,11-4-12,11-6-43,9 3 55,5 9 7,11 3 4,2 6-11,3 4-1,-7 9-17,-5 6-21,-12 8 27,-7 2 11,-10 0-15,-10-4 16,-2-3 7,-7-3 0,3-2-1,0-2-5,7-4-1,4 3 0,4 1 6,4 11 9,0 9 9,2 19 6,0 6-5,0 6-4,-2 2-4,-2-4-7,-3-6-9,-3-7 8,-1-1-3,-1-11-6,2-8-17,3-14-131,7 16-393</inkml:trace>
  <inkml:trace contextRef="#ctx0" brushRef="#br0" timeOffset="125720.1907">16302 17646 1535,'-3'-2'225,"-4"4"-179,-7 2-29,-5 8-16,-12 0-1,-9 5 16,-4-1-15,-3 7 5,0-1 0,2 0-6,0-2 0,4 1 0,4-3 12,3-3 6,3-1-12,6 2 7,1-5-12,8 0-2,4-1 1,9-7-15,3-1-3,3 0-12,7 1 29,0 3-1,8 4 2,9 0 9,8-1 8,3-2-17,-2 2-9,1-1 9,-4-1 5,-3 1-4,-5-5-1,-4 3 1,-4-4 1,3-2-2,-6-2 2,0-6-1,-1 4 15,-6-1-10,0 1 21,-4-3 5,1-3-25,-2 1 4,2-2-2,-3-1-2,1-1 2,-4 0-3,-1-4-6,-1 5-1,-3-8-6,-1 2 7,-3-2 0,-5 0 1,0 1-1,-1 3-9,0 3 9,1 6 7,3 4-5,4 1-1,5 1 0,4 1-1,0 0-49,3 0-120,4 6-346,32 19-59</inkml:trace>
  <inkml:trace contextRef="#ctx0" brushRef="#br0" timeOffset="126111.2131">16332 17955 99,'-8'-7'1601,"5"4"-1385,-4-3-216,3 3-15,6 6-27,-2-1 26,3 3-4,5 5 8,4 13 12,6 5 11,-1 4-5,2-2-5,-5-5 1,0-6-2,0-6-7,-7-6 7,-1-5 0,0-4 17,-3-5 11,4-9-2,2-8-13,-7-12-7,2-7-1,-8 0-4,2 12 10,-7 9 30,2 11-17,5 8-23,-2 3 0,1 0 6,-2 3-7,1 4-4,-3 1-94,-1 3-76,-1 4-78,-36 26-271</inkml:trace>
  <inkml:trace contextRef="#ctx0" brushRef="#br0" timeOffset="126516.2363">15526 18127 1020,'-4'-1'191,"2"1"-134,-4-3-41,6 3-8,0 0 23,0 0 31,2 0-25,-2 0-37,6 3 0,3 4 5,8 2 76,10 4 1,12 4-16,15-2-15,12 5-6,54 9-16,21 3-16,16-5-1,-61-15-3,-12 7 0,-50-15-8,-5 0 0,-7 2 0,31 2 1,-12-1 4,-8-4-6,-5-3-17,-8 0-28,-7 0-57,-7 0 61,-4 0 31,-7 0-25,-1 4-163,-15-1-70,-5 4-32,-88 20-301</inkml:trace>
  <inkml:trace contextRef="#ctx0" brushRef="#br0" timeOffset="127041.2663">15860 18313 1125,'-2'-6'203,"-2"-2"-128,-3-6-69,1 7 7,-3 3 76,-3 2-32,-4 4-29,-6 5-7,-1 9-1,-5 0 7,4 5-2,0 0-2,9-6-7,2 2 1,7-4-17,4 4-21,4 5 9,4 4 12,6 3 10,1 1-10,5-4 0,1-7-6,1-6-21,0-6-23,-3-10 16,-1-1 34,-8 0 0,-7-5 1,-7 2-1,-10 3-35,-6 1 35,-13 6 8,-10 11 19,-7 8-2,4 4 29,8 0 8,15 0-25,10-7-37,9 3-4,7-1-16,7-1 20,4 2 0,3 3 2,8 0 17,3-1-18,5-5 18,3-7-19,4-6-62,2-8-28,9-8-124,2-13-83,74-63-38</inkml:trace>
  <inkml:trace contextRef="#ctx0" brushRef="#br0" timeOffset="127342.2835">15975 18713 803,'-5'7'257,"0"-3"-166,-6 7-55,5 0 6,3-1 14,2 3-29,2-2-18,2-2-8,2 2 26,2-6-10,-2-5 13,2-2 34,1-7-8,1-5-19,4-8-5,-1-10-17,2-7-3,2 0-11,-7 8 10,-4 9 32,-3 17 16,-4 5-46,-3 4 37,-1 2-20,-8 7-17,-2 1-5,-3 5-3,4-3-5,7-6-99,7-1-72,8-5-284,44-17 91</inkml:trace>
  <inkml:trace contextRef="#ctx0" brushRef="#br0" timeOffset="127813.3105">16407 18444 297,'-14'-5'1265,"4"5"-1061,-16-3-160,4 11-25,-3 6-11,0 3-1,5 2-7,3 0-7,7 1-8,7-1-1,6 7 14,2-7-4,4 4-6,1-2-13,7-6-14,3-2-15,-1-7 9,3-6 28,0-3 16,-4-4 1,-6 2 0,-8 3 0,-4 2-1,-6 4-5,-6 6 6,-7 3 21,-10 11-6,1 6 6,1 0 8,8 1-26,10-11-3,5 2-12,7-6 12,1 1 0,2-5 0,0 6 0,3-6 10,2 4-10,-1-5-8,3-4 8,5-3 9,5-11-9,8-7 0,7-9-111,4-7-125,0-6-73,36-75-454</inkml:trace>
  <inkml:trace contextRef="#ctx0" brushRef="#br0" timeOffset="128190.332">16620 18662 1020,'2'2'204,"-1"6"-163,4 1-20,3 5 12,-2 4 9,4 3-3,-6-3-2,2 2-11,-3 2-10,-3 1 10,-3 0 8,-5 2 31,-4-6 2,-1 2-31,1-6-18,0-2-7,6-6 1,-1-5 0,3 0 1,3-2 2,-1 0 0,2-2 5,0-6-20,3-6-10,3-11-2,2-15 1,12-5 1,3-7 9,4 7-14,0 10 15,-8 7 0,-7 13 8,-3 10-8,-5-1 0,1 1-1,3-1-14,4-6-66,-1 4-72,0-4-171,16-13-621</inkml:trace>
  <inkml:trace contextRef="#ctx0" brushRef="#br0" timeOffset="128558.3531">17173 18358 1395,'-7'-10'285,"2"8"-194,-3-10-47,2 7-32,1 1-11,3 3 1,0 1-2,0 1-21,1 8-6,-4 12 25,-4 13-10,-2 10 12,-3 12 0,3 3-11,1 6 10,-1 0 0,3-8 1,6-8 0,3-13-3,5-11-10,2-15-10,3-10 19,8-10-5,8-18-12,6-14-99,1-16-29,-4-3-55,-4-2-9,20-113-133</inkml:trace>
  <inkml:trace contextRef="#ctx0" brushRef="#br0" timeOffset="128807.3673">17442 17807 1388,'-6'7'295,"2"-2"-205,-6 12-81,-1 11-8,0 15-1,0 10 0,4 14 7,1 15-1,0 6 6,-1 0-1,-6-1-10,3-11 6,1-17 4,2-18-2,3-11 0,2-14-9,5-7-138,20-1-397</inkml:trace>
  <inkml:trace contextRef="#ctx0" brushRef="#br0" timeOffset="129003.3785">17869 18611 873,'-3'0'553,"1"0"-463,-1-2-58,0 0-14,3-2 1,0 2-19,0 1-5,2 1-36,2-3-25,1 3-21,-1-2 23,17-14-172</inkml:trace>
  <inkml:trace contextRef="#ctx0" brushRef="#br0" timeOffset="129254.3929">18076 18685 1225,'2'9'154,"-2"6"-137,0 11-7,0 4-1,0-1 3,0-3-11,-2-6-1,-3-5-9,-19 14-223</inkml:trace>
  <inkml:trace contextRef="#ctx0" brushRef="#br0" timeOffset="202631.5898">18914 16805 223,'15'-6'53,"-3"-2"-44,13 1-5,-4 6-4,-7 4-1,-3 8-58,-8 5 59,-6 3 0,-7 3 1,-2 0 1,-4-1 5,-1-11 13,2-4-2,5-9-18,-10-22-62</inkml:trace>
  <inkml:trace contextRef="#ctx0" brushRef="#br0" timeOffset="202975.6095">18888 16846 33,'-3'0'186,"0"-1"-135,-6-2-35,-2 1-10,4 1-6,0-3 7,-1 0 16,-1-4 17,6 2 44,0 3 41,2 3-55,2 2-5,1 5-31,1 1 31,7 7 31,0 8-5,5 7-17,2 3-17,3 9-29,2 14 7,2 33 5,17 85 14,-10 50-30,-14 10-6,-4-70 2,4-21-1,3-7-11,6-31 2,2-4-10,-13-53 6,1-7-5,-1-3 0,12 44 0,-2-9-1,-3-3-66,-9-9-132,-3-12-86,1-1-91</inkml:trace>
  <inkml:trace contextRef="#ctx0" brushRef="#br0" timeOffset="203253.6254">19665 17440 1449,'-15'-14'178,"-4"8"-118,-22-4-50,-7 24-10,-17 18 0,-59 44 1,-40 36 0,-23 31 6,63-41-5,-13 0 8,5 8 13,18-16-4,29-8-17,56-42-2,11-4 0,12-2-46,2 48-142,31-9-161,149 35-414</inkml:trace>
  <inkml:trace contextRef="#ctx0" brushRef="#br0" timeOffset="207227.8527">23005 4891 467,'6'-11'143,"-1"5"35,4-3-68,-3 4 16,-3 2 12,-3-1-14,-3 1-25,3-3-7,0-3-29,0-8-23,0 4-13,3-6-15,-2 4 24,1-3-19,2 0-7,1-9-9,2-2-1,0-4 1,-1-1-1,4 2-7,-6 5-1,0 8-2,-3 7 5,1 8 5,-4-2 0,2 6-7,0 0-2,-1 3-18,1 0-6,-1 4 4,1 9 17,0 10 12,-3 19-1,3 10 1,0 13-1,-4 3 1,-1 3 1,-5 5 0,-1-1-1,-5 10 0,-5 6 1,-4 60 1,0 32-1,-4 15-1,9-69 2,1 17-2,-6 0 0,1 16 0,0-34 1,3-11 0,6 2 7,-3-4-7,5 3-1,-1-4 2,2-9-2,3-6 1,4 5 5,-6 12-6,3 6 0,-4 20 1,2 4-1,-3-31-1,2-6 1,-2-4 1,7-60 0,2-2 7,-2 1-8,-6 43-1,0 0 0,-2 5 1,-5 51 0,-2 20 0,0 18 0,1-49 1,0 28 0,-1-25-1,0-12 1,3-7-1,-1-2 1,1-5-1,0-11 0,10-61 0,2-7 1,0 0 4,-3 28-5,5-2-1,1-4-1,1 2 1,-1 10 1,0 11 0,-10 71 0,-9 34 0,14-134 0,2 1 1,-10 48-1,-5-2-1,0-3 1,-1-4 0,-2-9 1,3-8 0,1-5 1,3-3-2,5 5 1,1 1-1,1 8-1,1 15 0,-6 68 0,-2 35 0,3 24 1,6-97 0,-8-11 0,4-10 0,6-61 1,-1-4-1,2-2 1,-7 29-1,3-8 0,0-5 0,3 3 1,0 8 8,-4 20-3,-11 74 9,-4 54-6,-1 14-2,7-72-5,2-21 4,-5-8-5,5-1 0,1-22 8,12-59-9,2-8 1,-1-3 0,-3 28-1,2-7 1,2 8 0,-2 12 14,-10 75 21,-17 59-18,-3 21 13,10-75-14,7-29-2,4 5-6,-3-2 3,2-2-12,5-16 11,2-58-11,-2-6 8,4-7-7,-2 32-1,1-16 1,3-10-2,0-3 2,0 0 4,-1 7 8,-1 10 4,-4 15-11,3 12-6,-3 5 6,-3-6-4,0-10 11,0-13 1,2-10 8,1-12-11,2-13-5,2-14 4,3-4-10,2-6 0,0 3-6,2 7 5,-2 8 1,2 13 2,-4 13-1,-1 3 7,-2 2-7,1-5 0,-2-6 0,3-15 1,1-9-1,0-7 10,0-7 1,2-3 1,0 3 8,0 0-13,0 0 2,-1 3-8,1-2-2,-4 5 0,0 6 5,-6 5 3,0-1-7,0 1-1,3-8 1,5-5 5,1-4-6,2 1 1,-1-1-1,0 0-1,2 7-9,-2 14 9,-2 13 1,1 11 0,-5-1 1,1-3 5,2-9-6,-2-8 2,2-11-1,3-1 0,-2-9-1,-1 4 0,3 3 0,0 11 0,-2 10 0,-2 10-2,0 11 2,-5 1 1,0 0-1,0-5 1,2-16-1,5-11 1,-1-15 9,6-7-10,-2-4-25,2 0 8,0-4-2,3-4-1,0 1-43,2 2-97,2 10-173,7 11-521</inkml:trace>
  <inkml:trace contextRef="#ctx0" brushRef="#br0" timeOffset="252073.4177">25621 5741 102,'0'-1'574,"0"1"-429,0-3-101,0 3-16,2 0 53,-2 0 83,0 0 16,0 0-24,-2 0-63,0 0-29,1 3 86,-1-3-106,2 1-44,-1 2-18,2 0-1,1 1-2,-1 2 21,3 0 1,0 7-1,-1 0-27,-2 0 7,1 4 8,-2 1 11,0 6 1,-2 5 7,1 3 5,1 3 3,-1 2-6,1 8-8,1-1 8,0 4-3,-1-3-4,2 4-2,-2-4 6,3 0-4,-3 3-2,0-9-2,1-9-62,-1-9-73,3-14-41,1-8 35,6-11-1,27-94-232</inkml:trace>
  <inkml:trace contextRef="#ctx0" brushRef="#br0" timeOffset="253819.5176">25790 5531 563,'1'-6'179,"-1"1"-59,3-1-56,-2 2 29,1 2 45,-4 2-31,2 0-49,-1 0-26,1 2-23,0-2-9,4 4-23,8 0 15,13 6 8,16-3 6,14 1 0,17-5 11,53-2-5,18-1-11,-7 6 23,-52 6-23,-45-8 7,0 0-2,2-1 0,81 10-1,7-6-4,5-1-2,-39-6 2,1-6 6,-5 2-4,7-8-2,14-1-1,4-3 4,-2 8-3,-16 1-1,-14 2 0,-48 3 1,-2 1 6,0-2-7,38-2 0,-2 1 0,8 0 1,54-6-7,23-4 4,7 0 2,-64 9 0,-7 3 2,-4 0-1,-51 2-1,-4 2 1,-2 0 1,28-1 4,-5 3-6,-7 2 0,0-2-1,-6-2-4,-5 0 5,-10-2 0,-8 0 0,-7-4 6,0 3-5,4-3 0,-2-1 0,8 1 0,-3 1-1,4-3 1,-6 2 0,-2 0-1,-5 2 0,-5 4-1,-3-2-8,-2 0-20,1 4 5,-2-4 6,3 0 18,0 6 0,3 4-7,0 1-2,0 10-6,0 5 0,-2 4 9,-1 5 6,-4 6 3,-5 11 4,0 0 14,-5 15-1,2 6-11,2 3 4,1 8-7,0 0 0,4 3-5,-1 3 7,-2-8-7,-1-11 1,3-4-1,2-6 0,-3-6 1,0-3-1,-1-4 1,1-12 8,2-5-1,0-8-7,2-13 4,1-8 4,1 1 43,-1-3 5,1-4 79,-5-1-5,-9-7-75,-5-4-38,-13-4-18,-7-1 0,-3 1-1,-4-1 0,-2 3 0,-3 1 0,-4 1 2,-5-4-1,-5 5-1,-1-4 0,-7 1 0,-5 0 9,-2-2-9,0 2 6,3-2-6,8 0 0,6 4 0,12 1 0,8 4-1,3-1 1,3 0 1,3 5-1,-3-3-2,-8 3 2,-6-4 0,-8 2-1,-7-1 0,-2-2 1,1-1 1,13 6-1,13-1 0,10 4 0,9 7-1,6-3 0,1 1 1,-4 1 0,-2 2 0,-5-2 0,-6-2-5,-7-2 5,-8-2 1,-7 4 0,-6-3 0,6 0 0,5-1 1,11 3-1,10-3 5,9 3-5,2-1-1,4-2 0,-2 1-1,-3 3 1,-2 0-1,-8 0 1,-9 3-1,-8 0 1,-8 0 0,-7-3 0,3 0 0,6-3 0,10-6 6,7-2-5,7-1 0,7 5-1,-2-6 2,9 6-2,-2 1 1,-1-2-1,-2 4-1,-6 0 0,-11 4-1,-5 3 1,-4-2-1,2 3 2,10-4 0,11 0 0,10 0 1,5 0 0,3 0-1,0 0 0,2 0 0,-2 2 0,2-2-1,0 0-1,-3 0 2,-1 0 5,-7 0-5,-4 0-1,-8 0 0,-6-2 0,-15-2 1,-8 4 1,0-1-1,5 1 0,17 1 0,16-1 0,10 4-15,6-4-8,2 0 4,-1-4-4,2 4-14,3 4-115,11 2 7,20 3 5,21-2-184,148-34-542</inkml:trace>
  <inkml:trace contextRef="#ctx0" brushRef="#br0" timeOffset="254608.5627">27605 5708 174,'0'0'241,"0"2"-53,0-2-70,-2 2-13,4-2 0,-2 0-7,0 3-28,0-3-16,2 0 9,-2 0 9,-2 0 0,2 0-4,0 0-1,-2 0-13,2 0-19,-1 0-13,1 0-8,-1-3-1,1 3-2,0 0-5,0 0-5,-4 0 5,4-2-6,-1 2-9,1 2-3,-1-2-21,-4 3-39,-3 1 51,-3 5 20,-4-1-1,5 3-7,3-5 2,4-2-4,2 2 4,1-2-1,0 5 1,0 4 5,1 2-7,2 11 3,-1 4 6,3 10-1,-1 9 0,2 3 1,-3 4 0,-6 9 1,-3 5 6,1 5 2,-4-5 0,-1-5-7,4-7 5,-4-10-5,1-5 4,1-5 0,2-8-5,0-8 0,5-10 0,1-9 7,-1-3 8,2-3 16,-2-1 17,-1-14-49,0-7-69,-18-100-647</inkml:trace>
  <inkml:trace contextRef="#ctx0" brushRef="#br0" timeOffset="255616.6204">25956 5567 618,'-4'0'156,"-3"-2"-95,-4 0-5,2 2 38,1-2-10,1 2-30,4-2-10,-3 0-10,5-2-8,-4 2-1,2 2-4,0-1-1,-4-2-1,1 2-8,-2-1-5,-8 2 3,2 0-8,-8 2 8,1-1-3,-3 3 0,4 2 0,-1-2-5,6 2-1,1 3-1,-4 0-6,2 8 7,-4 3-1,3-2 0,2 3 1,0-6-1,7-2-10,4-4 5,1-5 6,1 0 1,1 0-1,-1-2 1,1 5-1,1-4-6,-3 5-6,6-1-3,-2 6 3,4-3 9,-1 4 3,2 1 7,0 0 1,5 0-8,-4-3-17,1 2-43,-2-4-48,1-2-6,0 0-32,0 0 19,-6-3-34,-9-5-292</inkml:trace>
  <inkml:trace contextRef="#ctx0" brushRef="#br0" timeOffset="257778.7441">26358 4308 829,'-2'0'219,"1"0"-109,-1 0-71,1 2-26,-1-2 10,-5 4-2,-4 7-3,-9 4 0,-9 9-2,-7 8 7,-3 5 1,-5 3-6,-1 5 0,0-3-2,4 4 4,5 1-11,0-2-8,4-2 0,4-4 0,5-5 5,4-5-5,5-9-1,0-4 1,5-4 0,1-5 0,3 1 5,4-6-5,-1 0-1,2-2 1,0 0 6,0 0-6,0 0 5,0 0-4,2 0-2,-1-2 0,0 2-6,1 0-8,0 0-8,-1 0-5,2 0 3,4 0 15,2 2 9,3 0 9,4-2 3,0 2 4,4-2-16,-5 0 12,3 1-3,3-1 0,-4 0-3,-1 0-1,-1 3-4,1-2 4,1 2-5,5 0 6,3 0-5,0 0 1,4-1 4,-2 1-6,-4 1 1,-3-3-1,-6 2 2,-3-3 4,-6 0-5,-1 0 8,-4 0 15,-3 0 30,3 0 2,-1-3-2,1 3-11,0 0-13,0 0-22,0 0-7,0 0 7,0 0-7,0 0 5,0 0 9,0 0 5,0 0 11,0 0-17,-5-8-13,4 4 7,1-3-8,-3 0 1,3 2 0,-3-3 0,2 1 6,-2-2-7,0-1 0,0 1-10,0-1 4,-1-3 5,-3 3 1,0-8 11,1-2-11,0-2 6,0-6 1,0 1-7,0-6 1,-1 0 0,2-1 8,2 4-8,-2 4 1,1 6 5,-1 7 13,0 5-20,1 4 5,2 1-5,2 3-7,0 0-1,0 3 1,0-3-1,0 0 7,0 0-5,1 0 5,-1 0 0,0 0-7,0 0-22,0 0-90,0 1-82,3 6-68,4 8 66,25 42-102</inkml:trace>
  <inkml:trace contextRef="#ctx0" brushRef="#br0" timeOffset="258319.775">26462 4834 205,'0'0'685,"0"0"-451,0-3-132,1 6-48,-1-3-2,0 1-2,0-1-44,0 4-6,0 3-17,0 8 10,2 4 6,-2 13 1,-2 3 9,0 7-2,-6-2 11,2-2-12,-1-5-6,2-4 1,1-9 3,2-8 2,-2-3-5,2-5 1,2-4 20,0-3-5,0 2 4,0-2 4,2 3-25,2-3-28,20-24-229</inkml:trace>
  <inkml:trace contextRef="#ctx0" brushRef="#br0" timeOffset="259473.841">28904 4370 924,'-2'-3'240,"2"3"-66,0-4-123,-2 5-51,2 2-3,-4 0-21,-2 12 21,-9 6 3,-9 14 13,-10 10 8,-7 4-1,-2 5-1,0-2-7,2 1-3,4-2 3,4-5-4,2-2-1,4-10 2,8-8-9,7-7-1,3-2-5,6-7 5,0 4-1,3-2-7,4-3 2,1 3 6,1-8 1,-2 0 12,-1-2-2,4-2-2,4 2 5,13-2 2,9 0 5,13 0-1,8 2-8,5 2-1,-1 0-8,-6 5-1,-9 0 0,-8-1 0,-6 0 0,-9 1-1,-6-3 1,-5-5-1,-2 2 1,-5-2 1,-4-2 20,-1 1 44,1-3 68,-3-4-32,2-5-74,-4-1-19,-1-7 0,-2 0 0,-1-3-9,-1-1-6,-3 1 6,-5-3 1,2 3 5,-5-3-6,3-1 0,0 2 1,7 5 8,1 2-8,3 8-1,-3 1 0,4-4 1,2 7 9,0-4-9,1-3-1,0 3 1,-1 1 1,4 3 5,1 0-7,-1 5-9,4 1-12,-1 1-19,5 7-124,6 9-16,3 13-60,53 66-283</inkml:trace>
  <inkml:trace contextRef="#ctx0" brushRef="#br0" timeOffset="259954.8685">29206 4846 850,'0'0'234,"6"0"-108,0 0-87,1 0-25,4 4-1,2-1-12,-1 7-1,-3 0-7,-2-1 7,-3 4 0,0-2-1,-4-3 0,0 3 1,-4-3 2,2 3 7,-5 4 3,-1 2 1,-2 5-12,-7 2 8,4 4 2,-8-4-2,5 2-4,-2 0-4,1-3 7,5-8-8,6-2 0,6-7-17,3 0-4,6-3 21,14 1 8,5 1 14,12-2 13,3-3-5,-5 0-9,-5 4 9,-5-4 1,-9 0-1,-5 0-22,-1 4 0,-6-4-7,-4 3 3,2 1-4,-3-2 0,2-2 7,-4 0-7,0 0-22,-1-3-166,-32-45-773</inkml:trace>
  <inkml:trace contextRef="#ctx0" brushRef="#br0" timeOffset="265287.1735">27593 5696 117,'0'0'175,"0"-1"-64,0-4-36,0 0-22,2-4 41,-1-4-7,0 3 0,3-3 39,-3 4 23,0 0-56,-1 1-3,-1 6-2,1 0-32,-1 4-52,1-2-4,0 3-15,0 4-1,1 6 16,-1 2 1,0 8 0,-1-1 0,-3 5-1,3 1 0,-2 1-1,-5 4 0,0 2 1,0 4 0,2 3 6,-3 1 0,5-2-5,0-2-1,4-1 6,0-9-6,4-7-20,0-9-162,11-15-197</inkml:trace>
  <inkml:trace contextRef="#ctx0" brushRef="#br0" timeOffset="266032.2161">27526 6544 262,'0'0'522,"0"1"-425,0 1-91,-2 2-6,1-2 0,-2 5-1,3 3 1,0 3 5,0 2-5,0 2 1,0 2-1,0 3 10,0 6-10,0 4-28,-11 57-224</inkml:trace>
  <inkml:trace contextRef="#ctx0" brushRef="#br0" timeOffset="266225.2272">27520 7134 700,'0'0'232,"0"0"-167,3 1-65,0 5-1,4 8 1,-1 2 6,2 5 3,4 9-1,-5-3-7,-2 3-1,-4 3-70,-1 0-86,-3 40-173</inkml:trace>
  <inkml:trace contextRef="#ctx0" brushRef="#br0" timeOffset="266391.2367">27569 7786 261,'-4'4'138,"2"2"-36,-5 2-23,1 3-28,6-4-31,0 1-20,0 6 1,4 2-1,2 7 8,0 10-8,5 75-308</inkml:trace>
  <inkml:trace contextRef="#ctx0" brushRef="#br0" timeOffset="266602.2487">27526 8459 1162,'0'1'147,"3"-1"-125,-6 3-20,3-3 10,0 0-12,0 8-27,-2 6 27,1 3 6,-2 7-6,3 1-6,4-1-163,5-1-115,38 1-215</inkml:trace>
  <inkml:trace contextRef="#ctx0" brushRef="#br0" timeOffset="267149.28">28694 7183 1090,'-9'-6'165,"3"3"-124,-13-1-16,-5 5-10,-6 11 20,-7 1 8,-8 9-20,-6 11-14,4 6-3,6 6-6,11 0-11,16-1 2,12-1 1,10-8-11,11-1 4,8-3 10,6-9 5,2-5 14,4-9-13,-6-7-1,-6-2 1,-6-3 6,-12 2-1,-3 2 3,-6 0 3,-5 2-12,4 2-23,-7 4 1,-4 11 22,-7 14 10,-8 11-10,-1 8 6,0 0-4,5 3-2,7-10 1,8-10-1,6-3-5,7-13-13,4-1 16,9-2 1,6-4 1,6 1 29,7-9-8,3-2-5,1-6-7,-1-5-9,-7-1-87,-1-1-247,33-42-505</inkml:trace>
  <inkml:trace contextRef="#ctx0" brushRef="#br0" timeOffset="267530.3018">28948 7830 306,'3'-1'448,"3"2"-355,1 1-68,2 5-14,0 9 11,-1 0 32,0 9 36,-4 3-13,-3 4-22,-2 2 20,-3-2-4,-4 1-34,0 2 1,-1 0-22,-1 3-1,-1-6 3,2-2-3,3-13-4,1-8-4,1-3 8,3-3 14,1-8-2,3-8-6,6-7-8,7-7-7,8-13-5,12 1 0,7-4-1,2-1 1,0-1 0,1 2 0,-6 0-1,-4 6 1,-6 10-1,-9 9 0,-5 10-65,-10 6-88,-5 7-141,-8 6-34,-47 26-269</inkml:trace>
  <inkml:trace contextRef="#ctx0" brushRef="#br0" timeOffset="268574.3615">26326 7070 544,'-6'-7'299,"-1"3"-178,-6-4-73,-1 2-6,-2 5 32,0 1-8,-4 7-35,-5 2-8,-6 8-17,-3 8 16,9 3-12,4 1-10,14-5-18,11 1-19,11 1 25,15 0 12,10 0 14,9-4 11,2-8-24,-3-7 12,-11-1-2,-12-6 7,-12 0-2,-10-4 7,-8 4 2,-7-2 22,-13 4-32,-13 5-8,-11 1-6,1 7 5,7 4-6,17 3-11,7 4 4,11 1 1,3 4 5,3-1-7,5-2-7,2-2-4,10-1 16,1-2 3,7 0 0,3 1-9,10-8-98,6 2-121,97-6-112</inkml:trace>
  <inkml:trace contextRef="#ctx0" brushRef="#br0" timeOffset="268862.378">26618 7650 76,'0'11'212,"0"-2"-109,0 14-25,7-2-37,0-3-31,1-6 2,0-6 30,3-6 98,0-10-34,-1-2-8,3-12-44,-2-3-15,-2-9-23,-2-3-4,-5 2 12,-5 3 15,-3 8 60,0 8 18,1 14-60,1 4-52,-4 11-5,-8 5 0,-12 17-1,-10 13-42,-2 6-236,-54 96-243</inkml:trace>
  <inkml:trace contextRef="#ctx0" brushRef="#br0" timeOffset="270736.4852">25570 8896 225,'0'0'180,"0"0"-56,-1 0-20,2 0 11,2 0-31,-1 0-66,3-1-18,4 2 0,14 2 49,12-2 49,16 1-40,19 1-22,60-6-4,27-4-10,29-8-21,-52 5 0,-14 6 14,-20 1-15,-6 1 0,-12-8 3,-43 6 12,1 4-14,-1-1 12,43-4-12,45-4 0,7-13 0,-1 3 2,-48 11 5,-50 2-16,-2 4 2,-5-2 6,31-2 0,-10-4 2,-7 5-2,-3 0 0,-7-1 0,6-4 0,2 1-6,9-2 6,7-2-1,5 1-9,1-2-74,-3-3 51,-6 2 24,-8-1 7,-11 3 2,-8 2 1,-7 0 11,0 3 2,3-4-1,13 1-7,13 2-6,16-3 0,59 3 18,14 9-6,-100 3-7,-6-2-4,32 4-1,-26 1 0,-14-2 0,-16-2 0,-7 0 57,-3-2 33,3 0-31,3 0-28,-1 0-31,2 0-16,5 2 5,3 0 11,4 1 14,1 2-14,0 4 1,-7 0-1,-3-2 0,-5 3-32,-4 3 32,-2 0 8,-1 9 1,1 1 0,1 0-2,2 3-5,1 0-2,1 5 1,0 5 6,-1-1 7,-1 4-14,-5-4 1,-3 8 10,-3 2 10,-4 9-6,-1 8 1,-1 1 1,2 5-10,2-1-5,5 0 4,0-8-5,2-8 5,1-13-4,0-13 5,3-16-6,3-5 5,-1-4 12,-2 0 2,-3 0 7,-8 0-6,-2 0-9,-5 0 3,0 0 4,1 0 7,0-3-13,-4 3-1,-3-1 5,-6-3 1,-10 2-9,-6-4-8,-14-3 12,-7 3 1,-56-8-14,-21 2 1,9 2 6,55 8-7,46 2 0,4 0 1,3 0-1,-31-2 13,6 2-12,0-3 3,-1 1-4,-2-5 0,-1 4 0,-4-1 0,-2-2-5,2 6 4,0-4 1,4 4 1,6 4-1,5-4 1,5 0 4,0 0-4,7 0-1,4 0 0,0-6 2,3 0-1,-1-8-1,-1 2 0,-2-5 7,-4 4-7,0-2-8,-5 5 8,-1 5-1,-6 1 1,-5 2-1,3 2-5,0 0 6,5-2 6,6-2-4,7-3 3,3 0-5,4-2 0,0-3 1,-1-2 0,0 1 0,0-2-1,1 4 1,-4-3-1,-2 3 0,3 5 0,2-4 0,3 2 1,3 3-1,3-2 1,7 1-1,4-1 0,0 4 0,2 0 0,2-2 1,-3 4-1,5-2 0,-4-1 2,2 3-2,3-3 1,-4 2 1,4 0-1,-2 2-1,2 0 0,0 0-6,0 0 0,0-4-5,0 8-29,0-4-43,0 0-62,0 0-128,0 0-2,-4-12 5</inkml:trace>
  <inkml:trace contextRef="#ctx0" brushRef="#br0" timeOffset="271338.5196">25845 8847 870,'-1'3'142,"-1"-2"-124,-2 9-17,-3 2 5,1 1-4,-4 6-2,4 5-1,-2 4 1,1 2 0,-1 1 6,4-5-6,-4 0 0,5-2 9,-1-3-3,2-4-5,1-1 5,-2-5 3,2 0 0,-1 0 6,1-2-4,1 1 1,0 1 0,0 0-3,-2-5-3,1 1 1,1 2-1,-2-4-5,2-1 11,0-1-11,0-2-1,2 3-6,1 0-3,4 4 9,5-1 33,10 3 42,11 0-9,4-1-21,3-2-18,-3 1-11,-3-2-1,-6 2-6,-2-5-8,-3 1 5,0 0-4,-5-4 4,-1 0-5,1 0 10,-7 0-10,-4 0 5,-2-3-5,1 3 0,0-1-1,0 0-66,3-2-134,25-26-351</inkml:trace>
  <inkml:trace contextRef="#ctx0" brushRef="#br0" timeOffset="272058.5608">25876 9875 653,'0'0'172,"0"0"-112,0 0-39,1 0 35,-1 0 62,1 0 16,1-4-31,0 4-50,2 0-23,-1 0-20,3 0 10,6 0-4,4 0 19,4 0-2,4 0-15,4 0-9,1 0-8,6 0-1,8-1-11,4-4-116,8 0-206,86-33-189</inkml:trace>
  <inkml:trace contextRef="#ctx0" brushRef="#br0" timeOffset="272721.5987">26699 9699 458,'-1'-3'697,"-1"3"-480,-2-2-151,4 4-49,-2-2 2,-1 4 26,-6 4-7,-6 6-13,-10 9-4,-8 12-10,-7 0-2,-1 3-9,0-4 10,2 1-2,2-1-8,10-3 0,5-2-5,7 0-7,9-5-4,4-3 5,6-1-1,3-5 11,6-1-10,3-3 11,-1-4 1,2 0-1,2-6 2,2 1 10,0-2-2,2 0-8,0 0 8,-2-3-2,-1 0-7,-4-1 10,-1 2-10,-2 1 7,-2-2-7,-3 2 0,-1-1 7,-3 0-2,-4 2 4,0 0 17,-1 0 29,-2 0 16,0 0-2,-1 0-16,0-5-4,-2-4-23,-4-3-26,-3-6 11,-1 0-12,3 1 0,0 0 0,-1 2 1,0 2-1,1 1-6,1 2 5,-2 4 1,7-1 0,3 7 5,0-3-5,4 3-36,-2 0-32,1 0-28,-1 0-42,3 3-115,3 0-251,29 0-247</inkml:trace>
  <inkml:trace contextRef="#ctx0" brushRef="#br0" timeOffset="273026.6162">26863 9997 1013,'-1'3'258,"1"-3"-165,1 4-93,1-2-12,0 2 10,2 1 2,0 2 8,2-1 12,-3 8 4,2-1-2,-2 7 7,-2 2 5,1 2 22,-2 6-10,-2 0-7,-1-1-19,0 1-2,0-5-8,0-3-1,-1-5-7,2-3-2,2 0-60,3-6-150,44-13-245</inkml:trace>
  <inkml:trace contextRef="#ctx0" brushRef="#br0" timeOffset="273912.6669">28757 9741 1218,'-10'-3'231,"0"1"-156,-2-2-48,6 4-26,0 2-1,4 4 0,-6 8-8,-10 2 8,-1 8 9,-2 8-8,-4 2 5,-4 2-5,0 2 8,-6 3-8,2 0 6,0 0 1,5 4-8,6-2 0,4-4-2,10-3-10,7-7-1,5-1-13,7-10 13,8-4 13,5-8 15,7-3 25,6-6 13,5-3-13,4-4-17,-2 0-5,1-2-18,-6 1 0,-7 6 2,-11 1-1,-6 4-1,-9 0 0,-4 3-1,-1-3 1,-2 0-1,1 0 1,-2 0 10,1 0-1,1 0 51,-2-3 38,-1 0-1,-2-3-13,-5-6-60,-3-8-7,-5-9-17,-6-1 0,-4-3 0,2 2-1,-2 3 0,7 4 1,3 5 0,6 7-1,8 7-13,1 4 13,1 1 1,4 1-44,-2-1-56,1 1-128,2 5-9,5 4-32,26 18-181</inkml:trace>
  <inkml:trace contextRef="#ctx0" brushRef="#br0" timeOffset="274289.6884">29073 10099 644,'0'-2'784,"2"-1"-621,-1 3-130,2 3-33,3 1 1,4 4 4,4 4-4,2 5 5,-1-4 2,-2 5-7,-3-6-1,-4 1-21,-6-4-4,-5 0 10,-1 0 15,-4 9 26,-4 0-5,-7 2-6,4 3-6,3-1-3,2-4-6,7-3-1,4-5-31,2-4 11,7 3 8,4 2 13,4-3 21,11-1-3,3 3-18,3-1-146,0-2 79,-10-3 55,-4-4-165,-2-21-125</inkml:trace>
  <inkml:trace contextRef="#ctx0" brushRef="#br0" timeOffset="274898.7233">28197 9984 731,'-3'-1'218,"2"1"-133,-4 0-64,5 0 9,5 1 27,-1-1-10,7 3-32,11 3 81,14-2 7,13 3-23,3-7-37,-4-4-8,-12 1-14,-9 0-9,-11-1-6,-13 1-6,0 3-5,-7 3-87,-2 1-47,-9 6 31,-3 1-96,-52 12-262</inkml:trace>
  <inkml:trace contextRef="#ctx0" brushRef="#br0" timeOffset="275620.7646">27550 8579 780,'0'0'254,"0"2"-162,0-2-92,0 2-29,3 1 5,3 5 24,0 7 3,1 4 6,1 6 3,-1 1-11,-1 0 14,-6-3 0,0-2-15,0-3-20,-6-5-77,-3 5-146,-22 12-361</inkml:trace>
  <inkml:trace contextRef="#ctx0" brushRef="#br0" timeOffset="275750.772">27542 8906 46,'-1'4'357,"-1"0"-211,2 7-71,-3-1 10,2-1-17,1 2-26,0 3-17,1 6-14,2 5-11,0 54-266</inkml:trace>
  <inkml:trace contextRef="#ctx0" brushRef="#br0" timeOffset="275964.7842">27518 9304 1008,'-2'0'211,"2"-4"-121,-3 4-45,3 0 21,0 0-6,3 0-43,-1 0-17,0 5-141,4 2-33,4 5-48,25 21-235</inkml:trace>
  <inkml:trace contextRef="#ctx0" brushRef="#br0" timeOffset="276104.7922">27569 9522 336,'0'3'493,"0"-2"-386,-3 5-68,2-6-3,-1 0-6,2 0-9,2 0-21,-1 0-171,4-7-459</inkml:trace>
  <inkml:trace contextRef="#ctx0" brushRef="#br0" timeOffset="280446.0406">23369 11491 698,'0'0'165,"2"0"-103,-2 0-62,3 0-6,-2 0-8,5-1 14,4 2 32,3-1 11,6 4-4,-2-2 0,-2 0-10,-5 0-10,-1 1 4,-2-1-5,7 1 6,2 0 9,10 1-3,8-4-6,13-1 4,9-4-11,2 1-7,-7-1-2,-1 3-1,-15 0-6,-10 2-1,-14 0-23,-10 4-206,-12 1 58,-15 4 15,-101 15-480</inkml:trace>
  <inkml:trace contextRef="#ctx0" brushRef="#br0" timeOffset="280725.0565">23436 11599 572,'0'0'321,"-1"0"-198,-1 1-82,2 2-31,-2-2 20,1 5-1,-5 10-8,-5 7 24,-1 13-20,2 4-2,0 1-10,6 0-2,1 1-10,4-2-1,1-1 6,2-2-5,1 2-1,0-8-7,-3-7-92,2 0-49,-3-8-56,-2-1-143</inkml:trace>
  <inkml:trace contextRef="#ctx0" brushRef="#br0" timeOffset="280996.072">23411 11889 667,'-1'-2'226,"1"2"-112,-3-2-79,3 2-25,3 0 2,-3 2-12,3 0-12,11 3 12,0 1 56,11 1 1,4 1-21,-6-4-18,2 2-5,-6-3-1,-1-1-6,-6 0-4,-3 0 3,-2 2-5,-3 0-63,-1 2-61,0-2-19,-3 2-8,-2 0-10,-9 17-82</inkml:trace>
  <inkml:trace contextRef="#ctx0" brushRef="#br0" timeOffset="281356.0926">23317 12300 366,'0'0'277,"0"0"-200,2 0-64,-1 0-7,-1 0 38,5 0-14,0 3-20,4 3 70,8 1 43,10 2-6,10-2-26,4-4-22,6-2-13,1-2-31,-6-2-7,-2-1 15,-12 2-18,-8 1 0,-10 1-9,-4 1-6,-5 5-1,-2-6-8,-1 0-2,-2 0 11,3 0 9,1 0 21,0 0-30,-2-4-44,-1 1-67,-3-8-246,-21-45-367</inkml:trace>
  <inkml:trace contextRef="#ctx0" brushRef="#br0" timeOffset="282023.1308">23515 11749 367,'-4'-4'146,"3"3"-95,-1-3 21,1 2 28,1 2-13,0 0-21,0 0-27,0 0-16,0 0-11,0 0-5,0 0-1,-2 2 2,2-2 16,0 0 18,-1-2 22,-1 0-1,-1-2-51,-1-3-12,-4-4-27,1 0-28,2 1-8,1-3 4,0 4-2,4 4 25,0 2 24,0 3 7,0 0 5,-1 2 8,1-2 10,-1 1 4,-1-1-1,2 0-7,-2 3-14,2-2 0,-1 4 0,-2 9 4,0 3 29,-4 5-6,1 9-1,0 4-8,1 5 3,-1 5 4,2-2-7,1 2-3,3-2-4,-1-1-10,1-7 14,0 0-15,0-6 1,0-3 10,-3 0-10,3-4 0,0-1 0,-2-1 12,1 1-1,-4-2-1,4-3 13,-2 0-12,0-3 1,2-6-4,1-2-7,0-3 7,0-2-8,0 0 13,1-2 2,-1 0 2,1 0 3,1 1-21,-2-9-4,4-2-155,14-48-204</inkml:trace>
  <inkml:trace contextRef="#ctx0" brushRef="#br0" timeOffset="282472.1564">23523 11925 572,'-1'-3'368,"-1"3"-245,-1-2-80,3 4-26,-2-2-1,2 3-2,2-3-14,-2 1-12,1 1 4,3 2-2,-3-2 4,0 2-12,3-4 18,-4 0 18,0 0 0,1-3-5,-1 3-13,3 0-7,5-1-29,5-1 36,5 0 33,9 0-15,1 0-6,-4 2-6,-4 2 9,-7-2-15,-3 2 6,-3 0 0,1 0-6,-5-2 0,-1 1 1,-1-1 0,-2 3 15,-1-3 17,0 0 5,2 0-10,0 0-8,0 0-16,0 0-4,4 0-54,2 4-82,5-1-38,30 1-280</inkml:trace>
  <inkml:trace contextRef="#ctx0" brushRef="#br0" timeOffset="282862.1787">23893 12264 240,'1'1'127,"1"3"-38,1 0 23,-1 0-25,-2 0-18,1 2 12,-2 0-22,2 1-10,-1 5 13,0 4-4,0 4-8,0 2-17,-1 2-11,-1 2-7,1 2 2,-1-6-5,-1 5 1,-2 1 4,1-4-7,-3-3 1,-1-4 1,5-10-6,0-1 0,5-6-6,1-10-129,22-55-426</inkml:trace>
  <inkml:trace contextRef="#ctx0" brushRef="#br0" timeOffset="283918.2391">25362 7725 534,'17'-3'97,"4"-3"-67,17-4-16,0 6-5,-4 4 22,-7 2 16,-11 2-34,-7 4-2,-2-2-4,-3 2-1,-2-4 6,-1 2-10,2-2 11,-2-1-2,5 4-10,0-5-1,7 5-55,1-3-104,14-15-209</inkml:trace>
  <inkml:trace contextRef="#ctx0" brushRef="#br0" timeOffset="284373.2652">25330 7856 163,'0'-1'249,"0"1"-166,0 0-61,3-4 25,-3-2 7,1-4-8,-1 0-14,0-3-17,-1 3-15,-5 1-2,0 1-98,-6 4-47,-1 3-5,-3 2 83,-1 3 41,8 1 28,1-2 61,2 0 4,3 0 17,3-3 31,0 0-1,3 0-40,-1-3-18,-1 1 6,2 1 32,5-6 1,4 1-35,7-4-34,3 0-15,4 4 27,5-4-18,5 2-4,6 4-7,0 1 1,-2 3-7,-5 0 1,-8 1-1,-10-1 7,-7 0-8,-7 0-9,-4 2 0,-1-2-48,-10 4-126,-4 4-9,-77 22-166</inkml:trace>
  <inkml:trace contextRef="#ctx0" brushRef="#br0" timeOffset="284620.2793">25328 7883 319,'0'1'236,"0"-1"-166,0 2-41,-1-2 49,1 3 7,-2 1-50,4 4-17,-2 9-5,0 6-1,0-1 6,-2 8 0,-1-1 3,-3 6 2,-3 10 2,-7 3-5,-1 7-11,0-3 0,5-3-3,3-4-6,6-7-50,3-9-98,18 8-148</inkml:trace>
  <inkml:trace contextRef="#ctx0" brushRef="#br0" timeOffset="284831.2914">25273 8232 602,'0'0'186,"1"-3"-77,2 2-109,7-5 0,12 2 8,8-2 41,5 2-14,5 1 1,-3 0-18,-4 6-17,-7-3 7,-4 1-8,-9 3-1,-6 0-25,-7 0-71,-10 7-5,-64 31-89</inkml:trace>
  <inkml:trace contextRef="#ctx0" brushRef="#br0" timeOffset="285027.3026">25194 8529 207,'9'-3'274,"4"-1"-80,14-2-89,3-2 31,4-4 28,-2-3-43,-1 1-47,0 1-44,-5 0-18,-2 4-12,-3 2 0,1 4-137,29-11-185</inkml:trace>
  <inkml:trace contextRef="#ctx0" brushRef="#br0" timeOffset="285246.3151">25703 8299 847,'0'1'141,"0"1"-132,0 6-9,1 7 0,-1 1 18,0 10 33,-1 1-15,-1 1-14,-2 1-10,2-3-4,-2-1 4,0-5-2,2-1-10,0-4-58,-11 22-184</inkml:trace>
  <inkml:trace contextRef="#ctx0" brushRef="#br0" timeOffset="285944.355">30152 7645 700,'0'-5'553,"0"4"-412,0-6-125,6 6-16,8-2 0,13 0 17,14-4-17,12 4 13,8 2-2,0-1-11,-6 4-14,-7 2-46,-14 0-7,-10 3-125,-35 8-323</inkml:trace>
  <inkml:trace contextRef="#ctx0" brushRef="#br0" timeOffset="286190.3691">30179 7770 794,'-3'0'242,"3"0"-127,0 0-109,0 1-6,0 2-6,-4 8-15,1 8 21,-5 12 54,-4 17-9,-6 4 2,3 9-20,-3-2-12,1 1-2,3-2 2,-2 1-3,5-8-12,-2-2-7,6-11-122,2-8-101,13-5-119</inkml:trace>
  <inkml:trace contextRef="#ctx0" brushRef="#br0" timeOffset="286372.3795">30143 8105 831,'1'0'257,"1"0"-164,4-3-51,11 3-18,9 0 10,8-1 10,7-2-8,0-1-11,1 1-16,-6 3-1,-4 7-8,-3 0-31,7 30-245</inkml:trace>
  <inkml:trace contextRef="#ctx0" brushRef="#br0" timeOffset="286534.3888">30101 8408 833,'0'-2'237,"0"2"-138,2-4-99,7 1-87,1-2-116,42 1-11</inkml:trace>
  <inkml:trace contextRef="#ctx0" brushRef="#br0" timeOffset="286955.4129">30341 8440 877,'0'-2'229,"2"0"-131,-2-2-47,4 2-9,2-2 15,0 0-14,2 0-26,5 2-17,3 2-1,2 2 1,-3 5 0,1-2-1,-5 3 1,-3-2-1,-2-1-4,-1 0 5,0-4 1,-5 0-1,0-1-93,-5 3-207,-29-2-208</inkml:trace>
  <inkml:trace contextRef="#ctx0" brushRef="#br0" timeOffset="287220.428">30152 8447 135,'0'-7'716,"0"3"-476,0-6-101,0 6-17,0-3-17,0 3-11,0 3-38,3 1-53,4 1-3,13 6-2,10 0 2,17 0 0,4 1 0,0 1 0,-5-3-22,-3-1-122,39 2-177</inkml:trace>
  <inkml:trace contextRef="#ctx0" brushRef="#br0" timeOffset="287600.4498">30965 8434 1132,'3'0'236,"1"0"-155,6 0-77,13 4 2,7 2-12,4 4 5,0-1 1,-4 1 1,-3 2-1,-9-1-7,-5-2-4,-5-2-2,-8 3 1,-9 0 12,-6 7 12,-13 4 10,-9 5-10,-5 2 2,4 1-14,11-2-1,13-2-15,7-6-5,9-1 13,4-5 8,3 1 0,2-6 8,5-2-7,10-3 9,3-3-10,3 0-10,-2-2-109,-2 1-134,-4 1-32,22-6-209</inkml:trace>
  <inkml:trace contextRef="#ctx0" brushRef="#br0" timeOffset="288465.4992">24603 11704 1242,'-4'-1'216,"4"1"-127,-8-3-52,14 0-5,-3 3-8,2 0-24,8 0 18,16 3-2,11 0 16,8-2-4,2 4-8,-6 0-8,-10 2-12,-8-2 9,-5 4-7,-4-2 5,7 0-7,4-1-6,4-2-123,8 1-43,1-2-122,-5 5 3,-12 4 37,-52 37-238</inkml:trace>
  <inkml:trace contextRef="#ctx0" brushRef="#br0" timeOffset="288666.5107">24674 12128 527,'0'0'640,"0"4"-491,1-4-130,0 0-19,1 3-28,2 0 20,6 5 8,3 4 84,7 3-31,3 2-29,1 3-12,1 2-6,5-3 13,10 0-19,10-12-97,111-48-780</inkml:trace>
  <inkml:trace contextRef="#ctx0" brushRef="#br0" timeOffset="289553.5615">26323 11226 992,'-1'-4'248,"1"2"-112,-2-3-16,2 5-10,-1-3-29,1 6-41,0-2-29,-2-1-11,0 4-18,-3 2 3,-5 10 15,-12 2 18,-2 9-12,-12 1 6,-3 2-6,-3 0 2,-3 0-7,3 0-1,6-1 0,8-3 1,9 0-1,8 0-7,7-2-8,7 0-28,11-4 25,11 2 18,8-6 9,3-1-2,5-7-1,-7-4 0,-1-2-4,-3-4 5,3-2-1,4 2 0,2-2-6,6 0 1,3 1-1,-2-1 1,-8-1-1,-8 5 1,-13 0 0,-11 5-1,-3-5 1,-6 0 17,1-5 69,-1 4 37,-6-5-8,0-4-80,-6-10-35,-7 1 17,-1-5-18,-2 1 2,0-2 10,2 3-11,0-1 1,2 1-2,1 3 0,2 0 7,5 6-7,-2 3-12,6 4-5,6 2 16,-1 4-2,0 0 1,4 0-44,0 0-106,4 4-70,-3 5 3,4 5-96,26 22-297</inkml:trace>
  <inkml:trace contextRef="#ctx0" brushRef="#br0" timeOffset="289860.579">26739 11458 688,'0'1'240,"0"-1"-174,0 0-51,-2 5 9,2-2 18,0 5-5,2 7 38,-1 5 15,-1 9-9,0 2-22,-1 8 1,-1-3-23,-1 6 17,0-3-4,-2-2-22,1-7-10,1-4-9,-3-7-1,4-5-2,0-6-5,0-4 6,2-3 2,0-1 0,-2-5-9,-4-4-196,-30-57-478</inkml:trace>
  <inkml:trace contextRef="#ctx0" brushRef="#br0" timeOffset="290298.6041">26625 11044 838,'0'1'225,"-3"3"-160,3-4-58,-2 2 40,0-2 23,1 4-23,-5 2-20,-7 3 42,-7 6 9,-6-3-17,-1 1-5,2-3-5,2-4-21,1 0-8,2-2-10,2 0-4,-2 4-7,3-2 0,-4 0-1,7 7-26,1 3-114,6 4-157,10 31-307</inkml:trace>
  <inkml:trace contextRef="#ctx0" brushRef="#br0" timeOffset="290843.6353">25500 12030 499,'-11'2'184,"0"2"-92,-5 2-38,6-6 6,6 3 30,4-3-18,3 1-72,1 2-3,9 0 3,7 6 51,14 5 90,17-2-11,55 10-1,30-9-51,10 0-15,-58-6-21,24-1-28,17-8 8,1-2 2,-12-6-9,-18 2 0,-16 4-13,-52 3 13,-9 2-9,-4-1-6,17 2-1,-11 1-19,-11 4-1,-7-4-39,-2 4-15,-2-3-39,-2 4-55,-1 5-106,-25 17-332</inkml:trace>
  <inkml:trace contextRef="#ctx0" brushRef="#br0" timeOffset="291506.6732">26295 12338 896,'-3'-2'279,"1"1"-134,-6-6-52,2 4-34,-6-1-2,-6-1-23,-10 5-14,-8 3-10,-5 6-8,-5 5-1,0 9 6,0 1-1,5 6-5,7 6-1,4 2-1,9 3-14,9 4 3,9-4-8,9-1-11,12-6 31,11-6 23,8-5-14,5-10 9,4-4-6,0-7-10,3-6-1,-4-6 9,-3 4-9,-6-1-1,-16-3 9,-5 6-8,-12 4 16,-6-2-17,-13 4-4,-11 5 4,-18 4 7,-56 19-7,58-19 1,-32 15-1,14-3 8,18-4-8,16 2-5,17 0-22,4 0 2,6 5 23,3 0-20,3-1 10,8 1 12,10-3 1,3-1 14,15-3-5,6-11-10,12-14-76,12-14-212,116-50-327</inkml:trace>
  <inkml:trace contextRef="#ctx0" brushRef="#br0" timeOffset="291799.6899">26565 12949 579,'0'12'210,"3"0"-157,0 8-35,4 1-11,1 0 22,5-8 43,2 0 12,5-4-44,-1-4 14,4-5 69,-6-5-19,-5-7 2,2-10 1,-8-4-68,-3-9-20,-3-2-7,-8-4 9,-5 3-9,-2 3 12,0 12 3,1 9 8,5 6-35,3 9-24,0 9-75,-2 10-45,-27 70-334</inkml:trace>
  <inkml:trace contextRef="#ctx0" brushRef="#br0" timeOffset="292872.7513">23044 11655 1078,'0'0'264,"0"3"-224,-4 0-39,-5 7-1,-11 15 8,-12 11 10,-15 13-2,-9 6-1,-1 6-13,2 2 3,12 1-5,15-1 0,12 1-9,15 3-2,10-2-4,13 3-3,8-1-16,1-2-11,4 0 12,0-12 24,-5-2 7,-3-9 2,-6-4 0,-5 1-1,-7-5 0,-4-1-8,-11 3 0,-5 0 3,-12 3 6,-14 9 8,-13-3 8,-7 4-2,5-6-13,13-3-1,18-8-6,12-4-28,11 2 18,12 6 16,-4 6 0,3 9 1,2 11 0,0 7 8,1 6 6,1 1 15,1 11 1,4 58 4,-10 23-13,-18 9 8,-5-129-12,-5-3 2,1 3 1,-17 39-2,2-15-2,6-9-10,13-18-7,11-15-74,48-6-255</inkml:trace>
  <inkml:trace contextRef="#ctx0" brushRef="#br0" timeOffset="293873.8086">23265 13550 1013,'0'-2'285,"5"4"-237,12-2-47,7 0-1,14 2 9,8-4 12,3 2 18,2-2-16,-3 0-1,-1 0-11,-6 0-2,-3-2 3,-11 1-12,-4 0 0,-10 1-55,-8 4-155,-9-2-119,-39 0-152</inkml:trace>
  <inkml:trace contextRef="#ctx0" brushRef="#br0" timeOffset="294102.8217">23401 13561 604,'0'0'282,"0"6"-234,3 3-48,0 8 0,3 8 1,1 5 22,-3 9 14,-1 0 13,-3 6-7,-4 3-4,-6 2-13,-2 1-4,-2 3-2,1-2-7,-2 1-7,5-3-4,2-3-2,2-3-95,4-5-145,7 16-341</inkml:trace>
  <inkml:trace contextRef="#ctx0" brushRef="#br0" timeOffset="294321.8342">23440 13981 1067,'0'0'233,"4"2"-226,-1-2 13,10 0-20,2 3 24,11-2 3,2 2-8,9-2 1,2 1-13,-2 2-1,-3-1-6,-7 4-73,-5 0-104,-10 3-90,-43 41-310</inkml:trace>
  <inkml:trace contextRef="#ctx0" brushRef="#br0" timeOffset="294553.8475">23188 14471 1067,'4'3'134,"5"-2"-120,10 4-13,7-4 65,6-1 57,3-1-3,2-5-42,4 3-22,-3 0-26,-1 3-12,-4-2-9,-4 4-8,-5-2-1,-5 2-16,2-4-45,2 0-86,6-6-216,59-40-581</inkml:trace>
  <inkml:trace contextRef="#ctx0" brushRef="#br0" timeOffset="294899.8673">23948 14314 957,'6'0'213,"5"0"-160,10 0-34,8 2 20,6 3 8,2 3 8,-3 1-4,1 5-27,-11 0-21,-10 0-3,-11 3-4,-6 1 4,-11 2 42,-9 6-15,-8 6-12,0-1 3,1-3-6,10-5-11,8-13-1,9-6-9,3-3-9,2-1-15,2 1 12,6 5 21,4-3 12,9 0 3,5-3 5,6-6-8,1-2-12,-6-2-12,1 0-104,2 0-83,69-42 52</inkml:trace>
  <inkml:trace contextRef="#ctx0" brushRef="#br0" timeOffset="295125.8802">24714 14028 1442,'0'-2'207,"4"0"-152,6-3-47,4-5-2,19-2-6,16-4 9,12 2-9,11 8 1,1 3 0,-9 6-1,-10 3-55,-20 6-50,-14 0-90,-17 7-75,-68 46-37</inkml:trace>
  <inkml:trace contextRef="#ctx0" brushRef="#br0" timeOffset="295314.891">24706 14358 1242,'-1'3'179,"1"1"-152,-3 0-20,3 1-7,3-2-14,0 5-23,11 2 37,10-1 21,16-2 13,19-3-34,56-12-33,20-2-480,6 2-273</inkml:trace>
  <inkml:trace contextRef="#ctx0" brushRef="#br0" timeOffset="296116.9369">26429 13349 1181,'2'-7'197,"-2"1"-94,1-4-41,-1 6 38,0 2 34,-1 2-11,-1 2-51,-1-2-65,2 4-7,-1 5-12,-14 6 12,-5 11 17,-13 12-5,-10 3-5,0 7 8,-4-3-15,0 2 0,2-2 1,3 2 14,8-5-15,7-7-5,15-6-1,9-8-16,4-5 7,4-4 7,9 1 7,8-2 1,7 0 7,14-5-1,6-3-4,9 0 4,-1-2-6,-11 2 9,-6 1-9,-11 3 0,-9 0 0,-8-2 0,-1-1 2,-5-2 2,-1 1-4,-4-3 1,0-3 6,0 3 4,0-3 8,0-9 10,0-6-22,0-9-5,-4-5-1,-2-1-1,-6 3 0,0 7-8,-3 4 3,-1 4 5,-2 5 0,0 3 1,0 5 5,3 0-6,-2 2 0,9-2 1,3 2 5,4 0-5,1 0 10,0 0-11,0-7 0,-2 2-31,2 3 22,-3-1 8,2 3-37,1 0-107,0 5-137,0 9 31,4 27-256</inkml:trace>
  <inkml:trace contextRef="#ctx0" brushRef="#br0" timeOffset="296528.9604">26702 13726 742,'-3'-1'751,"3"1"-654,-1-4-82,1 5-9,1 2-12,2 1-9,2 3 2,8 9 13,-1 3 1,4 3 5,-1-8-6,-8-1 0,-4-4 1,-3-4-1,-3 3-13,-7 6 13,-9 7 25,-6 5-7,-1 1-16,7 1-2,7-3-18,12-1 2,7-3 16,10 3 1,2-2 9,8-5-4,0-3 2,0-5 1,3-4-8,-1-5 8,0 0-3,0-3-6,-4 3-21,-9 0-53,-5 0-62,-8 0-65,-6 0 15,-41 0-159</inkml:trace>
  <inkml:trace contextRef="#ctx0" brushRef="#br0" timeOffset="296882.9807">25735 14415 1017,'-5'-4'300,"5"3"-194,-5-2-106,5 3-3,3 3-19,1-3-7,5 1 4,5 5 25,11-4 61,10 1 5,9-1-15,12-2 11,8 0-7,10-2 2,52-3-22,27-1-19,6 2-4,-72 4 5,-55 4-17,-4 2 7,-7-2 7,22 1-14,-8 1 0,-5 0-48,-4-2-105,7 2-170,46 5-613</inkml:trace>
  <inkml:trace contextRef="#ctx0" brushRef="#br0" timeOffset="297701.0275">26063 14555 280,'-1'-3'914,"1"3"-737,0-6-111,0 6-51,-1 2 21,-1-2 36,-1 0-11,0 4-26,-6-4-4,-10 3-4,-11 4-26,-10 6 9,-7 2-8,1 4 14,9-2-16,3 3 17,8 5-16,5 1-1,4 3 0,9 3-10,5-3-5,8 3-6,8-6 1,8-6 20,9-8 14,7-6-1,3-8 5,2-6-7,-1-6-4,-3-3 5,-11-1-12,-7 7 6,-7 1-4,-9 6-2,-8 6-15,-6 0-21,-7 5 35,-6 7 0,-14 4-12,-4 8 6,3-3 7,6 2 0,5-1-5,9 1 5,3 0-7,4-8-2,5 5 0,5-7-8,4 2-8,4-7 7,10 4 18,4-6 13,12 0-5,7-2-8,8-9-12,5-4-161,5-3-88,87-33-425</inkml:trace>
  <inkml:trace contextRef="#ctx0" brushRef="#br0" timeOffset="298014.0454">26209 15030 358,'-4'2'854,"0"6"-726,-2 4-97,1 10-29,0 5-2,4 4-2,5 1-5,7-3-2,6-3 9,2-3 19,5-4-19,-5-6 0,-1-12 0,-4-12 60,-5-8-18,-3-10-18,-3-2-7,0-6-7,-8 3-4,-1 4 2,-1 7-7,2 7-1,1 13 8,2 1-8,0 6-24,-5 4 24,-3-1 0,1 4-85,3 3-167,3-5-38,20-11-403</inkml:trace>
  <inkml:trace contextRef="#ctx0" brushRef="#br0" timeOffset="298502.0733">26817 14680 1223,'-15'-3'183,"-1"0"-115,-10-6-26,-2 8 34,1 1-2,5 1-32,1 8-17,5-3-22,5 7-3,1 7-6,2 3 0,5 2 5,-1 4-5,4 1 6,1-5 0,4-1-12,7-8 3,1-1 7,9-5-25,14-7-3,6-9-16,6-2-5,-8-6 22,-12 5 28,-14 4 1,-13 2 22,-8 3 18,-7 0-7,-14 1-25,-19 7-7,-13 14 8,-9 3 13,8 1-4,13 4 1,20-3-19,11 4-18,11 1 9,8-1 0,2 2 1,11-5 8,1-4 0,9-3 1,1-9 8,7-9 6,0-6-15,3-6-49,6-8-140,59-42-317</inkml:trace>
  <inkml:trace contextRef="#ctx0" brushRef="#br0" timeOffset="298931.0978">26958 15042 829,'2'0'485,"-2"-2"-405,2 2-68,5 2-12,4 1-1,4 10 0,8 0 1,1 13-1,0 6-5,-5 3 5,-3 5 1,-7-2 26,-3 1-7,-2-4 13,-4 7-5,0-3-12,-4-5 7,-2-10-7,3-7 0,-3-8-7,0 0 10,-4-2 0,-1-3 0,3-6-6,2-7-6,3-9 0,5-9-4,7-14-2,10-9-12,12-4 6,5 2 5,3 5 1,-5 12-1,-4 5 1,-3 8-1,-10 5 1,-7 7 0,-2 3 0,-7 4-12,-1 6-12,2 2-24,1-1-22,2 4-158,6-5-227</inkml:trace>
  <inkml:trace contextRef="#ctx0" brushRef="#br0" timeOffset="313448.9282">27520 11983 635,'-7'-4'117,"3"0"-60,-6-4-31,4 2 43,0 1 22,2 1-1,1 3-22,2-1-2,1 2-23,0 0-17,-2 0-5,2 2 0,0-2-8,0 0-11,0 1 10,0-1-6,0 0-6,2 0-1,-2 0-11,2 2-30,9 2 3,7-1 39,14 3 30,16 0-6,10-6-6,-3 0-6,-4-2-2,-12-2-8,-6 2 5,-11 2-5,1 0-1,-4 0-1,0 6-77,-2-2-124,-4 1-21,-16 24-125</inkml:trace>
  <inkml:trace contextRef="#ctx0" brushRef="#br0" timeOffset="313705.9429">27368 12500 1148,'0'0'270,"0"0"-186,0 3-84,3-2-26,4 2-1,10 9 27,11 1 8,18 6 7,14 0-14,6-2 8,2-7 0,-1-7 9,-9-6-18,-2-4-47,-4-4-241,57-71-531</inkml:trace>
  <inkml:trace contextRef="#ctx0" brushRef="#br0" timeOffset="314514.9892">28927 11410 700,'0'-7'168,"0"-3"-38,0-8 10,0-1-31,1 5-8,1-4 1,0 6-35,-1 5-29,1-1-2,0 8-9,-4 0-16,2 0-11,-2 3-18,1 6-7,-1 6 13,-3 13 12,-2 13 9,-4 8 3,0 4-11,0 6 10,0-1-11,3-4 0,8-9 0,4-5 0,5-16 6,0-2-6,3-8 1,1-9 0,4-5 17,8-10-18,8-7-21,9-12-36,-2-6 3,-1-10-6,0-3 1,1-4 26,-4 0 3,-3-1 18,-11 2 11,-10 10 1,-6 8 2,-8 5 50,-4 10 13,2 1-14,2 13 9,0 0-20,2 4-40,0 4-15,-1 9-16,-2 11 17,-2 12 8,-3 7 6,-1 7 6,-3 0 3,-1-1-8,1-1 0,-3 0 0,9-5 2,0-2-2,6-5-1,4-3 1,-2-2-1,4-7-22,4-5-107,-4-1-119,-7-10-115</inkml:trace>
  <inkml:trace contextRef="#ctx0" brushRef="#br0" timeOffset="314815.0063">28593 12099 765,'0'0'298,"0"2"-248,3 2-50,-2 0-15,0 1 15,4 0 13,3 1 35,11 5 39,14 1 14,15-2-32,58 3-23,47-17-11,2-12-16,-65 11-2,-3-5-11,-3 2 0,-51 5-5,-7 3-1,-5 3 0,14 1-81,-16 6-157,-23 2-77,-91 52-27</inkml:trace>
  <inkml:trace contextRef="#ctx0" brushRef="#br0" timeOffset="315207.0288">28958 12765 535,'0'0'257,"2"-6"-107,-1 1-68,1-7 2,2-2 84,-3-1-27,-1-4-55,0 2-49,-1 0-2,-3-1-2,-2 2-20,-2 2 5,1 3-7,0 7-2,-3 7-9,-2 8-1,-7 4-6,0 10-1,-2 4 8,5 10-1,2 1-7,7 7 2,2 1 5,3-3-7,4-4 1,4-7-7,6-8-23,3-11-1,4-9-37,8-18-57,7-17-42,5-15 60,0-11 42,-6-2-21,29-103-123</inkml:trace>
  <inkml:trace contextRef="#ctx0" brushRef="#br0" timeOffset="315402.0399">29183 12183 315,'0'4'169,"-1"6"-158,0 5 55,-4 13 24,2 12 39,-3 12-27,-3 9 9,-1 10 4,-2 7-5,-6-1-43,1-6-11,1-3-26,-3-7-11,8-4-19,11-1-106,27 64-425</inkml:trace>
  <inkml:trace contextRef="#ctx0" brushRef="#br0" timeOffset="315965.0721">27885 13877 282,'-4'3'196,"0"-2"-89,-2 1-19,1 1 26,2-3 0,2 3 17,2-3-62,-1 0-41,0 0-28,1 1-7,1 0-19,4 5 26,2 0 36,6 6 36,9 2-10,9 2-5,7-1-27,8 0 0,5-4-6,9 0-9,-1-1-15,-2-1-2,-7-1-134,-11 4-35,-19 6-96,-58 63-383</inkml:trace>
  <inkml:trace contextRef="#ctx0" brushRef="#br0" timeOffset="316199.0855">27808 14536 1083,'0'0'269,"0"0"-217,1 0-52,2 0-19,2 0-8,5 2 27,11 2 15,19 0 27,19 2-15,14-6-9,61 7-2,15 3-16,-16 4-1,-94-14-104,56-15-431</inkml:trace>
  <inkml:trace contextRef="#ctx0" brushRef="#br0" timeOffset="316744.1167">29221 13640 945,'-3'-4'458,"2"3"-366,-3-6-73,3 7-19,1 7-22,-2 6-5,-5 16 26,1 19 1,0 14 1,-2 6 0,1 2 8,1-5-8,-1-9 1,5-11-1,2-11 5,6-9-6,5-11 1,12-20 0,19-10-1,13-20-24,14-12 8,3-10-23,-2-12-18,-9-4 0,-11-5 19,-12 5 17,-13 6 11,-14 10 10,-10 23 49,-7 9 33,2 14-17,-1 7-10,4 7-55,-1 10-28,-3 10 22,-2 12 6,0 13 0,-1 3 6,-2 6-5,0 3 6,-3-2 0,0 2 4,-3 0-2,1 1-3,9-7 0,4-2-6,4-6 2,9-6-2,6-5-33,5-8-177,36 10-294</inkml:trace>
  <inkml:trace contextRef="#ctx0" brushRef="#br0" timeOffset="317000.1313">28806 14475 1375,'15'6'149,"9"-6"-125,22 0-12,63-10 9,24-9 31,11-3-13,-49 7-19,-9-3-7,-1 4-4,-1-3-7,-49 12-2,-3 2-126,-7 0-225,65-7-323</inkml:trace>
  <inkml:trace contextRef="#ctx0" brushRef="#br0" timeOffset="317369.1524">29240 14897 1022,'-4'-4'208,"-1"-2"-139,-5-1-40,1 1 4,-6 1 6,1-2 10,-2 7-37,-6 7-12,-1 4-1,1 9-5,-2 9-2,7 7-4,3 2 12,3 4-1,5 2-4,3-1 5,3-4 6,2 5-4,3-4-1,5-8 0,3-6 0,7-16 5,9-20-6,10-16 6,7-6-6,-1-12-21,-4-5-135,-7-6-132,14-106-481</inkml:trace>
  <inkml:trace contextRef="#ctx0" brushRef="#br0" timeOffset="317631.1674">29440 14497 880,'-1'0'269,"1"3"-184,0 0-85,-4 5-20,1 13 4,-10 16 16,-2 20 2,-3 18 13,0 7-8,2 8-1,2-4 0,0-9-5,6-9 0,5-12 0,1-3-1,6-6 0,2-2 1,3-8 0,4-5-1,-1-15-39,5-4-143,23-38-310</inkml:trace>
  <inkml:trace contextRef="#ctx0" brushRef="#br0" timeOffset="321843.4083">23646 15929 76,'0'0'781,"-1"0"-589,0 1-122,-1 1-34,-1 1 27,-1 0 9,4 0-16,-9 8-19,-5 8 23,-10 13-3,-11 7-34,-5 6 1,-4 6-6,2 4-5,-5-2-11,2 1-1,3 2 7,8-5-8,6-6 0,11-8 0,11-10-33,6-7 11,6-4-8,5 0 30,6-3 6,6-1 3,5-8 3,5 0 6,0-4-10,5-4-7,-4 0 0,1-3 5,-5 0-5,-3 3 6,-5-3-5,-5 5-1,-3 0-1,-2 2 0,-4 0-1,-2 2 1,1-2 0,-4-2 0,-1 2 1,-2 0 0,0 0 0,0 0-1,0 0 25,0 0 25,0 0 20,0-2 19,-2 0 4,2-6-6,-3-10-71,-1-2 2,-3-9-9,-1 3 0,0-3-7,-6 2 4,2 3 4,1 7-8,0-1-2,3 6 1,5 5 9,2 5-8,-1 2-1,2 0-1,2 2 0,-2-4-1,0 2-1,0 0-5,0 0 1,-2 0 5,2 0-1,0 0-7,0 0-4,0 0-31,2 0-52,-1 0-54,0 0-28,5 2-297,7-1 249,33-1-327</inkml:trace>
  <inkml:trace contextRef="#ctx0" brushRef="#br0" timeOffset="322294.4341">23794 16440 703,'3'0'225,"0"0"-160,8-2-49,7 0 13,7-2 25,5 2-5,-6 2-19,0 2-10,-8 2-11,-2 4-9,-8 4 0,1 0-9,-4 5 9,-3-1 5,-3 7 16,-4 5 28,-3-2 7,-7-3-23,0 5-8,-5-5-8,4-4-4,0-6-12,7-4 7,4-1-7,4-4-1,3-2 0,2-2-13,1 2-34,4-2 32,8 4 15,7-1 17,7-2-11,1 2 6,1 0-6,-1-3-6,1 0 8,2 0-1,3 0-5,0 0 5,-3 1-6,-7-1-1,-5 2-30,-10-2-123,-8 1-66,-14-2-79</inkml:trace>
  <inkml:trace contextRef="#ctx0" brushRef="#br0" timeOffset="322648.4544">24511 16417 1332,'0'0'264,"0"0"-184,0 0-79,2 2 0,2-2-1,5 2-1,10 0 1,6-1 6,8 4-5,5 1 8,-1 0-1,3 1-2,-6 0-5,-7 0 4,-9-3-4,-2-2 5,-5 0 0,-3-2-6,-4 0-16,-1 0-45,-3 1-16,0-1-8,-3 3-49,-3-2-173,-30 17-367</inkml:trace>
  <inkml:trace contextRef="#ctx0" brushRef="#br0" timeOffset="323037.4766">24588 16740 843,'0'0'216,"0"2"-172,2-2-44,-1 3 24,-1-3 24,6 0-2,-3 1-14,3 3 31,3-2 7,3 2-4,2 0-13,3-2-1,3-2-7,7 0-13,0-2-13,-3 0-4,2 0-6,-6 2-3,1 0 0,-2 0 9,-2 0 0,-9 0-4,0 0-10,-8 2 5,0-2 1,0 0-5,0-2 5,0 2-5,-2 0 8,4 0-8,-2-2-2,0 2-35,0-2-46,0-2-4,2-2-124,-4-33-388</inkml:trace>
  <inkml:trace contextRef="#ctx0" brushRef="#br0" timeOffset="323426.4989">24590 16419 954,'-2'2'199,"2"-2"-122,-3 0-53,3 0 10,2 0 7,-1 0-41,1 0-11,7 2-10,-1 1 21,10 1 39,11 1 48,7-4-7,6-1-8,5-1-24,0-4-11,-6 4-25,-1-2 6,-6 6-10,-6-2-2,-6 5-5,-6-2-1,-2 4 1,-4-4 0,-3 0 7,-3 2-7,0-6 10,1 4-11,1-4-12,0 0-63,-1 0-59,-1-4-154,-4-3-205</inkml:trace>
  <inkml:trace contextRef="#ctx0" brushRef="#br0" timeOffset="323818.5213">24639 16756 637,'-1'-2'307,"-3"2"-197,0 0-56,4 0 78,0 0 6,1 0-36,-1 0-56,2 0-46,3 0-40,1 2 11,10 2 29,11-2 75,10 1-7,6-3-20,5-5-14,-3 3-7,-2 0-10,-7 2-7,-6 0-1,-2 0-1,3 0-2,-2 2-5,-1 2 0,-2 2 8,-9-3-8,-8 2-1,-4-1-1,1 0-9,-5-1 8,-1 1-35,0 2-97,3-4-70,24-21-274</inkml:trace>
  <inkml:trace contextRef="#ctx0" brushRef="#br0" timeOffset="325433.6137">25680 16229 280,'0'-1'278,"-1"1"-176,-1-3-29,2-1-7,0 4-18,0 0-39,0 0-9,2 0-21,-1 4-3,2-4 17,-3 3 6,3-2 0,-2 0-13,-1-1 1,0 0 11,0 0 2,8-5-178</inkml:trace>
  <inkml:trace contextRef="#ctx0" brushRef="#br0" timeOffset="326084.6509">25907 16242 549,'-3'0'173,"6"-2"-107,-3-3-42,0 0 27,1-4 52,-1 4 20,2 2-10,-4-3-13,2 4 26,-4 0-18,1 0-30,-3 0-24,-9 2-53,-7 4 5,-11 6 3,-6 5-8,-3 3 5,5 4-5,7-6 4,12 3-5,3-1-12,11-3-9,8 1-12,9 4 24,9 1 9,12-4 8,10-3 4,3-2-12,0-7 10,-4-2-8,-8 1-2,-9-4-1,-11-4-9,-6 4 4,-6 0-1,-3 0 7,-2 0 0,-3 4-6,-5-4-12,-12 7 18,-8 2 0,-11 8 0,-2 3 0,2 3 7,7 1-7,12-3-9,6 3 2,9 0 1,2 0 0,4-1-14,5-1 5,2-1 5,2-2 9,3 0 1,6-6 0,4 0 6,6-5 2,7-7 4,5-6-3,4-5 6,5-5-9,-6 0-6,2-3-82,-8 2-113,-9-4-141,17-35-270</inkml:trace>
  <inkml:trace contextRef="#ctx0" brushRef="#br0" timeOffset="326528.6763">26238 16586 497,'3'3'169,"0"-3"-109,0 4-28,0-4 35,1 7 13,1 4 2,4 4 34,1 11 16,8 5-62,-2 2-19,0 5-9,-4 7-15,-3-4-1,-6 0-4,-6-2-2,-6-7 7,0-6-11,-3-5-4,0-7 6,7-6-3,1-8 9,1-4 2,1-6-14,-2-7-6,1-11 0,3-4-6,7-1 1,2-2 0,4-2-1,3 5 0,-2 7-3,-1-1 3,-1 7 0,1 1-1,1-1 1,-1 4 0,6-4 0,1 5 0,2-7-1,-1 4-22,4 0-46,-2 0-25,-2 3-52,-3 0-50,-2 5-37,11-20-136</inkml:trace>
  <inkml:trace contextRef="#ctx0" brushRef="#br0" timeOffset="326740.6885">26998 16590 521,'-3'0'1035,"3"0"-852,-3 0-132,1 3-36,2-3 6,0 0 6,2 0-17,-2 0-10,3 2-7,1 6-35,7 4-119,44 14-315</inkml:trace>
  <inkml:trace contextRef="#ctx0" brushRef="#br0" timeOffset="327850.7519">27505 16285 712,'4'-4'126,"-3"0"-76,2-3-13,2 2 95,-3 2 45,-2-3-7,0 6-67,-2 0-35,0 3-23,-1-3-2,0-3-2,2 1-19,-4-2-13,0 0-1,0 0-7,-1 1 7,1-1 2,1 1 2,-1 0-4,-3 2 1,4-2-8,-1-1 0,-1 4-1,3 0 2,2 0-2,-1 0 0,2 0-1,0 0-5,0 0 0,0 0 5,0 4-6,0-4 1,0 0 5,0 0 0,0 0 0,0 0 1,-1 0 6,1 0-6,-3 3 0,-3-2 6,-6 2 9,-1 4-13,-2 0 8,1 1-5,1 6-5,-1-1-1,-9 13 1,-1 9 1,-8 8 10,-2-2-10,0 1 6,0-3-6,4 0-1,-2-2 0,-1-4 1,2-3 0,2-1 0,9-9-1,6-1-4,8-6-16,-1-1 20,7-3-2,-3 1 1,3 0-12,0-7 13,0 1-1,1-4-13,1 0 14,1 1-6,3 2 6,9-2 11,12-1-4,11-1 5,11-4-10,5-4 5,3 0-5,-2 3 7,-4 6-8,-2 0 0,-4 2 0,0 0 0,-5 2-1,-4-2 6,-5 0-5,-2 1-1,-4-3 1,-1 0 0,-9 0-1,-3 0 2,-8 0-2,-4 3 9,0-6 22,-2 3 56,0-3 14,-5-1-20,-3-2-33,-6-6-35,-10-5-12,-2-3 0,3-2-1,-1-3 1,7-2 0,0-2 9,1 0-10,3 4-5,0 2 4,1 0 1,-3 7 0,1-2-1,-2 4 0,1 3 0,0 2-1,2 3 2,4 3-1,7 1 1,2 2-2,2-2-20,2 2-19,-2 0-4,1 2-39,2 0-60,4 5-19,8 4 55,6 10-165,59 20-244</inkml:trace>
  <inkml:trace contextRef="#ctx0" brushRef="#br0" timeOffset="328114.767">27829 16686 950,'-2'1'243,"2"-1"-189,0 3-54,0-3 11,2 0 62,-2 1-20,1 5-34,-1 10-4,2 6 24,-2 8 24,0 14-7,-2 9-16,-1 5-14,-1 0-10,1-6-4,0-16-4,1-6 1,2-11 4,0-11-13,0-5-3,0-6-78,2-58-91</inkml:trace>
  <inkml:trace contextRef="#ctx0" brushRef="#br0" timeOffset="328555.7923">27735 16113 663,'-4'-3'532,"-3"3"-412,-3 0-81,-1 0-13,0 3 50,-4 0 16,0 1-49,0 2-17,-5 3-13,0 1-11,-2 3-1,0 4 7,-2 1-1,-4 3 8,5 1-6,-2-2-8,3-2 0,3-1-1,5-5 1,6-1-1,3-2-103,3-2-262,17 5-272</inkml:trace>
  <inkml:trace contextRef="#ctx0" brushRef="#br0" timeOffset="357798.4649">6768 3479 920,'-22'-3'111,"-1"3"-84,-17-2-26,3 7 7,3 0-7,2 1 16,6 2 11,2 3 11,2-1 2,5 7-5,-2 4-11,7 2-8,0 9-17,6 9 12,4 8-11,8 8 1,11 9 5,9 11-1,13 7 2,9 10 8,7 5-4,14-4 0,-1-6-3,8-15-8,-1-13 10,-2-16-5,-4-21 13,-2-16-2,-5-16-5,-2-14 1,-6-15 1,-5-14-5,-5-16-9,-5-13 0,-3-15-8,11-69-50,-8-34 7,-23 8 38,-17 141 13,-5 8 35,-5 3 32,-7-33-17,-12 12 17,-9 14-4,-11 14-39,-19 14-23,-63 14 5,-37 33-6,-12 29 1,62-10-1,22 0 0,67-20-64,17-4-80,13 5-164,45 108-290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29:33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 3055 969,'-10'-4'189,"7"-4"-72,-8-2-9,0-2-16,-4-3 10,-2 1-5,1 0-28,-5 0 32,1 3-37,-1-1-32,2 6-17,-2 2-5,2 2-9,-2 2 5,0 4-5,-6 4-1,-4 15-1,-1 8-9,2 8 10,1 9-1,7 4-5,5 4 5,10 4-17,7 2 17,6 1 0,7 1 0,8-1 0,4-6 0,8-11 0,6-14-8,4-14 8,3-20 0,-2-17 1,1-19 7,-4-11 2,-6-18-9,-3-7-5,-6-10-10,-7-7 1,-8 5 14,-5 7 1,-8 23 5,-4 22 3,4 19 23,-2 11-28,1 8-4,6 11-43,-3 17 40,4 24 3,-2 21 19,3 6-7,-2-2 2,4-13-2,-1-17-5,3-9-5,0-10 4,1-11 0,3-1-6,7-16-67,13-7-100,106-67-426</inkml:trace>
  <inkml:trace contextRef="#ctx0" brushRef="#br0" timeOffset="160.0091">3171 3479 1601,'-3'3'194,"0"1"-143,0 2-6,0-3 10,3 0-43,3 4-12,-1 4 0,8 9-108,5 1-222,38 13-554</inkml:trace>
  <inkml:trace contextRef="#ctx0" brushRef="#br0" timeOffset="626.0358">4121 2292 16,'-11'0'1495,"3"0"-1300,-4-4-150,9 8-45,0-1-5,3-2 4,0 5 1,0-2 3,0 1 12,0 5-5,0-6-4,0-2-4,0 0 13,0-1-15,0-1 6,0-1 3,3-1 0,-3 2-9,0-2-96,0 1-87,3 4-279,-6 0-156</inkml:trace>
  <inkml:trace contextRef="#ctx0" brushRef="#br0" timeOffset="1630.0932">4135 2227 304,'-1'2'765,"1"-2"-600,0 4-138,-2 3-25,-1 4 58,0 10 25,0 9 28,-1 9-17,-1 15-27,1 6-24,-1 8 18,1 9-29,-4 9 4,-2 7-11,-6 2-9,-4-5-6,4-14-3,0-24-8,8-23 6,5-19 2,2-7 12,1-6 9,0 3 0,0-1 2,1 1-13,-1-1-5,0 1-5,1-3-3,-1 3-2,0-1-4,0 1-9,0-3-7,0 3-13,0 0 4,2 0-10,-4 0-8,2-1 7,-1-5-3,-4-5-75,2-1 61,-1-2 22,1 2-16,0 5 26,2 1 20,-1 4 1,2 1 0,-1-2 1,1-1 8,0 2 0,-2 2-8,2 0 0,0 0 0,0 0-1,2 0-1,-2 0-11,0 2-3,0-2-36,0 4-47,0-1-34,1-3-30,1 1-25,-2-1 35,1 0 37,3-8-4,5-27-163</inkml:trace>
  <inkml:trace contextRef="#ctx0" brushRef="#br0" timeOffset="2027.1159">4089 2570 663,'1'6'158,"0"0"-134,1 6 10,0 6 55,-1 4 65,0 4-25,1 4 6,-2 11-10,0 8-8,-4 14-33,-2 12-9,-7 13-15,-4 6-18,-2 1-17,-6-8-5,2-9-10,-3-13-2,7-10 7,4-8-15,2-13-3,8-15 3,2-8-33,4-13-18,1-7-26,6-10-115,10-24-52,8-22-227,67-180-236</inkml:trace>
  <inkml:trace contextRef="#ctx0" brushRef="#br0" timeOffset="2226.1273">4153 2747 614,'-5'-4'504,"1"2"-330,-2-5-49,3 0-4,3 5-22,2 1-15,5-5-21,11-4-36,16-12-16,18-10-5,8-3-5,7-2 0,-5 5-1,-6 5-37,-11 4-68,-8 8-68,-14 9-71,-9 12-121,-51 50-223</inkml:trace>
  <inkml:trace contextRef="#ctx0" brushRef="#br0" timeOffset="2450.1401">4037 2976 1305,'6'2'201,"4"1"-180,10 6-21,9 3 59,9 5 35,6 4 23,0 6-25,0 6-46,1 1-29,-7-1-4,-3-2-7,-5-5 6,-7-7-12,-1-9-58,-7 0-80,1-13-88,-4-8-261,14-67-433</inkml:trace>
  <inkml:trace contextRef="#ctx0" brushRef="#br0" timeOffset="2976.1702">5335 2057 1281,'-11'0'226,"4"0"-133,-14 3-76,0 9-4,0 6 23,-6 10 24,-3 8-9,1 5-19,-1-1-14,3-5-5,5-3 2,2-5-7,1-5-7,-5-1-1,0-1-2,-3 3-74,-3-3-85,6 2-73,7-9-105,8-1-40</inkml:trace>
  <inkml:trace contextRef="#ctx0" brushRef="#br0" timeOffset="3141.1796">5032 2364 651,'0'0'289,"0"0"-176,0 0-73,0 0 17,0 0 60,0 0-27,-1 0-66,1 0-24,0 2-111,0-4-96,1 2-37,-6 14-116</inkml:trace>
  <inkml:trace contextRef="#ctx0" brushRef="#br0" timeOffset="3829.219">5300 2012 514,'2'-3'168,"0"2"-31,-1-5 2,1 6 7,-2 0 5,0 0-19,0 0-10,0 0-5,-2 0-27,2 3-17,-1-3-34,-1 3-39,0 0-13,-1 6-10,-1 14 23,-8 8 1,-3 11 17,-1 3-3,1-4-6,7-12-7,2-13-2,6-2 0,0-9-2,6 3 2,-3 6-1,4-4-12,-1 0-17,3-3-3,-3 2-15,-1-8-3,-1-2 28,1-8 23,-2-2 7,-1-5-1,-4-6-6,-4-4 0,-8 1-1,-6 6-11,-4 11 12,-4 12 18,-2 13 6,7 9-9,2 5-3,8 5-12,10-9 0,5-9 0,5-5 1,2-7 16,10-8 11,4-8 13,17-15-19,4-9-7,7-6-7,-4-1-7,-14 11 5,-13 11-5,-12 8 14,-8 7 29,-6 1 29,-9 3-44,-9-7-28,-12 3 7,-4 4-8,2 3 0,14 1 0,11-4 0,10 8-12,0 6 1,6 9-46,-3 13-60,2 4-114,2 15-147,-4 89-213</inkml:trace>
  <inkml:trace contextRef="#ctx0" brushRef="#br0" timeOffset="4077.2332">5139 2680 955,'0'0'459,"2"5"-422,0 4-37,0 8 0,4 11 3,0 12 60,5 12 26,-6 8-17,-1 8-24,-4 6-21,-6-3-6,-5 0-5,0-5 2,-2-9-18,-1-8-4,3-11-55,5-11-146,3-10-107,13-17-159</inkml:trace>
  <inkml:trace contextRef="#ctx0" brushRef="#br0" timeOffset="4446.2543">5768 2306 1319,'3'0'143,"4"0"-143,5 0-30,12-2 30,10-6 19,9-4 5,9 0-13,-3 1 2,-2 7-12,-6 6-1,-13 5-13,-6 5 2,-10 8 1,-6 6 10,-9 9 16,-8 14 46,-8 13-11,-3 13-9,-2 10 3,-9 61-20,14 33-1,1 54 3,6-99-18,1-31 8,8-58-10,3-9 7,0-6-2,0 29-12,0-21-15,0-18-69,0-16-38,-4-20-1,-35-96-635</inkml:trace>
  <inkml:trace contextRef="#ctx0" brushRef="#br0" timeOffset="4649.2659">5415 2671 1424,'3'2'248,"3"1"-232,12 3-14,13 2 41,15-3 55,12 2-25,12-1-29,4-6-23,-4-6-9,-2-1-12,-10-3-44,-8-4-94,-12-7-135,15-53-308</inkml:trace>
  <inkml:trace contextRef="#ctx0" brushRef="#br0" timeOffset="4887.2795">5654 2488 1083,'1'10'159,"2"7"-159,2 15 0,1 15 35,3 16 67,0 14 25,-2 7-16,1 13-30,-2 64-43,-10 12-14,-1-134-2,0-7-4,-1 34-9,2-27-9,1-13-35,2-12-49,1-13 3,0-14 11,4-16-277,16-129-223</inkml:trace>
  <inkml:trace contextRef="#ctx0" brushRef="#br0" timeOffset="5078.2904">5778 2847 915,'-3'16'192,"-1"1"-52,-3 21 26,-8 10-11,-4 4 4,-7 0-17,-6-1-43,-5-2-49,-11-1-25,-5-6-10,-5-6-3,2-7-12,2-7-13,14-12-52,13-3-104,13-7-163,28-29-623</inkml:trace>
  <inkml:trace contextRef="#ctx0" brushRef="#br0" timeOffset="5324.3045">6828 2121 382,'-3'-3'1311,"-1"1"-1174,-2 0-137,-3 6 4,-7 9-4,-10 7 23,-11 21 19,-1 7-14,1 14-19,4-1-3,6 1 3,2-5-7,0-4 14,2-3-16,-5-11-6,-2 0-79,-3-8-148,-52 18-427</inkml:trace>
  <inkml:trace contextRef="#ctx0" brushRef="#br0" timeOffset="5536.3166">6908 2372 1685,'7'0'192,"6"0"-174,14-2-10,13 1-7,11-5 10,16 0-10,3 3 4,8 4-5,-1 7 1,-3 3-1,-17 3-27,-12 0-63,-16-1-22,-19-2-115,-16 0-231,-105 26 143</inkml:trace>
  <inkml:trace contextRef="#ctx0" brushRef="#br0" timeOffset="5723.3273">6652 2836 1902,'5'4'173,"5"-1"-173,16 1 0,16-1 7,17-3 15,60-11-11,41-12-1,2-9-10,-72 15-70,-60 10-136,-12 4-155,12-15-306</inkml:trace>
  <inkml:trace contextRef="#ctx0" brushRef="#br0" timeOffset="6269.3585">6666 3175 1594,'4'11'177,"0"11"-162,5 13 5,5 4-2,2 1-9,3-5 22,-2-4-1,2-1-12,-4-5-18,-3-3-42,-7-11-76,-5-7-17,-5-8 43,-7-8-164,-1-13-26,0-12 169,5-8 113,11-14 2,13-4 46,17 3 94,12 4 22,10 11-5,0 12-32,-1 16-19,-3 5-15,3 14 41,-4 8-56,-1 2-45,-11 7-9,-5-1 0,-10 1-5,-2 1-13,-8 3-6,-6 5-6,-7 4-6,-14 0 12,-13 8 12,-17 2-12,-17-2-20,-57 13-26,-12-20 26,92-31 9,6-4 11,-32 1 1,17-8 13,16 4-5,15 0 7,12 2 1,13 3-16,8 0 13,19 0 28,19 0 9,58-7-12,19-3-21,-94 5-9,-3 1-1,35-6-8,-11-3-67,-6-3-220,47-51-803</inkml:trace>
  <inkml:trace contextRef="#ctx0" brushRef="#br0" timeOffset="6412.3667">8020 3415 1745,'0'1'243,"0"-1"-239,-4-1-4,-5-2-183,-10-7-265,-34-25-315</inkml:trace>
  <inkml:trace contextRef="#ctx0" brushRef="#br0" timeOffset="11091.6344">2433 5002 483,'-2'0'219,"2"0"-86,-1 0-77,-1 2-31,0-2-1,1 4 26,0-4 121,-1 2 61,2 0-80,-2-2-94,1 2-41,1 2-17,-2 0 0,0 8 11,-1 9-1,0 9 5,0 7 0,2 5 0,-2 2-7,1-2-7,2 2 14,2 5-15,1 2 9,4 6-1,0 6 1,4 0-9,4-3 2,4-2-1,2-12 12,2-1-13,0-9 1,3-7 8,4-9 3,1-2 0,8-9 9,4-9 8,-1-6 2,1-5 2,-6-9-1,-4-2-2,-3-5 7,-3-9-8,-3-4-13,-3-7 2,-1-7 3,-6-5-3,-3-5 3,-3-2-7,-7 3-4,1 0-4,-4 7 0,1 10-6,0 5 6,-1 9-4,0 8-2,-1 1 1,3 7 0,0 4 1,0 6-1,0 2-1,-2 3 0,2 1 0,0 0 0,0 0-6,0 0 5,0 1-11,-3-1-2,3 3-7,0-3-16,0 0-49,0 4-65,3 5-104,7 7-36,24 51-175</inkml:trace>
  <inkml:trace contextRef="#ctx0" brushRef="#br0" timeOffset="11436.6541">3518 5337 240,'0'-2'721,"0"2"-543,3-6-101,-3 6 61,1 0 19,-1 2-35,0-2-61,6 4-44,4-2-17,12 2 7,13-2 4,15 0-2,11-4 0,52-10 1,-74 7-2,37-2 5,-12-4-6,-19 9-7,-17 1-75,-19 2-151,-9 5-142,-49 8 59</inkml:trace>
  <inkml:trace contextRef="#ctx0" brushRef="#br0" timeOffset="11698.6691">3464 5785 780,'4'0'281,"2"1"-256,5 5-24,13 2 99,8 0 62,10 3 6,4-4-27,6 2-46,-6 5-34,1-6-29,-3 2-14,-4-6-5,6 0 4,0-8-8,-1-4-9,-3-2-11,-6-8-103,-2-5-108,45-60-263</inkml:trace>
  <inkml:trace contextRef="#ctx0" brushRef="#br0" timeOffset="11944.6832">4550 5104 1088,'-3'2'293,"0"0"-212,-4 11-81,4 6 0,-2 12 12,2 16 56,2 6-31,1 11-17,0 3-5,0 10-6,-2 3-9,-4-7 15,-4-1-4,2-16-11,2-11-84,6-13-108,8-14-111,51-36 16</inkml:trace>
  <inkml:trace contextRef="#ctx0" brushRef="#br0" timeOffset="12261.7013">4780 5540 766,'3'6'221,"1"1"-197,3 13-23,3 5 8,-1 2 23,7-2 59,-6-5-22,1-1-9,-1-10-37,2-3 19,3-8 25,3-11-17,5-9-22,-4-9-8,-2-5-20,-9-3 1,-5-2 10,-10 5 4,-7 2 24,-8 8 52,-3 7-11,-4 5-37,-6 12-5,2 7-14,2 9-24,7 6-1,10 5-26,8 5-119,15-1-107,13-1-128,84-9-482</inkml:trace>
  <inkml:trace contextRef="#ctx0" brushRef="#br0" timeOffset="12600.7207">5183 5446 1346,'-3'1'204,"2"3"-186,-4 8-18,4 5-12,5 9 12,5 8 19,8 2-1,13 0 5,2-8-7,5-5 2,-1-12-4,1-9-2,-8-11 7,-1-13 2,-4-11-20,-2-10-1,-7-10-16,-3-2-9,-9-4-2,-8 6 19,-8 4 8,-4 16 12,-5 11 61,-2 11-23,-7 12-22,-7 13 1,-9 11-14,2 6-6,6 7-9,9-2 0,12-3-7,14-2-91,19-7-146,89-12-413</inkml:trace>
  <inkml:trace contextRef="#ctx0" brushRef="#br0" timeOffset="12961.7413">5685 5353 1262,'0'4'231,"2"6"-231,2 9-84,4 15 66,1 15 12,6 2 6,0 3 1,1-3-1,1-13-17,-3-11 17,-1-13 1,1-14 20,1-14 30,7-15-27,4-17-24,-1-8-11,-2-9-13,-10 0 23,-9 3 1,-10 7 27,-9 10 54,-8 11 8,-7 11-8,-8 14-26,-6 10-19,-5 10-18,4 9-13,7 4-5,16-1-9,9 2-70,13-5-109,35 26-391</inkml:trace>
  <inkml:trace contextRef="#ctx0" brushRef="#br0" timeOffset="13365.7644">6145 5275 548,'-4'-8'915,"1"8"-727,3-10-76,0 10-35,3 0-67,1 0-10,3 7-22,2 5 11,10 6 10,-1 10 0,0 3-8,-2 10-12,-6 6 21,-7 7 6,-5 2 16,-1 5-1,2-3-7,-3-3-8,6-13-6,0-7 6,1-11-5,1-11 8,2-7-8,3-7 27,9-17 2,6-12-19,10-16 2,8-24-5,6-10-8,-1-6-1,-2-3-15,-6 13 1,-8 13 13,-7 18 1,-13 16 0,-5 12-17,-6 6-69,-1 11-192,-30 24-694</inkml:trace>
  <inkml:trace contextRef="#ctx0" brushRef="#br0" timeOffset="17157.9813">3118 7006 588,'0'0'207,"0"0"-119,0 2-46,0-2-3,0 2 23,0 0 2,0 4-38,3 5 40,-2 11 48,2 12-26,-3 7-37,0 7-25,-4 3-5,1-1-6,-3-3-3,4-6-2,1 1-1,2-9 2,4-8-11,1-4-50,5-6-76,2-6-64,29-33-73</inkml:trace>
  <inkml:trace contextRef="#ctx0" brushRef="#br0" timeOffset="18802.0754">3250 6936 1200,'0'0'204,"2"0"-141,-2 0-58,1 0-5,1 0-11,4 4 5,4 1 6,13 5 1,17 0 25,15-2 7,14-1 0,9 4-15,6-2-3,40 9-5,1 0-2,2 9-7,-36-13 9,5 1-10,13-7 9,3-6-4,5-8-4,4-4 4,6 1-4,-8 2-1,-9 4 1,-6 3 1,-9 0-1,1 6-1,-7-6 8,-1 0-8,-50 0-1,-1 0 1,-1-3 1,40 0-1,1-4 0,44-2 8,7-2-8,-87 7 2,-5 2-2,32-1 0,-12 3 0,-16 1 0,-15 3-7,-9 1-5,-11 4-18,-2-6-6,-6 1-7,1 2 40,0 4 3,1 2 12,-3 5-6,3 10 3,1 0 12,1 7-12,4 2-9,-3 1 0,0 8 0,-4 1 11,-5 6 20,1 7-13,-3 1 2,-2 4-2,0 4 18,-1 4-8,0 3-2,6 2-11,0-8-3,6-9-5,-3-16-1,3-15-5,0-13-1,0-7 2,0-5 7,0-4 9,-1 0 36,-3-2 30,-3 0-6,-4-4-30,-9-2-30,-14-2-12,-13-1-5,-11-1 0,-12 4 0,-8 0 0,-2 2 0,-1 5 0,-43 4-1,-3 5 0,1 0 1,42 2-1,0-10 0,46 0 1,0 0 11,3 0-11,-43 0 0,0 0-1,-1-6 1,-1 6 8,2-4-8,7 2 1,-1 0-2,4-2 0,3 0 9,6 1-3,4-1-6,7-2-2,3 0 2,3-2 1,2 0 0,1 3 0,2-2-1,1 3 1,2-1-1,4 0 0,0 1 0,2 1 1,2-1 0,1 2-1,4-2 1,-2 4-1,4 0 1,4 0 0,-2-4-1,-2 2 0,-5 2-1,-5 2 0,-6 2-4,0 0 5,-8 0 0,1 0 1,-1 0-1,5-4 6,7 0-6,4-3 1,7 2 9,3-3-10,9-4-1,2 4 0,-1-2 0,2 2 1,1-4-1,-2-3 0,-2-1-4,1 2 5,3 2 2,-1-2-1,2 5-1,0-1-6,2-2-4,-1 0 4,0 0 6,2-6 1,-1-2-1,1-7 0,1-3-1,3-10 0,2-4-14,0-1 4,2 0 1,-1 3 4,-1 5 6,-2 4 0,0 6 1,-2-3-1,4-2 1,-2-2 0,0-2 0,-2-1-1,0-1 1,0 2-1,-1 1-5,0 0-5,-2 3 2,1 1 7,-1 1 1,-1 3 0,0 1 0,1 0 1,-2 3-1,0-2 0,-1 5 0,-1 0 0,3 6-6,1 3 6,1 2 0,0 5-7,0 0-16,0 0-28,0 0-22,0 0-1,1 0 16,-1 0 31,0 0 19,0 0 8,-1 0 2,1 0 5,0 0-1,0 0-6,0 0-9,0 0-123,0 0-98,8 16 4,-1 0 1,22 35-453</inkml:trace>
  <inkml:trace contextRef="#ctx0" brushRef="#br0" timeOffset="19352.1068">4622 7155 229,'4'0'66,"1"0"-37,6 0-17,-2 0 0,-2-2-12,0 0-12,0 0-75</inkml:trace>
  <inkml:trace contextRef="#ctx0" brushRef="#br0" timeOffset="20168.1535">4877 7163 18,'-4'-4'838,"3"1"-745,-4-6-93,1 3-3,2 3-42,1-1 0,1 0-25,0 0-56,-1 3-18,-1-2-39,-2-1 55,-3 1 91,0-4 37,1 3 47,-4 0 34,3 0 20,2 2 22,1 0-11,4 2-26,0 0-14,0 0-11,0 0-13,4 2-22,-2 3-25,-2 0 14,6 9 19,-2 2 13,2 5 2,-2-2 1,-1 1 8,0-2-23,-1 1-16,-2 3 11,-4 8 21,0 2-7,-2 3-1,-2 7-17,0 1-13,2-1-2,2 3-11,0 0 14,1-4-4,3 1 1,0-3-6,3 0-4,-3-7 5,0 1-6,0-4 7,0 4-7,0-4 1,-3 2 0,2 1-1,-2 0 6,3-3-5,0-2 1,0-5 5,-3-2-5,-1-6 5,4-3-1,-3-5 6,2-2-1,1-1 16,-2-3 21,2 0 6,-2 0-11,2 1-17,0-1-17,0 0-8,-1 0 7,1 2-7,1-2 8,-1-2-9,2 1-24,1-8-211,10-62-1046</inkml:trace>
  <inkml:trace contextRef="#ctx0" brushRef="#br0" timeOffset="21768.245">4037 6612 761,'0'0'206,"0"0"-92,-2 0 4,2 0 76,-1-4 2,1 4-38,0 0-59,-1 0-36,1 0-41,-2 4-22,2-4-30,-3 4-4,-3 8 34,-9 10 6,-3 8-6,-9 10 1,-1 5 10,-4-2-2,2-1-8,2-1 6,6-4-6,1-6 0,8-3-1,3-3-1,2-6 1,5-5-6,0-4-3,6-8-10,-2 0 4,2-2-2,4 1 17,3 2 0,2-3 10,6 0 1,2 0-2,4-4-8,2-2 8,3 3 0,3-6-9,4 4 0,4 1 1,2 0-1,4-2 1,-6 2-1,-3 4 1,-9 0-1,-8 0 0,-8 4 0,-4-4 0,-5 0 1,-3 0 6,0 0 14,0 0 14,-3 0 10,3 0 0,-2 0-8,1 0-8,-2-4-4,0 0-6,-4-4-18,-7-4 6,2-5-6,-6-1-1,-2-5 1,0 1-1,-3 3 0,5 1-20,-4 2 20,3 2 1,0 6 5,5-2 0,4 1 0,2 1 5,-1 2-10,3-1-1,0-2 2,-2 2-1,2-3 8,-2 0-9,2 2 0,1 4 0,0 3 5,2 1-5,2-3-7,-1 3 7,2 0 0,0 0-8,2 0-8,-2 3-7,1-3-49,2 3-40,2 4 35,3 6-44,2 0-38,5 3-161,45 21-163</inkml:trace>
  <inkml:trace contextRef="#ctx0" brushRef="#br0" timeOffset="22210.2703">4371 6880 752,'0'0'269,"2"0"-191,-2 0-71,0 0-7,1 0-6,-2 0-5,2 3 4,-1-3 1,0 1 5,0 1 1,0 4 11,0 1 27,0 0 20,0 5 1,0 1-4,0 3 2,1 4-3,1 0 0,1 1-10,0 2-19,0-3 1,-1 3 13,0 3 12,-2 3 1,0 3-1,-2 6-6,0-6-18,-3 0-6,3-1-6,-3-9-4,4-7-4,-1-3 1,0-10-7,4-1 14,-2-2 10,0-1 17,0-2-6,0-6-36,0-7-43,2-11-247,13-60-387</inkml:trace>
  <inkml:trace contextRef="#ctx0" brushRef="#br0" timeOffset="23203.3271">5675 6653 1108,'-1'-4'214,"-1"0"-79,-4-3-54,6-1 8,0 6 26,1 0-1,-1 2-51,2 0-37,-2 0-25,-2 2-1,2 0-19,0 6-7,-1 0 26,-4 7 2,-2 8 22,-8 5 0,-3 3-11,-4 0 10,-7 7-11,0-3-6,-1 5 0,-2 4-5,3-5 0,3-1 0,6-5 0,7-4-1,6-9 0,5-4 0,2-6-1,0-1-1,2-4 1,2 0-1,4 1 2,5 0 2,10-2 4,12-2 0,11-2 3,8-4-8,3 0 0,0-3 0,-6 4 0,-8 3-1,-9 3 1,-11-3-1,-4 3 0,-11-3 1,-4 4-1,-4-4 7,-1-4 17,-2 2 38,-4-3 11,0-3-58,-6-3-9,-1-5-5,-1 1 0,0-2-1,-1 0 2,2-2 7,-6-2-9,5 2 0,-3 1-1,0 0 0,-3 2 1,3 2-1,0 1 1,1 1 0,7 4 6,1 2-5,4 3 0,3 0-1,2 0-8,0 3 7,0 0-28,2 0-4,-2 0-12,0 3-39,0 0-85,5 1-137,1 8-38,35 21-270</inkml:trace>
  <inkml:trace contextRef="#ctx0" brushRef="#br0" timeOffset="23697.3554">5964 7014 1115,'-1'0'259,"2"0"-188,-1 0-71,3 0-11,0 4 2,2 0 9,1 3 24,4 0 0,-2 2-1,-2 1-4,1-5 7,-6 2-7,1-4-5,-2 4-13,-3 5-1,-3 3 6,-1 7 9,-7 3 1,2 1 1,-8-2 2,6 0-8,2-5-10,4-6-1,2 4 0,2-5 0,4 0 0,2-4-18,2-2 18,8-3 16,4-3 6,8-3 4,0-1 7,0-2-5,-3 0-2,-2 0-10,-8 2-8,-3 4-2,-4 0-6,-2 0-1,-2 3-7,0-3 8,0 1-6,1 1 5,3 0 1,-1 0 0,2 0-58,1 0-80,0-2-185,0-17-363</inkml:trace>
  <inkml:trace contextRef="#ctx0" brushRef="#br0" timeOffset="24718.4138">5921 6880 660,'-6'-3'187,"0"3"-91,-7 0-61,1 0-8,3 3 6,4 0 1,1-2-11,4 1-23,0 3-30,3-4 12,-2 6 18,1-4 8,-1 0 32,1-2 26,1 1 20,3 2 26,1-1-14,2 0-31,0 7-16,2-6-1,2 3-19,-3-1-10,3 4-6,1 0-3,-5-2-4,3 4-7,-4-1 0,-1 3-1,-1 4 0,-3-1 9,-3 5-9,0-3 2,-3 3 8,-4 0 2,-1 1-11,-4-5 8,0 1 9,-1-4 0,-2-2-6,0-3-3,2 1-1,2-3-7,0-2 5,1 1-5,1 0 0,2 1 0,0 0 4,0-2-5,4 1-1,2-1-16,1-2-8,3 2 2,2-3 23,2 0 5,11 3 13,6-2 16,11-4 17,3-2-21,-1 0-1,-5-2-13,-4 2-8,-6 2-2,-7 2-6,-6-2-5,-5 2 5,-2 0-17,-2 0 17,-2-2 3,2 2 6,0-4 2,-3 2 8,2-2 7,-2 0-26,3-2-54,-2 2-126,-6-8-296</inkml:trace>
  <inkml:trace contextRef="#ctx0" brushRef="#br0" timeOffset="28398.6243">2917 9641 709,'-4'-2'190,"4"-2"-16,-2-3-31,-3 4-32,2-4 3,3 3 6,0 2-23,0 0-34,-2 4-22,2-2-37,-1 2-4,1-2-1,-3 2 1,3-2-1,-3 6 1,-4-3 15,-10 8 2,-5 8-7,-7 3-2,-8 9-2,-3 2 0,1 3-5,-3-5 5,9-4-6,2-1 10,7-4-8,5-9-1,8-1 0,1-8 0,8-1-1,2-3-5,2 0-6,-2 0-5,0 0 4,3 0-6,1 1 1,-2 1 16,-1 2-5,1-1-2,0-2 8,-1-1-6,2 2 6,6 0 0,8 2 12,15-3 2,11-1 1,11-3 1,6-1 2,2-2-9,1 2-1,-7 4-1,-3 4-5,-1-1-1,-7 0 0,-7 1 5,-7-2-5,-3-2 1,-15 1-1,-4-1 9,-5 0-9,-5 0 16,-2 0 39,-3 0 26,-1-3-16,-6-4-55,-7-6-4,-4 0-1,-4-1 3,1-1-7,-1 4 4,2 0 0,2-2-5,2 3 5,4-3-6,-1 1 0,1-1 5,3-3 1,-5 4-5,7-6 0,-3 9 0,3-5 0,2 4 5,2 2-6,-2 1 0,3 3 0,1-4 1,3 4-1,1-2 0,0 2 6,0 2-8,1 0 2,-1 0 0,3 0 1,-1 0-1,1 4 0,0-2 5,0 0-4,0 0-1,-4 0 0,4 0 0,0 0 2,0 2-1,0-2 0,0 0-1,0 0 0,0 0 0,4 0-1,-4-2-15,1 2 15,0 0-6,-1-2-3,0 2 10,2 0 1,-2-2-1,0 2-2,2 0-7,1-6 8,3 1 1,9-7 3,6-6-2,6-5 0,4-2 0,-1 5 0,-6 0 0,0 3 0,-5-2 5,-8 6-6,-3 5 6,-3 4-6,-5 2 0,0 2-1,-2 2-7,2-2 8,0 2-2,0-2 1,0 0 1,0 0-1,0-2-1,0 2-5,2 0-2,-2 0 8,-2 0-8,2 0-3,0 0 11,8-2 1,-5 2 0,-3 0 0,2 0 0,-2 0 7,0 0 2,-2 0-3,2 0-5,-2 0 11,2 2-12,0-4 6,2 2-6,-2 0 0,0 0-16,0 0-19,0 0-20,0 0-4,10-9 38,-2 5 2,-4-1 19,-2 2 0,-1 2 0,-1-1 6,0 2-6,0 0 6,0 2-4,0-2-1,0-2-1,0 2 0,2 0 0,-2 0 0,0 0 0,0 0 0,0 0-1,-2 0-19,2 0-114,0 0-112,5 9-263,4 30 191</inkml:trace>
  <inkml:trace contextRef="#ctx0" brushRef="#br0" timeOffset="28780.6461">3455 9781 324,'-3'0'950,"3"0"-785,-2 0-115,2 0-49,0 0 21,2 3 17,-2-3-4,0 1-28,6 8-5,3 8 23,0 6 23,0 10 3,-2 4-1,0 4-14,-4-2-15,-3 1-8,0-3 5,-6-1-7,-2-8 2,6-3-1,-2-6-4,4-8-8,3-4-14,0-7-140,5 0-190,37-59-286</inkml:trace>
  <inkml:trace contextRef="#ctx0" brushRef="#br0" timeOffset="29531.6891">3940 9641 1391,'-8'0'218,"4"0"-136,-5-1-62,6 1 17,4-1 29,2 1-9,9-3-43,6-1 4,12-2 12,8-2-14,8 2-1,-8 3-9,4 3-4,-5-3 7,0 6-8,-3-3 5,-2 3-6,-4-1 6,2 2-5,-1 0 5,-5-4-4,-2 3-2,-2-2-1,-3 1-37,-6 2-23,-5-4-32,-1 0-41,-5 3-62,-3-2-16,-3 3-127,-41 19-209</inkml:trace>
  <inkml:trace contextRef="#ctx0" brushRef="#br0" timeOffset="29914.711">3895 10135 1269,'3'0'268,"-3"-3"-202,4 3-58,8 0-1,6-7 38,10 3 33,5-1 9,5-1-28,1 5-22,1-2-11,1 3-7,-4 0 5,0 0-7,0 0-10,0 0 1,-3-1 1,-1-2-4,-4 2-4,-4-1 7,-8 0-8,0 2 0,-8 0 0,-5 0 0,0 0 0,-2 2 0,-2-2-3,-1 0-15,1 0-30,-1-2-60,-1 2-51,0-4-66,-8-24-849</inkml:trace>
  <inkml:trace contextRef="#ctx0" brushRef="#br0" timeOffset="34425.969">9296 5070 707,'0'-3'153,"0"3"-41,0 0-53,0 0 14,-2 3 41,1-3 0,-4 4-48,-3 7-21,-9 4 36,-8 15 6,-14 10-36,-13 8-12,0 1-15,-1 4-13,4 2-5,8-5-5,4 1 8,9-5 0,10-9-9,9-11-8,7-5-17,6-5 11,3-7 14,11-4 14,8 3 4,13-7 0,8-1-3,5-4-5,4 0-10,-6 2 11,-4-1-11,-5 6 1,-4-2-1,-10 0 1,-3 2 0,-11-2 0,-6-1 1,-4 3 5,-3-6 49,0 3 32,0-1 8,0-8-31,-3-7-46,1-4-11,1-6-7,-3 0 0,-2-1 0,-4 1-1,-1 5-14,-5-1-1,1 9 7,-9-3 8,-4 4 0,-7 7 0,2-2 1,4 4 6,8 3-1,13-1 3,4 1 0,2-1 1,-3-4-9,3 1-2,1 0-9,1 3-44,1 1-105,8 4-195,3 3-24,52 35 89</inkml:trace>
  <inkml:trace contextRef="#ctx0" brushRef="#br0" timeOffset="34665.9827">9623 5529 1055,'-2'2'261,"2"-2"-181,-1 3-44,-1-2 34,2 3 29,-1 0-22,1 6-34,1 11 5,1 7 3,3 7-16,2 2-22,-3-3 1,0-2-8,-2-5 0,-2 1 1,-2-1-7,-4-4-38,-3-1-58,-10 6-103,-50 27-379</inkml:trace>
  <inkml:trace contextRef="#ctx0" brushRef="#br0" timeOffset="34990.0013">8623 5986 1302,'1'-2'220,"-1"2"-98,5-4-86,8 0-26,10 1 22,15-3 52,10 0 15,10 6-42,1 6-27,2 2-14,1 1-8,3 1-2,5-2 1,7 2-1,6-6 9,-7 0-14,-3-2-1,-11 0-24,-13-2-66,-11 0-94,-16 4-278,-25 14-322</inkml:trace>
  <inkml:trace contextRef="#ctx0" brushRef="#br0" timeOffset="35628.0378">9121 6292 983,'-6'-4'219,"-2"-1"-103,-12-5-50,-1 4-17,-1 4 5,-6 4 17,-3 5-37,-2 10-4,-8 6-18,2 8-10,2 8 4,3-7 1,13 2-7,6-7-14,13-2-7,7-1 17,8-1 4,17-2 25,10-2-5,11-8-2,3-5-8,-1-4 1,-6-5-4,-11-2 5,-11 1-4,-12 2-2,-9 0-6,-4 2 14,-4 0-13,0 2 8,-11 2 3,-13 10-4,-19 5-7,-11 10 0,-7 7 7,9-1-8,13-1-2,13-4-8,11-3 9,8-2 0,4-2 1,5-2-14,4-2 8,7-1-2,12-2 8,16-1 27,11-7 5,12-1-5,6-4-8,0-3-8,-3-7-11,-4-4-39,-3-8-188,57-35-293</inkml:trace>
  <inkml:trace contextRef="#ctx0" brushRef="#br0" timeOffset="35967.0572">9388 6896 812,'-2'4'306,"1"2"-233,-2 6-52,3 2 14,3-1 8,3 1 1,8-6 25,7-1-5,4-4-17,7-7-8,-7-2-2,-3-4 16,-7-3 1,-6 0 24,-6-6 12,-4-2-30,-9-7-21,-6 0-39,-10 5 0,-6 2 15,-4 14-5,5 6-1,1 4 0,7 2-9,7 6-13,4-1 2,3 2-50,-1 3-92,7-3-35,6 2-82,37-10-81</inkml:trace>
  <inkml:trace contextRef="#ctx0" brushRef="#br0" timeOffset="36223.0718">9998 6170 1550,'-3'0'198,"3"0"-123,-4 0-45,4 3-3,0-3 8,0 0-8,2 0-27,0 0-13,0 0-58,-1 3-103,-1 7-31,-19 26-522</inkml:trace>
  <inkml:trace contextRef="#ctx0" brushRef="#br0" timeOffset="36935.1125">10075 6161 1064,'1'8'204,"4"0"-176,2 11-13,1-1-4,1-4-2,-5-7 48,2-6 15,-3-1-9,-3-1 9,0-2-8,0 0 11,-3-4-15,0-5-33,-3 1-16,0 0-11,-2 3-4,-3 4 3,0 5-4,3 6-1,-3 8 5,6 2-7,1 7-49,8 3-115,10-3-167,57-1-465</inkml:trace>
  <inkml:trace contextRef="#ctx0" brushRef="#br0" timeOffset="37280.1323">10520 6112 1295,'-10'-11'244,"1"0"-149,-11-8-58,1 5-19,-3 3 27,3 10-28,2 5-17,3 7-1,0 15-5,-1 12 5,3 12-8,2 11 8,2 3 1,1-4 0,5-7 1,2-9-1,2-14 0,-1-12-5,4-10-4,-4-5 9,7-6 17,2-10 23,12-7-26,9-12-14,3-15-27,2-12-66,2-8-21,1-17-132,53-165-216</inkml:trace>
  <inkml:trace contextRef="#ctx0" brushRef="#br0" timeOffset="37550.1477">10687 5376 1053,'0'3'189,"0"-2"-189,-1 8-12,0 3 12,-5 11 62,0 10 2,-4 10 14,0 7-18,0 8 9,0 7-1,0 2 1,2 8-20,2 8-8,0 58 23,2 19-26,4-112-19,0-3-7,1 36-3,2-20-9,1-16-24,2-19-19,-1-6-38,4-14-39,5-7-5,66-55-200</inkml:trace>
  <inkml:trace contextRef="#ctx0" brushRef="#br0" timeOffset="37838.1642">11094 5986 1433,'0'-2'231,"0"1"-102,0-2-37,1 3-37,4 0-16,11-1-28,17-2-1,12 0 4,9-3-7,5 0 2,-7 2 0,-5 0-9,-4 4-12,-8 0-50,-5 0-106,-7 0-67,-2 0-322</inkml:trace>
  <inkml:trace contextRef="#ctx0" brushRef="#br0" timeOffset="38106.1795">11094 6447 309,'0'3'849,"3"-2"-785,5 4-20,5-1 106,6-1 33,2 1-9,9-4-63,7-4-42,0 0-30,-6 0-17,-4 0-5,-7 0 1,-3 1-18,-4-2 12,0 4-12,1-1 0,0 2 1,-2 0-1,0 2-57,3 1-72,0 6-155,30 4-293</inkml:trace>
  <inkml:trace contextRef="#ctx0" brushRef="#br0" timeOffset="38596.2075">12111 5673 1150,'0'0'208,"0"-3"-185,2 3-23,-2 0 0,0 0 49,0 0 28,0 0-11,0 0-17,0 0 11,0 0 3,0 0-13,0 3-14,0-3-11,0 0-4,0 0-12,0 0-8,0-3-1,0 3-36,0 0-95,0 0-82,0 0 8,11 11-74,-2 3-229</inkml:trace>
  <inkml:trace contextRef="#ctx0" brushRef="#br0" timeOffset="39061.2341">12143 5635 682,'0'0'573,"0"1"-450,0-1-123,3 4-48,-6 6 48,3 7 54,0 11 36,0 9 1,0 14-8,-2 10-26,0 7-2,0 12-19,2 11-9,-2 2 15,4 4 5,1-3-25,0-10-1,8-13-7,0-13-1,5-16 5,4-11 11,3-9 2,9-13 4,7-10 2,8-15-13,8-10-4,4-14-13,-5-4 1,-7-1-1,-14 0-1,-6-6 2,-12-2-2,-2-5 1,-5-8 2,-1-3-3,-1 0 5,0-7-11,1 1 1,4 0-1,4 2 0,-2 8 0,1 17-1,-1 12 0,-6 12 1,-3 10 1,-3 9-1,-1 5-2,-1 0-28,1 2-37,1 1-124,-1 7-167,-6 20-208</inkml:trace>
  <inkml:trace contextRef="#ctx0" brushRef="#br0" timeOffset="42903.4539">5523 10622 184,'0'0'569,"0"0"-444,2-2-64,-2 2 80,1-2 83,-1-1-31,0-3-49,0-6-24,-1 2-27,-4-4-19,-1-4-2,-5-3-32,-8-1-40,-3 4 0,-10 5 0,-2 5-15,-3 12 15,-2 8 1,-3 11 0,5 7 0,2 9-1,6 4-1,5 4-1,12-2-11,7 0 4,10-2-8,7-1 2,8-1 14,0-6 1,3-2 0,0-7 0,3-1-22,-3-10-23,7-11-8,3-14-14,7-12-64,4-16-77,3-14-71,-2-9 1,43-136-317</inkml:trace>
  <inkml:trace contextRef="#ctx0" brushRef="#br0" timeOffset="43152.4681">5631 10167 1048,'-4'-2'260,"1"2"-110,0-1-96,3 1-38,0 1-15,1 5-1,1 7 0,-2 13 27,3 12 15,0 14-7,-3 7 4,-3 4 1,-3 8-13,-4 0 8,-4 3-4,-2-3-7,2-7-10,0-5 1,4-14-15,8-6-5,10-13-76,7-7-85,8-11-73,5-11-70,59-37-170</inkml:trace>
  <inkml:trace contextRef="#ctx0" brushRef="#br0" timeOffset="43579.4926">4948 10099 1248,'-7'-6'165,"4"0"-96,-3-2-23,4 6 38,4-2 9,0 2 14,1 0-32,8-7-35,9-1-25,20-2 3,12-4 0,14 3-1,8 0-4,47 1-5,-80 12-2,40-1 6,-4 2-5,-8 2-6,-6-3 0,-10 6-1,-9-2 0,-8 3-1,-9-5 1,-9 2 1,-5-2-1,-7 1-28,-4-3-37,-2 0-32,0 0-29,-3-6 15,-3-3-234,-38-35-478</inkml:trace>
  <inkml:trace contextRef="#ctx0" brushRef="#br0" timeOffset="44172.5265">5275 9085 1277,'-1'-1'177,"-1"1"-97,1-7-59,1 7-20,0 4-1,0-1-20,3 6-17,0 10 31,4 14 6,0 16 6,-2 11-5,-2 12 13,-3 7 1,-2-7 4,2 1-7,2-11-3,1-11-7,5-10 5,3-11 1,6-9-2,10-17 16,6-14-22,11-17 0,4-18-21,1-10 5,-7-19 4,-6-9-3,-8-9-5,-9-1 11,-3 6 8,-9 10 0,-4 16 1,-5 16 55,-1 19 39,-2 12-22,2 10-16,1 4-30,1 3-26,-1 5-33,-3 6 12,1 13 20,-1 15 0,-3 16 1,3 13 0,1 11 0,0 7 9,3 1 3,0-5-6,1-10 0,0-14-1,1-4-5,2-5-89,6-16-239,45-1-684</inkml:trace>
  <inkml:trace contextRef="#ctx0" brushRef="#br0" timeOffset="44863.566">6464 9569 1108,'-9'-8'217,"0"1"-65,-10-3-64,-2 5 13,-4 1 11,-1 4-22,1 4-36,-2 5-25,2 12-19,-5 6-10,0 16-9,0 12 8,3 8 0,7 2 1,9-2 0,9-7 0,12-13-9,10-9-2,7-14-4,6-16 14,3-8-6,0-14 6,-3-6 0,-5-7 0,-6 0 1,-7-3 0,0 1-1,-8 8 0,-2 5 1,-5 13 0,-2 7 2,-1 1-2,-4 5-7,-9 7 7,-7 12 3,-11 11 6,-7 9 0,-3 4-3,1 6 13,8-3 2,10-7-21,8-6 0,11-2 0,5-7 1,4-1 6,4-6-7,3 2 0,7-6 9,5-2 8,6-7-17,10-8-76,10-9-170,112-64-418</inkml:trace>
  <inkml:trace contextRef="#ctx0" brushRef="#br0" timeOffset="45201.5853">6670 10236 1214,'0'4'264,"0"4"-234,0 13-21,0 5 5,3 7-8,3 2-5,6-4 0,3-3 11,4-1 0,3-12 3,-1-6 2,1-9 4,-3-6 7,2-7-16,-1-13 2,-2-9 5,-4-13-17,-5-1 8,-9 1-1,-6 6 21,-5 9 68,-5 11-4,-5 12-55,0 8-15,-1 8-12,-4 6-11,4 8-1,1 7-46,9 4-183,3 48-291</inkml:trace>
  <inkml:trace contextRef="#ctx0" brushRef="#br0" timeOffset="46576.664">2733 11436 1580,'-10'-4'231,"2"4"-132,-13-7-64,8 10-16,0 1 14,-4 3-3,1 4-12,-4 8-10,-5 9-7,-8 11 1,-7 12 4,-7 4-5,-3 7 0,-4 4 11,3-6-6,8-9-5,10-13-1,15-15-28,12-14-3,6-2 11,0-4-8,2 3-1,5 4 11,-1-4 18,7 5 1,2 1 5,6 1-5,6-2 0,6-3 9,10-4 2,9-10-1,13-4 5,6-2-8,0 2-8,-3 0 6,-11 3-6,-8 7 0,-11 0 0,-9 0 0,-14 0-6,-9 3 5,-3-3 1,-3 0 0,-3 0 58,0-3 14,-2 3 5,-5-7-44,-5 0-12,-3-6-14,-4-5 4,-2-4-1,-3-1-4,0-7 0,-2 1 0,-1 3-5,-2-5 0,5 4 1,0-1 5,1 5-6,2 0 0,0 4 0,10 0-1,1 9 1,7-1 0,0 6-1,3 1 0,1 4 0,2 0 0,0 0-15,0 0-17,2 2-34,0 6-84,5 6-34,6 8-44,64 42-327</inkml:trace>
  <inkml:trace contextRef="#ctx0" brushRef="#br0" timeOffset="46996.688">3125 11881 1396,'0'0'302,"0"2"-302,4 0-42,3 6 10,3 2 17,3 3 9,-1 3 6,2 3 1,-3-5-1,-1 4-10,-6-4-14,-2 5 24,-5 3 17,-6 7 7,-6 5 7,-12 1-20,-9 2-11,2-1-33,3-7-2,7-6 28,10-11 6,10-8-5,5-1-12,2-2 5,5-1 13,5 6 6,5-2 13,3-4 28,4 2 2,-1-2-17,0-2-14,1 2-5,-2-1-5,0-6-8,-1 1-38,0-1-110,4-5-220,32-51-554</inkml:trace>
  <inkml:trace contextRef="#ctx0" brushRef="#br0" timeOffset="47207.7001">3652 12012 989,'1'0'339,"3"0"-248,0 0-79,2 2 32,8 3 13,2-2-26,6 3 10,8-2-7,1-1-5,3-2-10,0-5-4,-2 0-15,-2-2-58,-6-2-191,4 0-432</inkml:trace>
  <inkml:trace contextRef="#ctx0" brushRef="#br0" timeOffset="47416.712">3590 12442 1020,'2'2'541,"-2"-2"-484,1 0-57,4 4-4,4-4 4,9 1 64,10-1-4,9 0-21,5-1-10,1 1-17,1 0-11,-1 3-1,1 1-70,0 1-119,77 15-347</inkml:trace>
  <inkml:trace contextRef="#ctx0" brushRef="#br0" timeOffset="48353.7656">5087 11536 229,'2'-4'770,"-2"0"-561,1-3-83,-1 6 28,-1 1 20,-1 0-28,2 0-46,-1 0-47,1 1-32,1-1-21,-1 0 0,0 3-13,2 1 1,-2 0-8,1 6 14,-1 7 5,0 1-1,-1 8-7,-2 3 9,-3 4 6,-4 6 3,2 1-8,3 1 5,2-6-5,5-3 10,2-7-10,5-5 1,2-2 4,-1-3-1,2 4-4,-2-7-1,3 6 1,-2-3 0,-3 1 0,1-2 10,2 0-11,0-3-1,4-8-5,2-1-3,6-4-23,4-8 2,0-4 5,0-5 1,0-7 7,-5-1 17,-3-7-30,-2-3 29,-1-10-1,-1-2-53,3-8-53,6-5-110,-1-2 89,5 6 60,-3 11 14,-6 11 31,-7 13 24,-5 13 10,-3 6 22,-4 4 2,-4 4 25,2-1 23,-2 4 34,-3 1 4,0 7-26,-3 7-23,2 3-19,-1 9-4,3 10-9,2 1-30,3 5 12,-1 1-7,0 2-2,2-6 3,0 0-6,2-11-9,2-10 5,2-10-5,0-6-57,4-6-29,1-8-115,41-35-163</inkml:trace>
  <inkml:trace contextRef="#ctx0" brushRef="#br0" timeOffset="48699.7854">4716 12269 1118,'0'0'332,"0"-3"-214,1 2-61,7 0 30,11-11-16,16 2 32,19-11-17,60-13-40,28 12-14,5 21-13,-62 10-10,-47-6-7,-5 2 7,2 4-8,30 10-1,-4 0-84,-7-3 64,-9-8-103,-10-8-157,8-8-247</inkml:trace>
  <inkml:trace contextRef="#ctx0" brushRef="#br0" timeOffset="49119.8095">5166 12819 1104,'0'-3'347,"2"3"-274,-2-3-62,0-4-11,0-2 28,-2-7 17,-4 2 6,2-3-13,-3-1 1,-6 2-17,-6 5-20,-2 0 13,0 8 9,2 9-23,5 6-1,-2 7-23,5 11 23,4 11-14,0 6 14,4 7 7,3-3-6,4-3 5,6-17-5,-4-9 11,4-12 2,7-13-6,1-14-8,9-11-24,6-12-26,1-6-2,3-2-7,-2 3-19,-4 0-105,-3 1-108,43-64-160</inkml:trace>
  <inkml:trace contextRef="#ctx0" brushRef="#br0" timeOffset="49360.8232">5358 12281 980,'-2'2'346,"0"5"-271,-1 3-67,-3 11-1,-1 6 23,4 5 9,-3 8 17,3 6 1,0 4-26,3 8-11,1-4-4,4 5 8,2-1-16,-1 0 8,1 0-2,-2-5-7,1-2-7,5-13-19,8-13-142,9-18-140,84-80-345</inkml:trace>
  <inkml:trace contextRef="#ctx0" brushRef="#br0" timeOffset="49573.8354">6066 12297 1783,'0'2'249,"-2"-2"-190,1 0-41,1 1-17,1 2 0,-1 0 0,0 3 9,2 4-10,-1 4-33,2 2-165,1-3-292,-4-12-674</inkml:trace>
  <inkml:trace contextRef="#ctx0" brushRef="#br0" timeOffset="50404.883">6591 11849 1538,'-6'-1'221,"0"-2"-172,-12 6-25,-7 4-10,-13 5-1,-7 10-7,-4 1-5,4 7 0,9-7 0,10 6-1,7-1 0,0 4 0,3 7 1,3 4 11,2 4-11,10 5-1,10-7 0,9 0 11,10-11-5,9-8-6,6-11-21,8-12-13,0-13-52,0-12 32,-8-1 14,-12 0 17,-17 7 23,-11 7 7,-14 8-6,-13 5 6,-13 9-5,-16 13 8,-9 9 17,-5 13-3,7 2 12,9 3 23,17-4-19,20-12-29,12-2-11,10-5 16,5-4 4,9-3-5,7-5 15,8-9-9,5-5 5,2-8-26,6-2-91,-3-11-91,4-2-68,64-46-286</inkml:trace>
  <inkml:trace contextRef="#ctx0" brushRef="#br0" timeOffset="50703.9001">6706 12716 343,'-2'10'629,"-2"2"-467,1 8-81,2 1-21,5-6-33,5-6 24,5-9 66,14-9-24,3-6-44,3-6-20,-2-5-13,-5 0-5,-7 0 4,-5 2-8,-10-1 23,-5 6-4,-7 1 19,-6 5 13,-4 6-1,-8 7-36,-3 7-4,-7 6 1,3 7-6,6 4-12,4-4 0,8 2 0,9-5-78,10 0-96,9-5-114,64-10-421</inkml:trace>
  <inkml:trace contextRef="#ctx0" brushRef="#br0" timeOffset="51199.9284">7577 11904 1498,'-12'-7'166,"0"7"-122,-13-7-25,-3 10-18,-9 8 9,-4 10-9,1 8 11,1 10-1,8 4-1,13 8-4,7 4 11,11 0-4,8-2 1,2-4-5,9-8 6,8-11-2,6-13-13,6-13-7,3-18-61,1-8-22,-3-11 33,-7 1 27,-12 1 25,-12 10 5,-11 9 0,-6 11-25,-16 12 25,-11 14 9,-14 17 24,-7 16 6,0 9 33,7 8 0,12-3-14,20-9-17,13-11-28,10-10-2,9-9 2,4-8 2,6-6 11,5-9-5,4-10-21,3-10-36,3-12-144,0-7-141,51-80-470</inkml:trace>
  <inkml:trace contextRef="#ctx0" brushRef="#br0" timeOffset="51636.9534">7799 12475 1137,'2'5'234,"2"-4"-198,4 3-35,1 5-1,8 4-9,-1 6 9,4 10 9,-3 3 18,-2 1 30,0 3 15,-4-1 29,-6 6-2,-2-2-38,-6-4 26,-3-5-33,-3-5-12,-4-3-7,-2 1-16,1 1-11,-2-5 1,6-2-9,4-9-15,3-7-8,1-6 22,0-10-71,-1-12-28,1-7 34,4-10-9,3-1 16,7-1 13,6 6 28,5 1 9,5 7 8,-1 0-5,2 6 6,-3 1 0,-4 11 0,-4-3 0,-4 2 1,-3 0-1,-1 1-28,0-1-94,0 3-101,-1 0-47,12-7-548</inkml:trace>
  <inkml:trace contextRef="#ctx0" brushRef="#br0" timeOffset="58364.3382">14409 3073 1391,'0'15'0,"0"9"-165,0 21 113,1 17 37,-1 1 14,-1 5 0,-2 3 1,-3 14 0,-8 64 30,4 36 15,0 32-8,3-68-10,-1 18-3,-1 17-3,2 35-7,-3-18-13,0-1 16,-4 9 26,-1 7-13,-4 0-7,-3 7 19,1 24-17,-12-13-8,-6-5-4,-12 19 1,-4 6 2,-2-2 1,-5 32-4,5-16-4,5-25 5,6 2-13,4-6 7,9-12-7,9 19 14,0 15-14,2-45 0,1 21 0,-1 13 0,-7 2 11,-2 17-3,1 24-2,-6-38 4,-7 16-2,0 4 7,1-17 4,9-7-13,2 24 5,5-45-11,5-3 0,1 5 26,2 1 19,-5-1-16,-2 16 5,0-2-20,-11-53-9,2-16 1,0-10 2,-3-32 3,3-17-6,21-79-1,2-6-5,5-11-2,-4 12-65,7-31-104,43-160-174</inkml:trace>
  <inkml:trace contextRef="#ctx0" brushRef="#br0" timeOffset="59364.3954">16675 3002 1193,'0'-4'225,"0"4"-225,-3 4-181,6 8 118,-3 11 43,-3 13-5,0 3 25,-4 12 55,1 4 14,2-2 6,0 1-18,1 3-9,3-2-2,0 0-28,0 0 0,0-4-1,3-2-10,1-6 2,-4-7-7,3-2 4,1-8 0,-3 0-6,4-10-89,-1-4-89,-1-7-22,24-38 43</inkml:trace>
  <inkml:trace contextRef="#ctx0" brushRef="#br0" timeOffset="61614.5241">16844 2918 1174,'0'-3'126,"0"3"-126,0-3-328,1 5-180,1-2 372,-2 0 136,0-2 211,0 0-79,0 2-66,0 0-15,-2 0 24,1 0 32,1 0 5,0 0-4,0 0-31,1 2-40,1-4-37,2 4-15,9 0 15,8-2 18,15 1 17,13-2 1,10-1-9,0-4-5,8-2-7,8-2 0,59-5-1,45-11 5,46-9-7,-64 11 2,-6 3-8,-19 4-5,-23 10 5,-30 1-6,-49 6 0,0 0 1,-3 0-1,31 0 0,6-2 1,49-2-1,39-9 8,27-3-8,-60 5 1,-18 5 0,-23 3 0,-53 3-1,-9 3 0,-4-2 0,13 3-1,-5 0 0,-3 0-8,12 3 9,19-3 6,68-1-5,52 1 0,21 0-1,-87 0 9,-66-3-9,-7-1 1,-8 2 0,21 5-1,-22-6 0,-10 1 0,-11 0-1,4-2 1,10 2 0,12-2 1,15 2 0,6-4 5,3 2-6,0-4 0,-7 1 1,-11 0 0,-15-3 0,-10 5 0,-7-2 8,-3 3 2,-3-1 34,7-3-6,5-1-18,8-1-21,15-4 0,10 5 0,9 1 0,-2 3-6,-6 2 1,-11 1 4,-17 0 0,-9 2-29,-5-3 0,1-1 15,10 7 15,11-1 6,24-2 9,65 4 6,43-12-13,-5-3-7,-111 3 0,-7 1 1,-8-1-2,25-3 2,-21 2-1,-12 1 5,-8 2 7,-7-2 8,-1 3 6,5-3-16,-1-4-10,8 2-1,5-1-1,2 4 1,0 1-1,-8 2-12,-5 0-5,-6 0-30,-2 2 1,-2-2 16,2 3 21,-4 1 10,-2 5 10,-3 3-3,0 3-6,1 6-2,3 5-7,-2 6 8,4 4 0,-2 6-2,3 13 2,-3 0 0,-3 6 1,-5 3 5,-1 7 19,-8 2-2,2-1 28,-2 6-29,3-1-2,0 9-10,5 4-8,3 0 4,4-4 0,5-1-6,-1-9 0,1-14 9,0-11-9,2-16 0,-4-6 0,3-8-1,-1-12 1,2-3 1,1-5 16,-3-1 40,4 0 7,0 0-14,-2-1-17,0 1 0,-2-5 6,-8 0-8,-10-3-20,-8-3-10,-11 4 0,-8-2-1,-7-1 2,-3 0-1,1 2 1,-3 0-1,4 0 0,-3 2 1,-1 1-2,-4 0 1,-5 0-2,-4 1 2,-3-4-2,-51-2-4,-13 4 4,-17 2 0,48 1 1,2 3 1,11 1 0,12 3 0,45-2-1,4 0 1,2-2 5,-38 2-6,2-1 1,-3-1 1,1-1-2,1-3 0,-6 2-8,3-2 8,-7-2 0,-43 1 2,83 2-2,-41 1 0,6-5 5,10 4-5,11-1-2,5 1 1,7-1 0,1 2 1,10 0 7,-5 2-6,-1 2-1,-3 4 1,-6-3-1,-6 1 1,-8 2 0,-1-5 0,3 2 0,8-3-1,5-3 0,6 2 0,6-2 0,6 0-5,3-1 5,3-3 0,0 3 0,0 0 0,-5 0-1,-8 2 1,-7 0-1,-3 2 0,-3 0 1,6 0 0,6 0 0,2-2 0,4-2 8,4 1-7,0-4-1,4-2 0,-1-2 0,-3-1 0,-4-2 1,-6 0-1,-4 0 0,2-1 0,6 2 9,-1 0-8,-1 2-1,-6 5-1,-1 0 1,4 3 0,8-1 0,11 1-8,0-3 8,6 6 0,-1-7 8,3 6-8,-5-3 0,3 2-5,-2-1 5,-3 0 0,4 1 0,-4 1-1,0-2 6,4 2-11,-2-2 6,4 3 0,5-1 6,0-1-6,0-1 0,-2 1 0,-3-2 0,2 1 0,-4 2-2,2-1 2,-1 1-1,0-2 1,5 3 5,2 0-5,4 0 0,2-1-15,0 1-68,3 0-94,5-2-40,7-2 61,11-6-71,10-4-73,71-60-486</inkml:trace>
  <inkml:trace contextRef="#ctx0" brushRef="#br0" timeOffset="62133.5538">16820 2896 111,'-3'2'97,"3"2"4,-3-1-5,2-2 10,-3 5 8,3-3 0,-4 3-37,4 0-31,-3 2-8,-1-2 20,-1 8-20,2 1-7,-4 5 2,-1 8-15,-1 7 11,0 10 26,-1 10 5,0 0-31,2-6-11,6-1 0,3-10-17,6-6 0,9-2 18,9-1-19,17-6-144,127 0-528</inkml:trace>
  <inkml:trace contextRef="#ctx0" brushRef="#br0" timeOffset="62787.5912">19204 2836 738,'0'-1'173,"0"1"-2,1-4-80,-5 7-52,3-2-27,-4-1 2,2 4 10,-3 0 27,-2 4 13,-5 6-22,4 0-22,3 2-20,1-1 0,7 6-78,4 3-158,24 50-88</inkml:trace>
  <inkml:trace contextRef="#ctx0" brushRef="#br0" timeOffset="62987.6026">19204 3319 749,'0'0'213,"0"3"-192,0 4-14,1 3-7,-1 0 0,-1-2-1,-3 6 1,-1 0 15,0 3-14,2 2-1,2 7-16,1 1-53,1 4-83,1 44-506</inkml:trace>
  <inkml:trace contextRef="#ctx0" brushRef="#br0" timeOffset="63334.6225">19155 3875 591,'0'2'219,"0"0"-178,-2 1-25,2 4-7,0 0 17,-2 3 16,0 4-12,-3 6-12,-2 3-6,-4 6-12,2 4-72,1 3-60,-2 5 60,4 0 64,0 4-64,6 0-67,0 1 88,6-4-108,-3-3 82,0-1 56,-1-6 21,0-3 9,-2-6 42,-2-3 33,0-1 3,2-5 24,-3 2-20,2-3-37,-1 3-7,2 4-16,-4 8-17,2 4-4,2 10-10,0 3-51,0 75-439</inkml:trace>
  <inkml:trace contextRef="#ctx0" brushRef="#br0" timeOffset="63515.6328">19120 5130 490,'0'4'124,"-1"3"-74,-1 9-14,-1 6-15,-4 7-11,-1 10-1,-2 3 12,1 4-4,2-2-5,5-3-2,2 0-1,2-4-9,12 42-205</inkml:trace>
  <inkml:trace contextRef="#ctx0" brushRef="#br0" timeOffset="63711.6441">19067 5857 180,'-2'0'707,"2"0"-607,0 4-79,-1-2-6,1 2-6,-1 4-1,1 1 2,-2 7-1,0 6-3,4 1-5,1 5 0,2 4 7,-3 4-1,0 7-7,-5 83-171</inkml:trace>
  <inkml:trace contextRef="#ctx0" brushRef="#br0" timeOffset="64077.665">18976 6590 246,'0'4'861,"1"2"-756,1 9-72,-1-2-14,1 3-10,-1-7 21,3-1 0,-2 4-7,1 1-10,0 6 2,0 0-15,0 3-42,-3 3-19,-2 4 17,-2 6-28,-2-1 45,-1-3-42,1-2 24,0-8 21,1 3-19,-3-4-10,1 4 7,4-6 23,0-1 10,1-3 11,4 3 1,-2-7-2,2 2 3,-1-2 17,-2-4 16,1 1 27,0-6 12,0 1 36,0-2-24,0 0-57,0 0-27,0 2-120,-8 13-131</inkml:trace>
  <inkml:trace contextRef="#ctx0" brushRef="#br0" timeOffset="64469.6874">16840 7005 642,'-13'-9'227,"3"4"-227,-47-21-206</inkml:trace>
  <inkml:trace contextRef="#ctx0" brushRef="#br0" timeOffset="65053.7208">16592 6839 1134,'0'-1'235,"0"-2"-143,0 2-62,0 1-30,0 1-18,0 7-26,0 4 44,-2 10 39,0 9 3,1 6-22,-3 7-1,2 3 2,-2 7-7,-1 11 25,-2 5 34,-3 10-34,-4 5 23,3-2-8,1-6-38,2-15 2,7-11-10,1-18 4,0-7-3,1-12-8,1-6 10,-1-2-11,-1-5-10,2-2-13,-2-5-19,3-4-19,1-10-151,5-13-131,24-88-196</inkml:trace>
  <inkml:trace contextRef="#ctx0" brushRef="#br0" timeOffset="66741.8174">16666 6967 1074,'-1'0'282,"-2"-2"-145,1-2-94,1 4-32,2 2 16,-1-2 52,2 0-10,1 0-39,3-2-28,9 2 2,14 0 8,16-2-3,22-6-8,61-2 0,26-6 17,6-4-16,-51 7 5,6 1-6,2 1 0,5 3 0,-5 7 0,-5 2-1,-12 7 2,-9 0-2,-7 1 0,-45-4-1,3-4 1,82 3 0,20-9 1,-29-6 5,10 0-4,0 2 5,2-1-6,-9 4 0,-11-3-1,-11 3 0,-7-3 0,-51 5 0,-3 0 1,-1 0 0,34-4 0,2-1 1,-3 2-1,6 0 0,49-7 1,11 2-2,-91 11 0,-1 1 1,40 0-1,-4 1 0,-3-1 1,-4 0-1,1 0 6,-7-4-5,-1 3 8,-3-2-1,0-1-8,-2-1 0,-4-4-1,-2 4-9,-13 0-4,-11 2 7,-14 3 1,-6 0 5,-3 0 1,1 0-1,8-4 1,5 1 1,5-4 5,2 1-5,-6-2 0,-2 4 1,-9 3-1,-6-1-1,-3 4-13,-1-2-20,-1 1-2,2-1 22,2 3-1,0 0 14,4 3 7,5 0 5,4 2 8,3-2-4,2-2-5,-1-2-10,-6 2 6,-1-1-7,-2 3-1,0-2 0,3 0 1,9 0 0,8-2 31,7-2 22,4-4 13,-4 2-33,-5 1-12,-15 1-5,-11 1-7,-6-1 8,-3 2-5,0-2-12,-3 4 9,-2 4 2,-3 12-1,-4 5-4,1 6 0,4 3-6,4-1 0,-2 7 1,1-3 0,-2 0 0,0 3 0,-4-4 1,-4 10-1,-1 5 10,-2 7-11,-2 7-2,3 4 2,-3 3 0,1 3 0,2-6 1,4-6 0,0-13 0,7-7 0,4-5-1,1-1 0,1-3 0,2 3 0,0-4 0,-2-3 2,1-2-2,-3-2 1,-1-4 0,2 0 0,-4-7 0,-1-4 0,-4-2 0,-6-7 8,-11-2 5,-9-5-5,-9-6-3,-8-7-5,-7 0 0,-5-1 8,-3 1-9,-4 6 0,0 2-1,0 5-9,-5-3 10,-61-3 0,-37-10-10,-19-16 7,64 14 2,5 3 1,6 3-1,2 4 1,5-1 0,9 5 0,6 3 0,7 3 0,1-1 1,-2-2-1,-2 0 2,-16 0-2,-3-2-1,-2 0 1,-2-6-9,4 7 9,9 2-2,8-2 2,57 3 0,7 2 0,2 0 0,-30-2 0,10 2 0,3-4 0,5 3 0,-3-6-1,1-4 1,-6-1-14,-4-8-1,-1 3 3,0-1 2,-1 1 9,-1 5 0,6 2 1,3 5-1,-1 3 0,2 2-4,1 2 5,0 0 0,0 0 9,-2 0-9,5-4 0,3 0 0,8 0 1,9 1-1,11 2 0,8-2-6,7 3-19,-2 0 8,4 3 10,3-3-1,3 1 1,2 2 6,5 0-53,2-3-54,1-3-105,4-1-131,29-40-414</inkml:trace>
  <inkml:trace contextRef="#ctx0" brushRef="#br0" timeOffset="68042.8918">16014 2251 1255,'2'0'177,"-2"0"-155,4-1-11,11 1-11,12-3 12,12-3 3,15 1 6,4 2 3,-5-3-6,-9-2-11,-10 4-6,-13 3 0,-2-1-2,-5 2-48,2 2-248,13-7-344</inkml:trace>
  <inkml:trace contextRef="#ctx0" brushRef="#br0" timeOffset="68297.9064">16224 1979 828,'-1'1'253,"2"1"-230,-1 6-23,4 4-6,0 10 5,0 7 1,1 8 21,-3 8-7,-2 4 2,-5 7 22,-3 0-25,-2 2 1,-2-10-5,6-3-9,5-21-12,8-5-80,17-17-64,79-43-372</inkml:trace>
  <inkml:trace contextRef="#ctx0" brushRef="#br0" timeOffset="68860.9386">17207 1845 1347,'-3'0'168,"3"0"-168,-1 2-12,-1 2-55,-6 2 52,-4 8 15,-8 9 33,-9 9-11,-7 8-8,-8 5-2,-3 1-6,-1 6-5,-1-1 6,4-1-7,3 1 0,8-6-1,15-11 1,7-8-18,9-10 11,7-6 6,11-2 1,4-4 28,13-2 4,14-4-7,3-6-5,2-3-2,-8-2 12,-6 4-6,-11 0 12,-7-2-3,-4 5-8,-8 3 1,-3 2 7,-3-2 7,-2 6 7,1-3 10,-2 0-11,-1-3 20,1-2-19,-1-6-13,-2-5-20,-3-6-13,1-3-1,-1-1-20,-2-3 7,-1 3 12,-2-1-11,-3 5 6,0 6 0,-2-3 6,1 5 2,4 2 12,5 6-14,5 2 0,1 1-57,0 6-104,0 1-101,1 7 49,8 32-114</inkml:trace>
  <inkml:trace contextRef="#ctx0" brushRef="#br0" timeOffset="69168.9562">17400 2147 1132,'-1'0'284,"1"0"-199,-3 3-85,3-2-28,0 9-9,3 3 37,0 5 8,0 5 10,0 3 7,4 2 1,-4-5 1,-2 0-8,-2-2 5,-2-2 2,-4-2 4,4-1-11,-3 0 5,-4 1 0,2-5-9,2 2 3,0-8-7,3-2-11,1-1-17,0-8-136,-9-50-568</inkml:trace>
  <inkml:trace contextRef="#ctx0" brushRef="#br0" timeOffset="70145.012">20435 2047 1221,'2'0'275,"0"0"-275,9 0-44,9 0 44,18 0 2,18 3 17,53 0 8,-67-3-4,34 0 4,-11 0-26,-16-3 18,-18 3-19,-12 3 9,-11-6-8,-7 3-1,1-3-31,-2-1-55,-11-41-488</inkml:trace>
  <inkml:trace contextRef="#ctx0" brushRef="#br0" timeOffset="70377.0253">20802 1833 688,'-2'7'105,"4"2"-86,-2 5-10,0 8 29,0 5 25,0 8 18,-2 4-2,-2 5 13,-1 6-41,-7 5-14,-1 2-13,1-8 0,3-2-24,12-14-28,6-14-164,69-12-117</inkml:trace>
  <inkml:trace contextRef="#ctx0" brushRef="#br0" timeOffset="70970.0592">21652 1692 1204,'0'0'253,"-1"3"-211,-1-2-42,-1 3-49,-3 5 38,-7 8 11,-1 10 17,-5 5-7,-1 4-2,0 0-1,-3-1-5,3-3 5,-4-2-5,-3-2 16,-2-2-5,-1-4-1,2-2-6,4 0 1,1-2-7,9 3-12,6-5-4,7 2 11,7 4 5,11-1 12,16 3 25,17-3-5,11-5-7,5-2-8,-4-6-7,-11-5-1,-13-1-1,-13-2-7,-9-2 8,-8-1 9,-4-2 64,-1 2 29,-3-7-21,-4 0-34,1 2-23,0-6-3,-2 4-6,-1-3-14,0 1-2,-4-2-8,2-2 1,-5-2-1,-2 0 1,-3-4 9,-1 2-10,-1 1 0,3 5 0,0-2-6,2 5 5,0 3-4,-3-5-14,2 4-13,-2-1 14,1 0-37,4 1-56,1 6-108,3 3-301,9 12-217</inkml:trace>
  <inkml:trace contextRef="#ctx0" brushRef="#br0" timeOffset="71352.0811">21994 2070 999,'1'0'234,"1"2"-201,2 0-32,3 4-1,4 2 30,3 2 12,-1 2 3,2-2-13,-4 3-14,-7-3-18,0-2-15,-4 7-3,-6 1 18,-8 8 27,-8 3 8,-3 1-7,1-5-16,7-3-12,9-3-22,8-8 7,6-2 15,6 3 21,3-2 5,9-3-1,-1-2-4,3-3-6,-7-3-3,-4 0 0,-7 0 9,2-4-9,0 0-12,4 3-36,0-2-100,24-5-185</inkml:trace>
  <inkml:trace contextRef="#ctx0" brushRef="#br0" timeOffset="72764.1618">15950 8384 1206,'-2'0'309,"2"-4"-164,-2 1-145,6 6-13,5 1 13,7-3 5,12 1 55,8 1-3,9 0-11,2-2-17,-4 4-14,-7-4-6,-3 3-8,-5 2 9,0-1-10,-3-2-70,5 4-65,2-3-110,57-3-238</inkml:trace>
  <inkml:trace contextRef="#ctx0" brushRef="#br0" timeOffset="73336.1946">17022 8169 518,'-3'-4'1066,"3"2"-882,-1-4-142,-5 10-42,5-2-6,-5 4 6,-7 8 25,-15 13 18,-11 12-13,-7 11-9,-3 2-15,6-3 3,7-5-8,6-3 5,5-4-5,4-6 0,2-1 1,8-4-2,-2-5-1,9-2-8,2-5-6,5 2 2,6-5 12,7 0 1,12-3 20,14-5-11,12-5 6,7-6-10,3 2-5,-7-3-7,-11 9-2,-7 0 7,-14 6 1,-9-3 0,-6-1 0,-7 2-7,-5-4 8,1-1 33,-1-2 32,-1-1 11,-3-6-46,0-1-9,-3-8-10,0-1-10,0-2-1,-5-3 0,2 1 0,-2 5-1,1-3-13,-3 4 8,-3 4 0,-1 3-6,-4-1-2,1 8 13,-1 4-5,7 0 5,5 4 1,8-1-108,11 10-160,47 30-107</inkml:trace>
  <inkml:trace contextRef="#ctx0" brushRef="#br0" timeOffset="73552.2069">17376 8739 1414,'0'2'246,"0"-2"-228,-1 4-18,1 2 0,-3 8 30,-1 8 64,-2 9-17,-5 6-41,4 4-12,-1-2-18,3-8-6,4-8-2,4-7-131,6-11-167,51-38-777</inkml:trace>
  <inkml:trace contextRef="#ctx0" brushRef="#br0" timeOffset="74214.2448">19803 8673 1172,'2'-2'186,"8"1"-132,4-2-28,4 6 25,4-2 31,2 7-5,-5 0-2,-1 6-12,2-3-26,-5 2-14,1 0 7,-2-5-11,0-3 1,5-1 2,7-2-22,10 1-45,6-6-156,1 1-364,49-8-324</inkml:trace>
  <inkml:trace contextRef="#ctx0" brushRef="#br0" timeOffset="74823.2796">20706 8618 1361,'-4'4'239,"-4"-4"-179,-2 4-47,-3 4 10,-3 3 32,0 1 13,-3 11-46,-2 6-13,-3 3 0,-6 4 2,0 5-10,-3-4 5,2 7-4,-2-7 5,-1 0-6,3 0 0,8-6 0,5-2-1,8-5-18,7-3-10,7-6 17,8-4 11,9-1 10,13-5 14,5-2-15,2-3 6,1-3-9,-7 2-5,-6 1 5,-5 0-6,-5 4 0,-3-3 0,2 2 0,-3 1 1,3 2-1,-2 0 1,-7-2 0,0-1 5,-7-3 9,-2 0 22,0 0 20,0-1 14,-2 1-2,-1-4-6,0-7-21,-1-4-32,-4-10-10,-3-3 0,0-4-1,-7-2-6,3 0-1,-7 1-2,3 6-8,-1 3 6,4 15 12,2 0-1,5 8 1,5-2-1,4 6-70,4 4-133,2 5 59,5 6-116,41 26-427</inkml:trace>
  <inkml:trace contextRef="#ctx0" brushRef="#br0" timeOffset="75144.298">20990 9099 177,'0'1'1069,"2"1"-947,5 6-112,0 4 11,7-2 56,5 7 29,0-3-10,1 2-52,-2-1-14,-9-4-19,-4 0-11,-7-1-27,-7-1 27,-15 9 24,-8 2-2,-8 1-22,0 0 6,7-6-4,12-4-2,14-6-13,8-2-13,4 1 16,6 3 10,6 3 10,13-7 2,15-1-12,5-4-96,4-4-171,76-17-202</inkml:trace>
  <inkml:trace contextRef="#ctx0" brushRef="#br0" timeOffset="76986.4033">17350 4769 985,'-2'0'240,"2"0"-184,2 0-29,-2 0-12,1 0 33,1-2 58,-2 2-20,4 0-86,1 2-156,11 13-362</inkml:trace>
  <inkml:trace contextRef="#ctx0" brushRef="#br0" timeOffset="77706.4445">17183 4945 674,'0'0'717,"1"0"-546,-1-1-88,0 1-34,0 0 7,0 0 28,0 0 0,0 0-21,0 0-32,0 1-31,0-2-7,0 1-193,-6 15-325,-21 22 189</inkml:trace>
  <inkml:trace contextRef="#ctx0" brushRef="#br0" timeOffset="77952.4586">17419 4977 1290,'-1'0'193,"1"-1"-106,-3-1-45,3 2-25,0-1 35,0 1 31,-3-3-20,3 3-63,3-3-14,-3 3-124,4-4-183,14-19-479</inkml:trace>
  <inkml:trace contextRef="#ctx0" brushRef="#br0" timeOffset="78157.4703">17569 4888 481,'-2'-2'257,"2"0"-139,-4 0-47,4 0-28,4 2-43,-2 0-27,-2 4-247,4 17-55</inkml:trace>
  <inkml:trace contextRef="#ctx0" brushRef="#br0" timeOffset="78395.4839">17527 4967 651,'0'0'458,"0"0"-371,0-2-87,0 4-13,0-2-8,0 0-12,2 0-99,0 3-101,3 0-355</inkml:trace>
  <inkml:trace contextRef="#ctx0" brushRef="#br0" timeOffset="78620.4968">17569 5002 675,'4'0'210,"-4"0"-145,0 0-65,1 0-14,-1 0 8,5-2 6,3 4-15,26-2-119</inkml:trace>
  <inkml:trace contextRef="#ctx0" brushRef="#br0" timeOffset="79889.5694">16697 7040 15,'-5'-4'819,"4"2"-680,-5-4-85,3 0-22,-4 2 8,3-4 49,2 3 16,2 0-27,0 1-29,0 2-40,0 2-3,0 0-6,3 2 0,7-2-6,7 3 6,11-2 0,5 4 0,10-2-48,-2 1-186,50 9-87</inkml:trace>
  <inkml:trace contextRef="#ctx0" brushRef="#br0" timeOffset="80271.5912">16617 7855 658,'-1'-2'270,"-2"-2"-125,-2-1-92,5-4 1,-2 4 34,2-3-5,2 2-28,-2 2-17,8-2-28,2 2-9,9-4 7,8 0-1,6-1 8,2-1-4,0-2-5,-1-2-6,-3 3-84,-1-1-204,20-17-167</inkml:trace>
  <inkml:trace contextRef="#ctx0" brushRef="#br0" timeOffset="80851.6244">16814 4574 1318,'0'-14'201,"0"11"-104,-1-11-29,-1 12-61,0 4-7,1 0-37,-4 4 4,-2 10 16,-2 13 17,-3 20 26,-4 11-5,2 0-3,2-9-12,8-14-5,4-10-1,1-9 16,4-8-4,-1-4-12,-1-2 6,0-3-7,-2-1 1,-1 3 0,0-3 11,0 0-10,-1 0 0,1 0-1,0 0-25,0 0-53,0 6-106,0-1 47,1 2-136,-1 14-329</inkml:trace>
  <inkml:trace contextRef="#ctx0" brushRef="#br0" timeOffset="86302.9362">19249 4229 703,'0'-4'123,"-1"-2"-39,1-3-42,-2 5 2,2 0 16,0 0 4,-2 4-20,2-2-14,-1 2 3,-1-1-3,0-2 3,1-1 27,-2 2-8,3 0-2,-3 0-11,3 2-17,0 0-1,0 0-12,0 0 2,3 0-4,-3 0-7,0 0 0,0 0-1,0 0-11,0 0 3,3 2-8,-3-2-5,1 2 10,3 0 12,2 5 8,6 0 24,5 3 4,4 2 0,6-3-9,2-3 12,-1-2-15,5 0-3,1 0 6,5 0-12,-3 0 12,-1 0-21,-1 0 3,-3-1 4,-2 0 4,-2 0-16,0 1 11,-2-3-6,2 2 0,3-3 5,0 0-1,0-4 2,2 0 0,-2 1-4,2-3-2,-5 2 0,3 0 1,0 0-1,-5 0-4,-3 4-1,-7 0 1,3 0 4,0-1-6,4-2 2,6-1 4,4 1 6,2-4-3,5 2-4,-3-5-4,-5 6 3,2-2-4,-3 3-1,-5 0 0,-2 3 1,-4 3 4,0-3-4,-1 1 0,2 1 6,-2-2-6,2 2 0,3-2-1,-2 0 1,2-2 0,1 2 0,-3-2 0,-3 2 1,-3-1-1,-4 1 0,-3 0 2,1 0-2,-1 1 0,5-1 0,5 0 0,5 0 0,5 2 0,5-2 1,-3 0 0,-2 0-1,-3 2 0,-7 0 0,-8-2 0,-1 0 0,-1 2 0,-3-4 1,1 2-1,1 0 1,6-2 1,5 0-2,3 0 1,2 1-1,1-2 1,-3 3-1,-1 0 0,-6 4-1,-2-2 0,-5 0-11,-2 0 6,-3 1 0,2 0 6,3-2 0,-1 5 5,3-3-5,4 0 0,4 2 0,-1-1 0,-2-1 0,0-1 0,-9 3 0,-2-5-11,-3 1-8,0-1 10,-2 0-8,2 0 16,0 0 1,0 0 1,0 0 5,2 4-5,1-4 5,3 4-4,0 0 9,3 0-11,-3-1-1,0 0 1,-3-2-1,-2 1 0,2 2 1,0 0-6,5 4 7,5 2-1,4-2 9,4 4-8,4 0 0,3-1 5,-1 3 3,-5-6-9,-8 5-7,-1-3-4,-11-2-5,0-2-23,-2-2 4,-2 3 16,0-4 19,2 0 1,0 1 14,0 4-6,2 0-9,0 6 1,2-2 1,-1 6 4,-3-1-6,0 3-1,0 5-5,-2 3-3,-5 2-3,2 2 7,-1 4 5,2 3 7,-2 2-6,3 8 5,0-7 2,1-2 3,2-2-10,-2-1-2,-1-4 2,1 3-1,-4-7 1,1 0 0,-1 4-1,0 1 0,-1-1 1,0 5-1,-4-1-5,1 2 5,1 2 6,1 1-6,-1-1 1,-1 2-1,2-2 1,2-3 1,0 0-1,-1 0-1,1-3 0,-4-3 1,1-2 0,4-5-1,-1 1-1,-1 0 1,1 3 2,-2 3-2,1 1-1,1 3 1,1-2 8,1-2-8,0-4-1,0-2 1,1-1 1,-2-5 0,2 1-2,0-4-6,0-2 6,1 2-5,1-2 5,-2 5 1,1 0 8,-1 3-8,0 7-1,2 1 1,-5 9 7,1-3-6,2-2-1,-3-3 0,3-6 0,2-6 0,-2 2-4,3-8 3,0 4 2,0-9-2,0 5 2,1-2-2,1-2 2,-1-3 0,-1-2-1,0 0 1,0 1 0,0-6 1,0 3-1,0-3 0,0 1 0,0 2-1,0 2 1,-1 1 1,1 2 4,-2-1-6,1 1 1,-1-1-1,-2 3 0,3-3 0,-3-1-1,2 1 0,-2-3 1,1 3 0,0-6 7,0 3 7,-5-2 16,1 2 3,-3-4-6,-6 3-9,-5 0 1,-3-1-8,-1 0 1,-7-2-3,-4 0-8,-6-2 7,-4 0 1,-2 0-9,1 1 8,3-2-2,5-1 4,6 2-1,6 1 2,4-3-6,2 1-5,-1-1 0,4 0 1,-3 3 5,1 1-6,-5-3 0,-1 1-6,-7 2 6,-8-1 6,-2 2-6,-4 1 0,-6 2 9,1-2-9,-2 2 1,1-2 0,2 1 2,2-3-2,4 0-2,2-5 2,2 3-3,7-2 10,1-2-7,2 2 5,5-1-6,-2 1 0,0-4-15,-1 5 15,3-1 8,-1-2-8,3 2 1,2 3-1,3-3 0,0 2 6,2 2-6,0 0-1,1 2-6,-3 2 7,0-3-6,-1 6 5,0-7 0,0 4 1,-2 0 0,6-2 8,-2 2-8,4 0-1,-1-2 1,-1 0-1,1 0 0,0 1 0,-1 0 1,5 0 0,1 0 0,0-2-2,1 1 2,2 0 0,0-2 0,3 2 8,1-2-8,2 0-1,-1 0 1,0 0 0,1 2-2,-2-2 2,1 0 0,1 0-1,1 0 1,-2 0 0,2 0-1,0 3 1,0-3 0,-1 0 7,1 0-5,0 0 1,0 0-2,0 0-1,-2 0 1,2 0-1,0 0 1,0 0-7,0 0 8,0 0-4,0 0-5,-1 0 7,1 0-12,0 1 2,0-2 10,0 2 0,0-1 0,1-1 0,-1 1 0,2 0 2,-1-5 7,-1-2-9,2-9 0,-1-8 0,1-9 0,4-4 15,-2 2-15,1-1 10,-4 9-10,2 2 1,-3 3 12,3-2-13,-3-2 6,1-7-6,1-3 0,0-2 0,-1 0 0,-1-6 1,0-4 8,2 3-8,0 0 0,-2 10 1,1 5-2,-1 8-6,0-2 6,0 4 8,1 2-7,-1-4 0,0 3-1,-1 1 1,0-5-2,-1 1 1,0-1 0,1-3 7,-1 0-6,2-1-1,-2-1 0,2 1-1,-1 2 1,1-5-12,1 1 11,1 0 0,-2-7 1,0 3 0,0-4 0,0-1 0,0 1 0,-2-4 0,1-4 0,-2 4 0,0 4 1,3 3-1,-1 4 0,1 1 0,-1 0 0,1 2-1,0 1 0,1 1 1,-1 1 0,0 0 0,0 5-1,1-1-1,-1 0 1,3 3-5,-3-2 5,0 1 1,0-2-2,0-4 2,0-3-1,0 1 1,0-10 1,-3 2-1,2 1 0,0 3 6,-3 2-6,2 3-1,0 1 0,0 3-1,2 2-5,0 2-4,2 0 10,1-1-15,0-3 8,0 3 8,1 1 1,0-1 0,-2 3 5,1 4-4,-3 1-4,2 1-2,0 1 4,-2 1 0,1 1-8,2-3-5,0-1-5,0 3 3,0-1 14,1 0 1,-4 4 0,0 1 0,0 3 2,0-1-1,0-3 0,0 0 0,3-2-1,-2-4 1,2 3 0,-1 1-1,-1 2-2,-1 2 1,0 2-8,0 0-6,-1 2-17,1 2-14,-2-4-4,2 4 14,0 4 6,2 6-82,2-2-79,6 28-336</inkml:trace>
  <inkml:trace contextRef="#ctx0" brushRef="#br0" timeOffset="87475.0032">19553 4270 763,'-2'-3'201,"2"1"-68,0-4-14,0-3 10,0 0-20,0 3-7,0 0-21,0 2-6,0 3-25,0 1-41,0 1-9,0 5-35,3 3 13,5 10 16,4 3 6,1 7 0,3 2 1,0 1 0,-4-5 0,2-1 1,-5-3-1,-1-5 6,2 1-6,-7-3-1,2 0 0,-1-4 0,-1 5-2,-2 0-82,3 1-76,-2 0-110,20 16-35</inkml:trace>
  <inkml:trace contextRef="#ctx0" brushRef="#br0" timeOffset="88549.0647">19665 4457 294,'0'0'156,"0"-2"-135,0 0-21,0 2-1,0 0-17,0 0-8,-3 2-20,3 0 46,-1 1 1,1 1 20,0-1 20,0-3 35,0 0 53,-3 0-18,3 0-43,0 0-31,-2 0-16,0-3-21,-2 2 7,2 1 13,-2-3-8,1 3-3,1-1 6,2 1 37,0 0 55,2 0 26,-2 1-5,0-2-25,0 1-7,-2 0-16,2 0-32,0 1-23,0-1-11,2 0-14,1 0-16,-2 3-28,4 1 34,3 2 10,6 3 27,4 1 19,4 0 7,5 0-13,-1-4-11,-3-3-10,-4 1-8,-6-1-2,-3-1-8,-5-1 0,-4 2-1,2-3 1,-3-3-1,0 3 0,0 0-45,0 0-33,-3 0 30,0-3 33,-1 0-1,-2-3-83,-8-5 25,-5 5 26,-5 2 11,-4 6 25,-5 2 6,2 0 6,7 3 9,5-4 12,10-2 12,3-1 19,3 0-10,1 0 0,1 0-3,1-1-1,1 1-23,1 0-15,-1 0-18,3 0 17,-3 1-9,4 1 10,2 2 6,10 2 13,7 6-8,12-6 13,3 2-2,7-5-7,-6 1-3,-4-1-11,-9 0 12,-12 1-13,-8-3 0,-4-1 0,-3 0 14,-1 0-14,-2-1 0,0 1 1,-3-4 24,3 1-25,0 0-7,0 2-127,6 1-155,27 11-506</inkml:trace>
  <inkml:trace contextRef="#ctx0" brushRef="#br0" timeOffset="88923.0861">20044 4594 1060,'1'0'191,"4"0"-166,5 0 1,8 0-10,1 2 50,1 0-6,-4 0-15,-5 0-4,-2 1-11,-4-2 4,-3-1 2,0 2-15,2-4-6,5 2-3,9-1-4,2-2-2,6 1 7,-2 0-8,-3 2-4,-6 0 4,-4 0-5,-4 0 0,-3 0-13,-5 0-71,-5 0 3,-1 2-50,-4-2-124,-22-6-240</inkml:trace>
  <inkml:trace contextRef="#ctx0" brushRef="#br0" timeOffset="89268.1058">20536 4592 1169,'-3'-2'283,"3"2"-160,-1-1-82,1 1 1,1 0 15,1 0-5,1 1-26,4 1-17,8 0 16,8 2-8,3-2-16,1 3 10,-5-2-10,-7 1 6,-3-4-7,-3 3 1,0 1-1,1-3 0,3 1 1,-1 0 0,5-2 0,-1-2 10,1 2-11,-5-2-28,2 1-91,-4-2-131,11-8-256</inkml:trace>
  <inkml:trace contextRef="#ctx0" brushRef="#br0" timeOffset="89510.1196">21039 4634 658,'0'0'740,"2"0"-641,0 0-90,3 6-8,1-5 0,0 3 7,0 0-1,0 0 5,4 0-3,-4-1-1,3 1 2,2-1 2,6-1-12,3-2-158,44 0-208</inkml:trace>
  <inkml:trace contextRef="#ctx0" brushRef="#br0" timeOffset="89740.1328">21445 4646 19,'-2'0'730,"1"0"-551,-2 0-50,1 0 46,1 0 47,1-1-49,0 1-49,1 0-49,1 0-40,-1 0 5,2 0-23,0 1-17,8 2 1,2 1-1,5 4-54,2 4-186,12 27-266</inkml:trace>
  <inkml:trace contextRef="#ctx0" brushRef="#br0" timeOffset="90199.1591">21964 4579 1022,'-8'-4'279,"3"3"-183,-4-6-39,4 7 69,5 0 16,3 0-28,-1 0-45,1 0-42,7 0-15,8-3 17,9 2-8,6-2-6,2 0-5,-3-1 1,-7 2-10,-6 0 0,-1 4-1,-1 0-67,2 8-94,4 1-86,51 4-273</inkml:trace>
  <inkml:trace contextRef="#ctx0" brushRef="#br0" timeOffset="91041.2072">23016 4224 910,'-6'-5'186,"0"5"-132,-6-1-47,-5 7-6,2-1 14,1 5 9,-2 2 9,2 4 0,3-3-4,1 2-4,6-5-4,2-7-7,-1-1 2,3 0 4,-2-2 8,2 0 22,0 0-5,-2 0-9,1 2-15,-4 3-12,-6 5 0,-11 6 10,-8 12 10,-6 3-11,-6 10-2,0 3-7,3 1-3,0 5-5,1 3 0,1 2 5,-1 3-4,5-3 5,8-14-6,9-11-1,15-14-6,7-6 6,11-4 15,12-2 7,14-6 10,12-3-11,11-8 0,3 0-14,-1-1 1,-8 0-8,-11 6 2,-9 4-2,-13 1 1,-9 3-7,-9 0 0,-1 4-4,-7-4-14,0 3 22,-2-3-5,1 0 6,-1 0 1,-2 0 15,3-3 64,-2 2 22,-1-2 10,0-2-23,-2-10-40,-2-6-33,-6-10-15,-4-5 1,1 0 4,-2-3-4,-4 5 4,5-1-5,-2 4-9,4 8 9,6 11 0,3 6 0,6 6-13,-2 0-59,1 10-117,-4 9-8,3 7-103,15 47-239</inkml:trace>
  <inkml:trace contextRef="#ctx0" brushRef="#br0" timeOffset="91460.2312">23268 4543 1116,'0'-2'254,"0"2"-101,1-4-77,-1 8-29,1-4-15,1 6-32,2 0-14,3 8 13,-4-1-12,-3 1-17,-8 4-63,-8-1 72,-11 4 21,-3 2-18,-4-4-37,10-5 23,12-5-56,11-3-148,8 1 149,8 2 63,2-1 13,2-2 10,2 7 0,-5-4 0,-3 4 0,-7 3 1,-2-2 14,0 1 13,-1-2 0,-1 0 29,2 0 23,-4 1-16,3 0-6,-2-2-13,-1 0-32,-1-1 10,-2-4-16,-3 0 23,2 3-29,0-2-168,4-3-90,23-1-432</inkml:trace>
  <inkml:trace contextRef="#ctx0" brushRef="#br0" timeOffset="91814.2514">23562 4888 576,'3'4'228,"-2"2"-164,1 8-44,-2 7 17,-6 1 86,-6 0 24,-4 3-37,-1 1-50,1-9-23,2 1-19,8-11-4,5-3 20,6-8 10,9-7-44,9-8-9,13-11-92,8-7-11,4-3-46,-3 2 35,-5 4 123,-10 12 45,-14 11 111,-4 4-9,-8 8-54,-2 11-49,-1-2 14,0 9-7,-2 2-9,-5 5 2,-2 4-5,-1 3-17,3-2-22,0 6-27,2 3-330,-12 49-640</inkml:trace>
  <inkml:trace contextRef="#ctx0" brushRef="#br0" timeOffset="92610.297">19520 6334 660,'0'0'136,"-1"-2"-77,-1 1 13,0-1 106,-1 1 13,2-5-35,-2 3-29,6-1-11,-3 4-26,0 0-27,1 4-44,4-1-19,3 3 0,11 0 12,15 11 50,10-1-25,6-3-16,-4-1-6,-2-4-7,-7 0-1,-10-4-1,-3-1-1,-5-2-5,-9-2-56,-2 1-20,-6-5 16,-1-5-113,-1-5-334,3-48-129</inkml:trace>
  <inkml:trace contextRef="#ctx0" brushRef="#br0" timeOffset="92843.3103">19790 6186 964,'0'0'213,"0"2"-147,0 0-66,0 8-12,0 8 12,0 11 74,-4 15-13,-2 5-1,0 3-30,-5-6-1,1-5-10,1-12-2,3-7-16,0-8 1,4-7-2,4-5-160,4 1-122,42-6-78</inkml:trace>
  <inkml:trace contextRef="#ctx0" brushRef="#br0" timeOffset="93070.3233">20171 6451 1153,'1'0'242,"-1"0"-133,3-1-50,7-2-7,10-5-11,14 3-2,12 0-18,7-2-11,-1 7-4,-3 0-4,-10 0-2,-9 0-8,-6 0-59,-11-3-67,-8 3-119,-22-4-103</inkml:trace>
  <inkml:trace contextRef="#ctx0" brushRef="#br0" timeOffset="93309.337">20356 6306 1071,'0'0'214,"0"2"-122,0-2-73,0 2-19,0 10-2,0 3 2,-2 15 67,1 5-11,-2 1-25,-4 0-22,0-2 9,0-7-4,2-2-14,5-8-54,3-4-125,8-5-95,42-16-332</inkml:trace>
  <inkml:trace contextRef="#ctx0" brushRef="#br0" timeOffset="93501.3479">20677 6429 1039,'11'-4'150,"3"1"-108,11-9-9,2 6 51,-3 2 12,-5 0-42,-5 7-25,2 0-17,-4 1-12,-3 2-71,0-2-103,-3-1-78,6-16-99</inkml:trace>
  <inkml:trace contextRef="#ctx0" brushRef="#br0" timeOffset="93692.3589">20835 6244 759,'-2'7'216,"1"7"-195,-4 13 27,-4 12 83,-2 6 20,-2 1-32,-2-1-58,1-4-34,0 0-16,8-4-11,6-4-271,52-2-424</inkml:trace>
  <inkml:trace contextRef="#ctx0" brushRef="#br0" timeOffset="94319.3947">21464 6479 877,'0'-2'280,"0"2"-176,0 0-82,2 0 5,4 0 41,5 0 11,14 0-26,9-4-28,10 1-10,7 0-14,-6-1-1,-2 0-7,-8 1 5,-8 2 2,-5 1-1,-4 0 1,-6 1-1,1 2 1,-1-3 0,6 0 0,4 0 0,5-3 2,0 3-2,-2-1 0,-7 1 2,-1 0-2,-11 0 1,-3 0-1,-5 0 8,2-2-7,-1 2-1,-1 0-12,1 0-80,-5-3-259</inkml:trace>
  <inkml:trace contextRef="#ctx0" brushRef="#br0" timeOffset="94564.4087">21940 6232 1158,'0'3'282,"-3"2"-250,2 10-32,-4 10-22,-5 17 22,-1-1 49,-8 6 4,1-2-22,2-5-5,-1-5-10,8-4 5,5-6-21,7-6-38,4-5-127,32 1-283</inkml:trace>
  <inkml:trace contextRef="#ctx0" brushRef="#br0" timeOffset="95071.4377">22553 6247 1258,'0'-2'291,"-1"2"-189,-1 2-102,-4 10-39,-6 6 39,-9 11 9,-4 6 10,-2 8-17,-7-5 11,-2 3-4,2 1-8,-1-2-1,6-5 8,12-3-8,4-6-10,13-7 9,6 3 1,11-3 1,9-2 17,9-7 3,6-4-19,1-9-2,-2-3 0,-8 0 11,-2 2-10,-7-2 7,-2 5 3,-9-2-2,-5 3 7,-5 3 1,-2-3 4,-3 0 16,0 1 23,-1-2 18,-2-6 2,-5-1-49,-4-2-10,0-7-19,2 0 17,-2 1-11,3-2-8,3-4 1,-4 6 5,5-2 2,-4 7-8,2 0-24,-6 7-12,-1 2-42,-1 4-51,3 2-52,10 11-353</inkml:trace>
  <inkml:trace contextRef="#ctx0" brushRef="#br0" timeOffset="95448.4593">22968 6438 1220,'0'0'274,"0"0"-118,-1 0-61,-3 0-49,1 1-46,-5 7 0,-8 0 5,-9 7-5,-8 7-36,-5 2-140,-1 4-49,8-5-34,11-4 47,10-7 25,11-5 77,11-7 89,5-4 21,7-1 1,1 1 0,-6 1 35,-7 3 62,-6 5-29,-3 6 6,-6 6 58,-1 11 58,-2 2-13,0 5-50,-2-4-37,2-3-41,2-3-25,2-8-5,1-4-20,1-4-2,0-8-242,3-18-456</inkml:trace>
  <inkml:trace contextRef="#ctx0" brushRef="#br0" timeOffset="95816.4804">23138 6716 525,'-3'6'752,"-3"3"-678,-6 6-56,-7 10-5,1 2 32,-1-1 14,8 1-26,5-1-11,6-8-11,0-7-10,0-7 8,6-6 21,1-7-21,10-6-9,0-6-41,9-7-17,2-5 5,7 2 26,1 3 23,-2 5 4,-10 9 51,-6 6 22,-10 4 25,-4 4-25,-4 0-47,0 7-25,-2 4 1,2 5 52,-2 7-3,2 6-8,0 3-17,4 0-8,0 1-9,2-4 15,0 0-24,0-3-104,-6-6-197,-21-1-900</inkml:trace>
  <inkml:trace contextRef="#ctx0" brushRef="#br0" timeOffset="95942.4876">23827 7092 1564,'-7'-6'0,"-12"-20"-374</inkml:trace>
  <inkml:trace contextRef="#ctx0" brushRef="#br0" timeOffset="107005.1203">14950 10581 109,'-6'-4'844,"6"2"-675,-7-6-56,7 5-5,0-1-2,0-4-2,0 1-22,0-6 1,3 3 19,-3 4-6,0 2-42,-3 4-27,3 3-14,-2-3-13,-2 1-10,4 3-16,-2 8-17,2 11 31,2 15 12,1 17 12,-2 12-3,-1 9-2,0 6 2,-4 4-1,2-5-2,-4-1 3,1-6-3,0-4 0,1-2-5,-1-4-1,2-5-3,3-10-64,3-9-50,3-11-36,6-15-174,33-28-123</inkml:trace>
  <inkml:trace contextRef="#ctx0" brushRef="#br0" timeOffset="107426.1444">15082 10749 1225,'-2'-4'189,"2"1"-83,-2-4-28,7-2-19,4-1-25,12-5-8,10 1 13,8 6-11,5 6-13,3 8-4,-5 5-11,-4 7-1,-7 2-6,-6 5-10,-6 5 11,-4 7 6,2 3 0,-5-1-1,-1 2-6,0 2 7,-5-2 11,-2-2-4,-6 2 14,-9 2 15,-8 2 21,-13 7-1,-13 0-8,-14 4-18,-13 3-11,-49 17-1,82-57-1,-35 17-11,13-12 7,18-14-2,17-9-4,16-9-7,4-14-15,7-8-106,14-8-134,77-66-409</inkml:trace>
  <inkml:trace contextRef="#ctx0" brushRef="#br0" timeOffset="108786.2222">16011 11187 959,'-4'-4'247,"0"2"-104,-6-6-40,7 6 26,2 2 0,2 0-15,1 0-30,2 0-64,17 2-19,15 2 16,28-4 4,66 0 3,23-6-4,5 6-7,-60-4 4,-12 7-4,-51-2-5,-1 1-7,-5 4 16,37 0-16,-6 2 9,0-1-9,-2-2-1,-2 5-5,0-5 5,-9-3 1,-8 1-1,-12-3 6,-8 0-5,-11-3 5,-6 3 4,-4-2 8,-3-7 3,-2-6-15,-9-8-4,-5-2 6,-6-8-8,0-5-1,-5-1 1,3-2 1,2 3-1,-3-1 8,1 10-8,4 2-1,2 5 0,9 4 1,6 9 0,0 4 0,8 5-11,4 2-4,6 7-10,9 14 17,15 10 8,14 18 1,8 4 0,2 6 0,-7-8-1,-8-2 0,-8-9-6,-13 0 5,-5-1 0,-7-5-5,-10 0 6,-4-2 1,-13-4 5,-8 0 0,-16 0-5,-16 2 14,-11-1-15,-9 3-28,3-1-62,15-6-110,1 10-386</inkml:trace>
  <inkml:trace contextRef="#ctx0" brushRef="#br0" timeOffset="110287.308">13279 10739 777,'-6'-7'560,"2"3"-397,-5-2-71,5 4-43,-1 4-19,-6 2-9,-4 2-6,-10 8-7,-10 9-2,-12 7 1,-6 13 2,-10 6-3,-6 9 5,-1 4-5,4-2-5,7-6 1,13-15 5,13-9-7,14-13 0,11-8-19,6-7-8,4-2 16,1 3 1,3 0 10,7 3 9,11 8 1,12-5 11,8 4-6,10-2-6,7-5 3,-1 1-6,-3-1 9,-2 2-13,-9-6 7,-4 3-8,-5 0-1,-8 1 0,-7 0-6,-7 1 6,0-4 0,-6 3 0,-5-5 0,-4-1 2,0 0 8,0-1 52,-1-2 41,-5-7-17,0-6-64,-9-6-20,-1-2-1,-9-4-1,-1 2 5,-9 1-4,6 2 6,-5 7-7,8 3 6,1 1-6,5 4 1,5 2 0,7 0 1,3 4 4,4 0-6,1 2 0,1 0-8,-1 0 2,1-2-22,1 4-98,1 2-114,4 6 64,7 8-130,42 33-180</inkml:trace>
  <inkml:trace contextRef="#ctx0" brushRef="#br0" timeOffset="110760.3351">13464 11354 801,'0'3'186,"-6"10"-147,2 4-25,-1 8-5,1 8-3,4-3 0,6-2-6,9-7 0,4-3 11,8-6-11,0-7 21,1-6 3,-2-11 18,-7-2 38,-5-9 5,-1-5-20,-9-2-16,-2-2-16,-8-4 18,-7 2-16,-7 0 5,-5 6-4,-5 6-6,-5 13-13,4 9-17,4 8 6,7 9-6,6 2-19,5 7-10,5 0-104,8 1-94,11-3-37,33 9-441</inkml:trace>
  <inkml:trace contextRef="#ctx0" brushRef="#br0" timeOffset="111526.3789">13951 11132 1106,'-6'-4'271,"3"2"-106,-4-4-57,3 6-19,6 0-14,-2-2-9,4 2-44,4 2-20,6-2-2,16 5 25,11-2-17,5-1 2,6 2-1,-2-2-7,2 0-1,-5 0 7,-2-2-7,-2 0 13,-8 2-14,-10-2 0,-5 3 0,-13-3 1,-4 3-1,-1-3 6,-4 0 5,0-3 11,1 3 35,0-7 14,-1-5-44,-4-8-27,-1-9 0,-6-10-1,3-2 0,-3 1-1,-5 1-4,-1 4 6,-2 6-1,-3 7 0,-3 0 0,4 11-1,5 2 1,10 6 1,4-1-2,8 8-20,9 4-10,9 9 26,14 9 6,10 9 8,4 1-8,-1-1 0,-1-2 0,-9 0 0,-7-3-1,-9 0-5,-4-3-3,-10-2 8,-6-2-7,-4-2 8,-8 2 0,-5 0 1,-12 3 11,-10 3-5,-12 8-1,-14 1-6,-8 3-5,-3 8-101,9-5-134,-33 60-396</inkml:trace>
  <inkml:trace contextRef="#ctx0" brushRef="#br0" timeOffset="112630.4421">18030 10997 632,'4'-2'127,"-4"0"-53,0 0 29,1 2 52,-2 0 2,1 0-47,0 2-46,0-2-25,0 2-15,1-2-16,9 1-7,16 3 18,28-1 90,79-6-41,53-16-37,26-26-5,-85 21-19,-32 3 7,-69 11-4,-12 9-2,-3 1-8,4-3-21,-12 6-94,-10 0-16,-15 9 46,-12 3-220,-137 38-321</inkml:trace>
  <inkml:trace contextRef="#ctx0" brushRef="#br0" timeOffset="112871.4558">18389 11083 894,'0'2'326,"-2"3"-262,-2 11-56,-2 6-2,-5 13 24,-2 2 43,-1 8 2,-1 4-28,-3 11-16,1 5-11,-2-3 2,4-1-11,2-8-5,10-12-5,3-4-1,7-6-74,2-9-87,-1-6-76,2-13-7,20-34-213</inkml:trace>
  <inkml:trace contextRef="#ctx0" brushRef="#br0" timeOffset="113043.4657">18405 11428 758,'2'-3'327,"-1"2"-183,7 1-101,0 0-25,6 0 27,6 0 32,7 0-17,6 0-18,13 1-21,0-1-21,5 7-8,-9 0-161,-4 4-163,-23 40-174</inkml:trace>
  <inkml:trace contextRef="#ctx0" brushRef="#br0" timeOffset="113278.4791">18003 11928 1211,'37'-8'175,"81"-18"-85,15 7-25,-97 11 13,-2 5 24,-3-1-18,29-1-21,-3 2-26,-8 6-14,-9 1-11,-9 0-11,-8-2-1,-12 3-27,-5-4-60,-4 3-39,0-8-27,-2 3 14,3-5 26,5-47-342</inkml:trace>
  <inkml:trace contextRef="#ctx0" brushRef="#br0" timeOffset="113974.5189">17955 10742 1179,'-4'-3'201,"2"2"-58,-4-9-49,3 10-29,3-2 4,3 2 10,1 0-8,2 0-50,15-2-14,27-2 8,81-7 0,73-8 2,23 4-2,-72-4-9,-13 5 0,-34-2-5,-67 10 6,-10 4-6,-7-1-1,20-2 2,-20 3-1,-11 2 7,-9-3-2,-4-1 4,-3-1 26,-5-6-24,0-9-3,-6 0-8,-2-5 7,2 1-7,-1-1 1,-5 2-1,-2-5-1,-3 1-1,-3 1 1,-3 3-9,3 5 9,-4 6 0,3 4-2,3 6-4,9 4 0,9 2-3,9 1-21,12 12 14,15 8 16,16 7 0,16 7 1,10 3 7,1 0-8,-3 1 6,-14-4-5,-13-3-2,-11-2 0,-13-4-8,-6-6-4,-7 0-1,-5-5 8,-5 3 6,-11 5 7,-10 5 11,-8 3-16,-6 8-2,0 3-45,1 2-87,5 1-188,-16 69-240</inkml:trace>
  <inkml:trace contextRef="#ctx0" brushRef="#br0" timeOffset="114194.5315">19692 11383 1076,'13'-3'225,"-1"2"-118,18-7-1,0-2 37,-2-1-14,2 0-65,1-4-34,0 3-18,-1 0-12,5 6-31,1 5-122,4 2-311,52 21-173</inkml:trace>
  <inkml:trace contextRef="#ctx0" brushRef="#br0" timeOffset="114425.5447">19501 11711 1157,'0'0'300,"2"3"-278,10 4-22,2 4 0,10-1 11,4 6 17,5-4 26,3 3 0,2-3 6,6-2-4,3 2-7,3-6-20,0-3-16,3-5-13,-1-4-15,-1-2-159,69-33-456</inkml:trace>
  <inkml:trace contextRef="#ctx0" brushRef="#br0" timeOffset="115078.5821">20996 10277 1428,'0'0'267,"0"3"-243,3 10-24,1 9-23,-2 18 23,-2 8 32,-2 12 8,-5 11 11,-4 10-15,2 7-28,-1 0 5,2 2-7,0-5 11,3-19-7,2-21-10,1-16-27,2-15-64,0-9-64,2-10 23,19-71-358</inkml:trace>
  <inkml:trace contextRef="#ctx0" brushRef="#br0" timeOffset="115361.5983">21134 10438 562,'1'-2'786,"5"2"-632,8 2-127,12 8-13,11 2-2,11 9 10,3 2 26,5 3-9,-5 3 0,-8-1-24,-10 5-15,-9-1-7,-12 3-14,-8 0-9,-14 2 30,-10 8 15,-21 5 64,-22 6-7,-65 31-12,-35-1-15,120-72-25,5-1-5,-30 11-6,23-9-9,15-8-46,17-4-131,2-8-84,-2-43-252</inkml:trace>
  <inkml:trace contextRef="#ctx0" brushRef="#br0" timeOffset="116437.6598">20648 10277 1344,'-3'-8'190,"3"2"-65,2-13-22,6 7-50,12 0-20,11-2-9,12 3 4,10 0 1,8 7-10,10 1-4,53 3 5,34 3 1,18 4 4,-66 1-8,-10 0-2,-15-1-14,-50-7-1,-8 0 9,-3 0-8,19 0 5,-14-1-5,-15-2 10,-8 1-2,-4 2 6,-5-5 3,0-4-18,0-4 1,-2 1-1,0 1 1,0 2 5,-1 3-6,0-1 0,-3 3-1,-4-3 1,-6 2-1,-1-1 1,-4 2 1,-1 0 5,4 3-6,3-1 1,12 0 6,2-1-6,4 3 5,2-1-5,-2 1 1,2 0 5,-2 0-7,0 0-1,0 0 1,0 0-1,3 0-5,-2 0 4,1 0-7,-2-3-3,11 3 0,6 0 12,9 3 0,4 1 0,-2 1 0,-7 5-12,-8 2 3,-4-1-5,-3 0 1,-3 4-2,-3-3 7,-1 2 8,-1 3 0,-1 0 1,2 2 0,2 2-1,2-5 1,2 3 7,2-6-7,-3-1 0,1-7 0,-4-3-1,-1 2 1,0-4 0,0 0 0,-1-4 0,-2 2-1,0 1 2,-5-2-1,-3 2 0,-1 1-1,0 1 0,3 5-10,-2 5-2,1-2 1,4 2 4,1-4 1,2 0 4,3-3-7,0 3-9,0-6-12,0-1 21,0-1 8,0 1 0,0 0 0,-1 0 1,1 0 0,0 0 0,0 0-1,0 0 0,-2 1-1,2-1-7,0 0 9,-2 0 1,2 0 0,0 0 5,0 0 0,0 0 0,0 0-4,0 0 8,0 0 5,-1 0-1,1 0 5,0-1-1,-1 1 2,-4 0-10,-5-4-9,-3 4-1,-4 0-20,1 7-142,2 2-303,-26 36-83</inkml:trace>
  <inkml:trace contextRef="#ctx0" brushRef="#br0" timeOffset="116941.6886">20580 11528 261,'-7'-8'1164,"0"3"-956,-1-6-113,3 8-29,2 1 13,3 2-13,0 2-22,0-2-34,3 2-10,10 4-32,26 3 32,73 17 28,94 0-2,52-9-7,-80-11-7,-32-3-10,-46 1-2,-65-1-14,-10 0-56,-5 1-76,17 4-71,-16 0-161,-28 24-174</inkml:trace>
  <inkml:trace contextRef="#ctx0" brushRef="#br0" timeOffset="117435.7169">21196 11766 826,'-11'-6'130,"0"4"-55,-12-7-10,6 2 53,-2 1 59,3 2-24,2 0-45,-5 2-54,-2 8-42,-4 6-12,-3 8-9,2 9-9,2 6-1,10 7-10,7 3 26,12-2 3,11 3 2,17-8 14,10-5-7,8-9-9,5-11-1,-7-6 1,-10-7-1,-13-5 1,-13 1 14,-11 3 12,-8-3 14,-9 0 1,-15 0-34,-15 1-6,-16 6 0,-9 9 0,6 4 0,9 5-1,20 6-14,13 0-19,11 5 15,6 6 18,5-2 0,5 0 1,4-3 9,4-4-2,6-5 4,0-4 3,4-9-5,3-4 13,4-6 8,9-2-10,7-6-6,5-4-15,4-5-45,-6-5-138,0 4-190,49-39-200</inkml:trace>
  <inkml:trace contextRef="#ctx0" brushRef="#br0" timeOffset="118661.787">21470 12332 532,'0'0'228,"0"0"-60,0 0-8,0-4 25,-1 4-25,-1 4-55,1-4-57,1 0-48,-2 0-22,1 6-26,-5 11 36,1 8 12,-4 6 20,5 9-13,-1-6 7,4-4-8,2-7-6,2-9 0,0-7-14,2-7 14,5-8 18,4-9 3,5-6-8,1-7-13,-1-3-1,-6 0 1,-2 3 1,-4 4 0,-7 5 11,0 9 20,-7 2 14,0 6-17,-3 2-29,1 1 27,-1 2-27,0 1-1,-1 5 0,4 6-197,9 22-346</inkml:trace>
  <inkml:trace contextRef="#ctx0" brushRef="#br0" timeOffset="119305.8239">22003 11987 744,'-3'0'67,"-2"0"-67,-2 0-18,-2 3-34,-3 1 14,4-1 19,4 0-5,-1 2 17,4-5 7,-1 1 7,0-1 50,2 0 69,0 0 35,-1 0-7,-3 0-22,-2 3-67,-10 0-41,-7 7-9,-8 6-2,-5 11 10,3 2 2,6 5-24,10 3 6,12 2 2,18-1 8,10-4-1,13-6-16,10-11 0,3-10-55,-3-9-43,-4-5 26,-5-9 14,-10 0 22,-12-2 36,-10 1 36,-8 5 113,-6 4-43,-12 4-50,-4 8-16,-10 2-22,1 8 15,4 11-27,6 10-6,11 4-10,10 4 10,3 1 12,3 1-11,7-9 11,3-7 2,4-12-1,-3-5-1,5-10 20,6-11-19,7-5-13,2-8-135,2-1-120,43-28-326</inkml:trace>
  <inkml:trace contextRef="#ctx0" brushRef="#br0" timeOffset="119731.8482">22304 12304 752,'0'0'242,"2"2"-170,2 2-59,0 5-1,-1 7 29,1 7 52,0 4-18,-3 7-29,-1 6 1,-1 4-2,-4 4-23,-1-2 17,-2-1 2,2-12-10,0-11-17,1 1 1,0-7 6,1-3-12,0-7-8,2-3 4,-2-3 61,1-6 41,-3-1-50,2-10-47,-1-5-2,5-10 4,5-14-5,5-5 1,8-7-8,12-1-2,6 5 2,7 7 6,3 2-6,-1 7 0,-3 4 1,-4 4 5,-10 5-5,-6 7-2,-8 0 0,-3 5-49,-8 3-31,4 2-105,-10 0-105,-15-14-318</inkml:trace>
  <inkml:trace contextRef="#ctx0" brushRef="#br0" timeOffset="120316.8817">21621 11726 369,'-6'-4'252,"0"4"-180,-5-3-50,4 3-10,1 0 66,2 0 54,6 0-16,0 0-26,-1 0-14,-1 0 37,3-1-10,-3 1 7,0 0-8,0 0-2,0 0 4,2-4-20,-1 4-20,1 0-26,1 0-38,12-3-3,15-2 3,18-5 8,14-1 1,11-3 0,-1 2-3,-5-3 1,-9 3 1,-8 2 2,-16 4-1,-8 2-9,-7 2 1,-5 2-1,0 4-1,10-2 1,8 3 6,9-4-6,9 2 6,4-6-6,-6 3 0,-8-1 2,-13-2-1,-16 3 5,-6 0-6,-3-2-1,-4 2 0,-1 0-5,0 0-15,-3-4 15,-4 1 5,-6-3-72,-5 2-81,6 4-149,-31 4-271</inkml:trace>
  <inkml:trace contextRef="#ctx0" brushRef="#br0" timeOffset="121243.9347">23654 11649 906,'-12'-14'0</inkml:trace>
  <inkml:trace contextRef="#ctx0" brushRef="#br0" timeOffset="121985.9772">23605 11459 560,'-7'-9'941,"4"4"-762,-4-8-76,1 3-31,0 3 30,2 1-7,3 2-10,2 0-56,15 4-29,18-2 0,72-1 9,88 8-8,45-3 5,-68-11-4,-10-2 5,-21 4-6,-31 6 5,-12-3-5,-10 0 0,7 1 0,5-1 5,-3-2-6,-14 0 0,-45 0 0,-9 3 1,-9-1 0,16-3 0,-17 5 9,-13 0-10,-8 0 7,-3-8 5,-9-6-12,-10-10 0,-8-9-6,-11 3 4,-6-4 2,0 3-13,1-1 11,7-3-7,-2-4 8,8 0-1,-2 2 1,3 3 1,5 7 0,4 6 0,13 11 12,4 2-12,7 6-5,4 4-8,4 4-8,14 8-12,18 14 32,59 36 1,42 31 1,-99-61 0,-8-4-1,35 29 0,-18-5-5,-13-4 5,-9-3 0,-7 0-8,-10-1 7,-4 0 1,-6 0-6,-6-5 6,-8 0 0,-16-1 10,-16 4 2,-20 2-3,-75 30-1,-57 8-8,-13 0-1,100-38-64,87-27-124,26 15-406</inkml:trace>
  <inkml:trace contextRef="#ctx0" brushRef="#br0" timeOffset="122638.0145">26367 10844 1311,'0'-2'205,"-2"-2"-92,2-2-52,-1 6-43,1 0 2,-2 6-20,1 0-35,1 17 28,0 14 7,-3 25 58,-5 17-1,-8 21-10,-20 63-8,-16 19-23,-8 3 7,29-79-4,19-65-4,1-3-7,4-8-8,-7 28 0,10-23-69,5-12-39,4-13-36,7-16 10,9-17-119,73-126-418</inkml:trace>
  <inkml:trace contextRef="#ctx0" brushRef="#br0" timeOffset="122962.033">26489 10781 1461,'0'-2'188,"2"2"-151,4-2-37,13 4-24,14 2 24,16 4 1,10 2 8,9 1-2,0 5 1,-6-2-7,-12 5 10,-11-3-11,-14 6-1,-14-3-27,-11 11 25,-11 11 3,-12 10 90,-16 6-17,-15 5-28,-13-9-4,-4-5-8,-2-8-5,9-10-8,8-8-2,14-4-9,9-12-9,9-2-27,4-1-96,3-7-78,4-5-134,-7-53-155</inkml:trace>
  <inkml:trace contextRef="#ctx0" brushRef="#br0" timeOffset="123554.0668">25952 10520 1533,'-7'-2'192,"7"-1"-192,-2 0-15,18 3-2,18 3 17,20-3 18,75-3 9,62-3 11,13 6-17,-88 0-5,-26 9-2,-54-8-2,-2 3-3,-4 1 0,34 0 1,-10 0-2,-8-2-1,-13 1-5,-14-8 13,-11 1 21,-10 0 78,-1-9-24,-6-5-75,-6-9-14,-5-10-1,-10 1 5,-4-4-5,0 4-19,-3-1-2,6 6 15,1 4-6,1 7-6,5 7 0,5 3 0,5 6 0,4 1 4,6 2-8,4 2-28,4 0-23,6 5 40,9 5 33,19 6 9,24 7 5,59 13-5,-78-23-1,36 12-8,-12 5-2,-16 1-5,-15-1-2,-13 0 3,-7-2 5,-8 2 1,-6-3 0,-6 3 11,-10 3 5,-11 1 11,-8 5-3,-6 0-7,-8 3-7,9-2-10,-1-1-109,3 6-106,-36 68-348</inkml:trace>
  <inkml:trace contextRef="#ctx0" brushRef="#br0" timeOffset="123892.0862">27493 11097 1538,'0'-1'230,"0"1"-158,3-2-71,6 1 0,12-3 7,9-4 38,15-6-13,8 2-12,8-3-9,2 3-1,-2-1-10,-1 7 0,-10 0 5,-5 0-5,-9 6-1,-7 3 0,-9 1-28,-9 1-27,-7-3-29,-4 1-57,-7 5-83,-2 6 109,-18 7-125,-91 40-131</inkml:trace>
  <inkml:trace contextRef="#ctx0" brushRef="#br0" timeOffset="124179.1026">27356 11644 1036,'0'0'493,"1"0"-419,0 1-74,10-1 0,10 0 64,13-1 64,23-3-43,50-4-35,22 4-23,-90 2-9,-2 2-8,36 2 2,-13-2 3,-15 4-15,-14-1 0,-13-2-1,-11 2-9,-5-2-16,-2-2-23,-2 1-58,2 1-74,3 1-197,23-9-102</inkml:trace>
  <inkml:trace contextRef="#ctx0" brushRef="#br0" timeOffset="125574.1824">29004 10696 530,'-1'-9'506,"0"2"-297,-3-8-67,-3 6-22,0 3-46,-3 1-47,-6 2-2,-9 6-18,-8 4-6,-12 11 10,-4 2-2,3 8 5,1 4-8,11 5-6,6 4-1,11 4 0,6 7-5,9 0 4,11-3 2,8-2-1,10-6-7,8-13 0,2-7 0,2-11 8,-7-2 1,-2-6 7,-9-4-8,-6 0 0,-6-4 15,-9 4-3,-3 2-4,0 0-8,-10 6-14,-11-2 8,-14 9 12,-12 8-1,-8 9 5,2 6 5,10 3-15,12-2-7,11 2-5,10-3-3,4-9 14,9 1 1,4-5-11,13-1 11,7-6 36,15 0 3,13-11-18,3-5-6,0-4-15,-4-7-25,-8 1-118,-11 1-124,20-29-79</inkml:trace>
  <inkml:trace contextRef="#ctx0" brushRef="#br0" timeOffset="126460.2331">29018 11454 549,'0'10'63,"0"-5"21,0 6-10,0-1-23,3-1 3,-1-4-9,2 0-5,-3 1 7,3 0-11,-2 5 1,0-1 2,4-1-4,1 1-1,-1-1 1,4-2 8,4-3-2,1 2 10,-2-6-11,-3-4 4,0 2 5,-7 1 31,-3 1-13,0-3-4,-2 3 9,1 0-16,-1 3-7,-1-6-14,1 3-10,0-1-19,2-2 0,0 3-4,0 0-1,0 0 1,0 0-1,2 0-1,-2 0-15,-2 0 0,2 0-18,0 0-9,-3 0-18,0-3-4,-5 2-38,-2-4-14,-5-1-64,1-6-48,0 1 33,-1-3-34,4-1 100,1 4 129,4-1 52,3 5 94,3 4-7,0-1-25,4 0-21,1-2-9,3 1 47,1 0-20,1-2-29,3-3 7,1 0-25,2 0-19,-1 4-25,-3 1 5,-2 3-14,-2 2 5,-5 2-16,-2 3-28,2 4-1,0 8 29,2 1 28,0 8 2,2 4-21,-3 3 0,4-3 7,-5 1-9,-2 1-7,-1-3-13,-4-1 1,-6-6 12,-1 2 0,-3-5 19,0-9-2,3-3 14,5-7-1,3-4 39,3-4-36,3-13-27,6-13-12,12-9 6,5-9-19,6-3-4,4 5 22,-6 13 1,-10 9 0,-6 8 8,-3 6-7,-3 3 0,1 0-1,2 4-79,5 1-98,1-4-129,35-8-324</inkml:trace>
  <inkml:trace contextRef="#ctx0" brushRef="#br0" timeOffset="126733.2487">29653 11179 819,'0'-2'511,"0"2"-328,0 0-104,2 0 1,-1 0 38,4-4-19,4 1-54,6 0-25,3-1-13,7 0 1,-1 0-7,3 0-1,-7 2-45,-3 1-26,-8-2-47,0 3-67,12-9-301</inkml:trace>
  <inkml:trace contextRef="#ctx0" brushRef="#br0" timeOffset="127084.2688">30114 10726 1276,'-1'0'292,"1"2"-179,0-2-94,0 0-19,0 7-12,0 3-15,1 10 27,3 14 41,0 13-1,4 16-13,0 5-7,3 9 2,-8-5 4,0-4-7,-6-6-7,-3-3 11,-7-3-8,2-11-5,2-7-2,1-11-8,3-11 0,3-10-13,-1-5-73,6-2-8,-1-7-31,8-48-512</inkml:trace>
  <inkml:trace contextRef="#ctx0" brushRef="#br0" timeOffset="127339.2834">30552 10677 1221,'0'0'466,"4"6"-411,9 7-55,0 19-10,9 17-4,3 13 13,-4 15 1,-4 10 9,-7 6 1,-8 1-8,-8-1 7,-23 56 9,8-98-2,-20 47-7,-10-9-9,-12-21-33,-8-16-117,-64 0-87,-110-30-284</inkml:trace>
  <inkml:trace contextRef="#ctx0" brushRef="#br0" timeOffset="127744.3065">28385 10214 118,'-8'4'1031,"-5"14"-941,-15 19-60,-12 22-7,-6 17 11,-5 16 74,-27 62-27,14 24-33,36 11-21,34-82-4,7-65-23,10 3-74,7-3-134,178 165-170</inkml:trace>
  <inkml:trace contextRef="#ctx0" brushRef="#br0" timeOffset="128548.3525">31520 10940 1055,'4'-12'203,"-1"2"-110,1-8-48,0 1 30,-2 7 82,-4 1 31,-3-4-100,-2 4-68,-9 5-20,-11 4-9,-12 6 9,-10 14 1,-1 10-1,0 8-6,14 10-9,8 4 7,8-7 8,8 0 14,6-4-14,6-8-8,6-1-12,8-4-31,10-5-12,7-8-7,10-4 10,-3-7 0,-9-4 34,-13-4 26,-12 4 17,-8-1 34,-9-3 15,-12 4-38,-12 5-7,-17 9 12,-7 9-10,-5 8-4,8 11-6,9 2-13,22 6-6,12-1 6,20-4 12,14-3 9,12 2 10,11-8-2,12-3-29,6-8-81,5-8-62,-3-6-321,73-18-161</inkml:trace>
  <inkml:trace contextRef="#ctx0" brushRef="#br0" timeOffset="128847.3696">31527 11852 630,'0'8'132,"-3"-3"-33,2 7-26,1-8 74,4-4 122,2-4-44,15-9-96,13-3-126,14-12-3,6-2-68,-4 0 20,-12 2 35,-16 5 13,-17 5 28,-17 4 44,-15 8-33,-12 6-16,-10 6 13,-11 8 3,7-1-12,8 2-14,18 1-13,11-7-17,13 5-112,12-2-66,96 1-298</inkml:trace>
  <inkml:trace contextRef="#ctx0" brushRef="#br0" timeOffset="129164.3877">32253 10942 1414,'14'-3'277,"2"0"-226,26-1-51,14 4 0,12 0-8,-1-4-11,-9 1-5,-6-2-3,-11 1-56,-7 0-26,-10 2-98,-12-4 51,-9-2 45,-42-21-272</inkml:trace>
  <inkml:trace contextRef="#ctx0" brushRef="#br0" timeOffset="129388.4006">32336 10981 279,'1'15'132,"-1"-1"24,2 16-30,1 1 0,-1 8 24,-1 2 40,1 5-14,-2 13-25,0 7-58,-5 6-40,-4 5-20,-4-6-11,-4-1-8,-3-11-4,4-8-1,-5-9 5,8-9-14,0-8-54,1-5-113,7-7-291,15-30-258</inkml:trace>
  <inkml:trace contextRef="#ctx0" brushRef="#br0" timeOffset="129564.4106">32402 11570 966,'4'-9'639,"5"-1"-515,12-6-77,11 1-29,12-1-8,3 3 2,1 3-10,-9 6-2,-4 7-6,-10 4-165,-11 10-209,-22 52-103</inkml:trace>
  <inkml:trace contextRef="#ctx0" brushRef="#br0" timeOffset="129758.4217">32247 11855 700,'2'1'497,"0"2"-429,0 2-67,8 2 22,0 3 91,7-2 13,13 0-38,10 4-37,8-2-20,4-3-18,3-1-14,-7-3-18,-8-3-81,-14-3-6,-4-9-90,3-48-120</inkml:trace>
  <inkml:trace contextRef="#ctx0" brushRef="#br0" timeOffset="130402.4586">32294 10573 1463,'-2'-12'210,"0"7"-111,2-13-65,0 6-19,-2-2 23,2-2 41,-1 5 2,1-1-9,0 9-24,1 3-46,5 1-2,11 9-26,16 2 26,22 10 8,68 18-2,43 5 1,-7-17-5,-75-14-1,-52-14 7,-5 0-2,-7-3 5,21 3-10,-10-5-1,-9 1 1,-8-2 1,-7-2 2,-4 0-2,-3-6-4,-3-1-10,-2-4-3,-5-3 3,-6-1 5,-7-5-7,-8 0-2,-6-1 16,-7 2-1,-3-3 0,1 5 0,8 5 1,8 6 0,14 6 0,10 5-1,6 3-18,5 7-11,6 9 4,9 12 25,11 7 1,15 8-6,8 5 6,-4-3 0,0 0 5,-9 0-5,-2-4 0,-4 4-1,-4-4 1,-10-2-1,-6-2 1,-6-5-7,-9-5-11,-6-5 18,-5-5 1,-12 6 0,-16-3 13,-15-2-14,-1 5-53,6 3-148,-19 58-382</inkml:trace>
  <inkml:trace contextRef="#ctx0" brushRef="#br0" timeOffset="130543.4666">33477 11551 1605,'-1'-5'0,"-4"1"-5,-26-51-1132</inkml:trace>
  <inkml:trace contextRef="#ctx0" brushRef="#br0" timeOffset="132654.5874">28509 12071 572,'0'-1'225,"-2"1"-19,2-3-62,-2 3-87,1 3-57,-1 0-17,0 4 17,-2 3 21,2 5 20,2-1-17,2-1-3,6 5 27,6 3-5,5 2-19,2 1 5,8 6-5,9 3-2,9 5 7,18-2 19,62 19-15,37-10-11,5-19-7,-51-18-1,-8-8-8,-23 1 1,-59-1-6,-3 0 7,-7 3-8,18-2 2,-11 2-1,-8-3 0,3 3 0,6-3 1,11 3-2,11 0 6,12 2-5,0-1-1,-1 0 0,-10-4 1,-11 1 0,-18-1-1,-9 2-8,-9 1-19,-2-2 3,-2-1 3,1 2 8,-1-4 13,4 4 6,-1-2 0,5 0-4,11 2 23,1-2 4,4-2-17,-2 0 0,-7-2 16,-7 2 14,-5-3 15,2 1-15,-3-4-16,4-1-14,2 2-5,5 1-7,9-1-7,6 3 5,7 4 1,0-3 1,0 3-1,-7 3 1,-12-6-1,-9 6-18,-5-3-37,-4 0 5,3 0-24,1 0 18,1 0 30,1 0-58,0 0-50,-1 0-8,2-3 46,-3-1-7,11-34-578</inkml:trace>
  <inkml:trace contextRef="#ctx0" brushRef="#br0" timeOffset="133967.6625">29436 10145 1291,'-2'-10'179,"0"0"-46,-2-9-43,1 0-12,0-7-13,2-9 19,2-8-24,2-8-18,0-4 9,1-6-6,-1 2-24,2-5 0,0-4-3,-1-7-12,-2-6 0,2-11-6,-1-6 1,-1 0 0,3 3 0,0 4 1,-2 2-2,1 5 1,2 3-2,6 3 0,2 11-8,2 5-6,1 11-5,2 6 8,-2 7-3,-1 5 2,-3 2 4,-1 6 7,-4 5 1,-1 0 1,-5 4 0,-2 1 0,0 0-1,0 0 0,0 4-1,-2 6 1,2-3 0,0 8 0,0 0-14,0 0-17,0 1-19,0 2-18,-4 1 20,1 4 22,-7 6 19,-3 10 8,-9 7 0,-3 6 0,-9 2 1,-2 4 0,-2-1 0,-2-1 0,-1 1-1,3-4 1,3-7 1,7-5-1,8-6-1,7-5 1,6-7-1,4-5 0,0-2 1,3 2 0,3-6 4,-2 3-5,1-1-27,2-1-66,8-3-117,15-5-141,91-45-159</inkml:trace>
  <inkml:trace contextRef="#ctx0" brushRef="#br0" timeOffset="134194.6755">29707 8325 1143,'1'-10'163,"1"9"-37,3-7-76,5 8-41,9 4-2,11 8 7,8 4 17,5 13 16,-6 6-25,-6 7-5,-6 4 1,-6 2-2,-6-2 1,-3 0-8,-5-5-8,-3-7 11,1-7-4,1-4-8,-1-1-29,7-8-134,26 1-329</inkml:trace>
  <inkml:trace contextRef="#ctx0" brushRef="#br0" timeOffset="135643.7583">28739 5883 1039,'0'0'251,"0"-2"-136,0 0-59,0 4 7,1-4 24,-1 2 18,0 0-15,0-2-21,0 2-24,3-6-17,-1 5-10,1-6-17,6-1-1,4-8 1,10 2-1,3-6 0,6 1 1,2 0 5,-4 3-6,-5 1 1,-5 7 0,-6 2-1,-6 3-1,-3 2-13,-5 2-1,1 2-7,2 3 5,1 0 8,5 10 8,-1 1 1,3 6 0,2 9-1,2-1 1,0 2-1,1 7-8,-2 1-6,-3 4 14,-1-4-14,-2 7 7,-2-2 8,-1 6 2,1 6 5,2 0-5,5 7 5,7-4 1,0 2-7,4-4 8,3 4-8,-7-5 0,-3-1 0,-1-3 0,-5-3 0,-2-1-1,1-1 1,-4-2 3,-1-7-3,-1-2-1,4-6 1,4-2 11,2-2-12,6-2 8,3-7 7,-1-2-14,-2-5 7,-6-5 4,-5-4 9,-5-6 13,-1-3 20,3-3-16,2-5-25,0-6-7,2-2-6,-4-1-19,3-2-77,1 2-190,23-58-516</inkml:trace>
  <inkml:trace contextRef="#ctx0" brushRef="#br0" timeOffset="136281.7948">29409 5883 765,'0'0'294,"0"0"-219,-3 0-75,3 1 0,-3-1 31,0 5 20,-2 4-31,-5 9 26,-5 12 35,-9 14-9,-6 16-9,-7 10-6,-5 15-7,-1 5-23,-3 1-5,1-3-4,4-5-6,0-1-4,4-5 1,1-3-3,6-3-6,2-10 2,4-6 4,7-1 3,2-8-9,-1-1 0,3-6 1,1-1 0,1-7-1,4-8 0,1-1 0,0-7 0,4-5 0,1-4 1,1-4 13,0-4 5,1 1 10,1-2 4,1-5-33,1-6-14,2-5-184,9-7-145,25-58-459</inkml:trace>
  <inkml:trace contextRef="#ctx0" brushRef="#br0" timeOffset="142634.1582">30045 6392 238,'2'-3'132,"0"-6"-88,2-4-28,4-3 11,-2-3 75,-2 1 15,2 3-40,-2-1-22,1 2-5,-2 2 4,0-1-21,3 8-33,-1 1-48,4 1-150,16 6-257</inkml:trace>
  <inkml:trace contextRef="#ctx0" brushRef="#br0" timeOffset="143196.1903">30202 6135 864,'-3'-11'134,"2"2"-14,-2-8-30,0 3-18,2 6 18,1 3 4,0 3-23,0 2-44,0 0-27,-2 2-15,2 2-9,0 1-6,0 6 10,0 10 7,-3 7 13,-1 6 2,1 8 11,-2 3 1,0 0 4,1 0-5,-3-7-2,5-5-5,-2-11-5,2-6 0,0-2 5,0-5 0,-1-3-5,3 0 0,-5-1 0,4 0 0,0 5 0,-2 0 1,1-4 4,-1 4-5,0-2 5,0-4-4,1 4-1,2-2 11,-1 2-12,0-4-1,1 0-10,0-3-22,0 1-22,0-2-1,1-2 5,-1-2 21,0-1-40,1-10-209,9-45-239</inkml:trace>
  <inkml:trace contextRef="#ctx0" brushRef="#br0" timeOffset="144238.2499">30210 6161 370,'0'-4'311,"0"3"-167,0-4-62,0 1 14,0 1 35,0 2-11,0-2-27,0 3-39,0-1-29,0 1-10,1 0 5,-1 0-20,3 0-9,5-2 8,8-1 1,6-2 6,6-2-5,-1 3 0,-2 1 9,-1 0-10,-5-3 0,0 2 0,2 1 1,0-5 0,-1 3 5,2 2-5,-1-4-1,0 4 0,-3-1 1,1 0-1,-4-1 1,4 5-1,2 1 0,9-1 0,1 6 0,5-2 0,-3 1-1,-6 3-8,-13-1-12,-4 4-7,-6 2-1,-2-3-1,-4 8 9,-1 0 21,-6 9 9,-8 10 45,-12 7 7,-8 9-14,-8 2-23,-1 0 4,5-4-11,9-6-10,5-3-6,9-4 7,5-1-7,0-5 0,3-7-1,4-3-25,0-8-48,1-6-100,-17 6-130</inkml:trace>
  <inkml:trace contextRef="#ctx0" brushRef="#br0" timeOffset="144457.2624">30271 6528 1251,'8'-6'174,"1"6"-144,10-10-30,3 6-1,-4 0 0,2 2 1,-3 4 0,0 2-5,-3 4-10,-3 4-104,1 4-98,-5-3 25,-8 35-370</inkml:trace>
  <inkml:trace contextRef="#ctx0" brushRef="#br0" timeOffset="144666.2744">30130 6806 941,'0'0'252,"1"0"-135,-1-1-117,5 2-79,3 5 79,6-4 57,14 6 64,14 1-35,7-2-38,5-7-24,-1-4-9,-5-10-15,-5-1-61,-4-7-157,-1-10-122,35-66-145</inkml:trace>
  <inkml:trace contextRef="#ctx0" brushRef="#br0" timeOffset="145035.2955">30612 5715 235,'-1'0'739,"0"0"-595,-3 7-144,-3 7-11,-3 17 11,-5 17 22,-4 16 44,-4 14-2,-13 67-13,-7 26-18,-4 6-6,28-132-4,3-2-4,2 2 2,-20 42-9,8-11-6,6-8 0,14-12 0,9-11-5,11-10 19,8-8-10,2-8 14,6-7 9,2-2 9,1-10-6,2 0-15,-1-6-6,0-1 0,-1-4-13,-3-3-2,-2-1-29,4-9-158,50-54-167</inkml:trace>
  <inkml:trace contextRef="#ctx0" brushRef="#br0" timeOffset="145292.3102">31196 6206 549,'-3'-10'756,"1"4"-525,1-7-126,4 6-24,12 4-39,9-7-24,16 4-9,15-1 3,7 3-4,5 1-1,0-3-7,-5 0 1,-11 3 8,-13-3-9,-11 2-35,-13-3-46,-11-7-25,-12-4-206,-12-6-168,-90-58-153</inkml:trace>
  <inkml:trace contextRef="#ctx0" brushRef="#br0" timeOffset="145567.3259">31373 5819 642,'3'6'96,"-1"0"-96,1 14 9,2 4 9,-5 13 41,-5 4 91,-4 18-42,-11 12 9,-1 16-27,-22 71-36,-13 6-20,1-10-13,31-53-9,14-49-6,4-8 0,2-1 5,-2 44 7,-1-10-13,4-15-5,3-15-15,3-21-54,-3-17-67,4-13 74,3-16-103,4-15-133,27-108-64</inkml:trace>
  <inkml:trace contextRef="#ctx0" brushRef="#br0" timeOffset="145786.3385">31335 6200 689,'-3'-4'213,"2"4"-42,-3-4-112,-1 12-59,-2 10 0,-7 11 37,-9 16 46,-5 10-11,-7 2-9,-3 2-18,-2-10-6,-4 0-14,-6 2 2,-6-6-15,-6-1-12,2-7-73,6-10-146,23-12-84,47-18-53</inkml:trace>
  <inkml:trace contextRef="#ctx0" brushRef="#br0" timeOffset="145981.3496">31575 6434 891,'-3'10'108,"0"9"-92,-1 17 34,-1 10 41,0 3-29,0 2 11,2-2-19,1-2-30,2-4 2,3-9-26,3-8-33,1-10-144,4-15-24,46-63-489</inkml:trace>
  <inkml:trace contextRef="#ctx0" brushRef="#br0" timeOffset="146438.3758">31998 6091 1211,'7'-1'211,"-1"0"-158,9-2-37,1 3 22,4 4 4,0 4 0,1-1-23,-2 6-11,-2 3-8,-8 1-24,-11 9-12,-11 9-19,-20 14 55,-15 4-9,-14 7-50,7-8-56,19-11 43,23-6-26,26-9 98,16-1 0,7-4 12,4-3 9,-6 2 27,0-4 29,-6 2-31,-6-3-11,-2 4-25,-10-1-10,-3 2-6,-4 3-6,-5 1 12,-4 2 9,-5 7 18,-5 3-4,-4-5 11,-3-4-20,-1 0-1,-4-5 14,-5 0-9,-3-6 5,-9 1-7,-3-8-16,1-2-67,7-5-121,9-6-20,14-10-1,12-57-146</inkml:trace>
  <inkml:trace contextRef="#ctx0" brushRef="#br0" timeOffset="146860.3999">31894 6261 819,'-3'-11'184,"3"5"22,0-7-91,-4 14-115,4 12-3,-4 18-22,2 15 25,-6 16 13,-6 4 19,0 6-5,-5-4 0,-1-2 1,-3-4-20,-1-6-1,-3-8 1,0-7-7,1-8 29,1-11-7,9-5-23,8-12-21,7-6 21,8-10-115,10-12-155,9-13 88,10-9 22,6 1 89,-6 7 71,-6 14 110,-8 15-25,-8 11-44,10 10 26,0 10 59,10 12 24,3 10-75,7 1 44,-4 6-38,1-4-39,-2-7-14,-5-2-10,-4-7-1,-2-6-2,-5-9-15,-5-4-12,-5-7-96,4-10-101,12-51-251</inkml:trace>
  <inkml:trace contextRef="#ctx0" brushRef="#br0" timeOffset="147122.4149">32948 6034 868,'-8'-10'525,"3"5"-413,-9-2-98,-2 7 4,-6 8-8,-6 13 17,-8 9-9,-8 14-6,-3 8-6,-6 10 9,-7 1-13,-6 0-2,-3-8-18,-3-10-105,8-14-113,5-12 59,17-5 24,22-11-46,54-39-339</inkml:trace>
  <inkml:trace contextRef="#ctx0" brushRef="#br0" timeOffset="147320.4262">32657 6430 674,'1'17'88,"-2"-1"-62,-1 23 26,-6 10 59,-5 5 104,-8 4-59,-7 4-36,-3 0-42,-4-2-29,-2-5-23,4-10-8,6-11-18,13-9-11,8-13-143,8-5-172,9-10 148,64-62-409</inkml:trace>
  <inkml:trace contextRef="#ctx0" brushRef="#br0" timeOffset="147542.4389">32970 6504 973,'0'18'63,"-7"1"-42,1 19-15,-3 13 12,-2 8 46,3-1 14,4 7 6,6 0-10,7-3-28,3-9-13,1-4-3,5-13-9,-1-5 0,0-13 0,2-10-21,1-10-31,7-14-286,52-78-407</inkml:trace>
  <inkml:trace contextRef="#ctx0" brushRef="#br0" timeOffset="147754.451">33212 6577 899,'0'0'464,"-4"6"-431,-2 3-31,-4 11-2,-12-1 9,-6 6 40,-7 2-8,-10 5-11,-13-1-11,-9 7-11,-6 0-8,4 1-9,13-5-83,20-11-181,27-1-52,78-11-150</inkml:trace>
  <inkml:trace contextRef="#ctx0" brushRef="#br0" timeOffset="148240.4788">33561 6467 922,'4'0'281,"5"0"-196,9 3-67,9 1-7,3-1 28,1-1 33,3 2-23,5-2-13,6 3-15,9 0-12,-39 2 0,-15 3-9,0-3-18,0 4-102,0 3-174,0-5-89,0 21-77</inkml:trace>
  <inkml:trace contextRef="#ctx0" brushRef="#br0" timeOffset="149690.5618">33768 6590 1011,'0'2'221,"-1"2"-206,-1 1-15,-1 2 0,0 4 0,-3 0 18,-3 4 22,-5 1 11,-6 7-24,-2-1-6,-7 3-3,-8-3 0,-5 2-3,6-1-9,6-1-6,11-4 0,9-3-22,5 0 14,5-2 7,8 0 1,5 3 13,6 3 10,9-5-8,4 4-2,1-7-5,-8 2-4,-7-6-4,-9-1-13,-9 0-16,-3 0 7,-3 4 22,-10 0 46,-5 8 10,-9-5-4,-4 8-17,1-6-14,12 1-21,5 1 0,7 2-11,6 1 11,4 1 8,2-1-2,5-7 0,-3-4 6,3 2-6,3-3-6,2-4-1,13 2-17,8-2-5,4 3-23,-2-6-4,-12-1 34,-10 2 1,-8-2-6,-6 0-14,-3 2 8,-5-1 27,2 5 0,-6 2 36,0 3 6,3-1-15,2-1-18,6 2-8,1-3 8,3-1 0,-1 0 4,0-1-2,1 2-5,-3-4 1,3-4-7,-2 2 21,-1-4-3,0 0-1,2 0-17,2-2-17,4-8-205,32-37-247</inkml:trace>
  <inkml:trace contextRef="#ctx0" brushRef="#br0" timeOffset="150042.5819">33485 6774 978,'1'-1'234,"1"1"-166,-2-2-68,0 4-26,-2-1 10,-2 2-38,-1 6 54,-1 4 0,-7 4 24,-5 6-8,-3-1-4,-6-3 5,2 3 17,2-2-8,4-1-26,7 3 0,5 0 0,4-2 1,3 0 5,0-4-5,2 3-1,1-2 1,8-2 14,10-1 6,16-5-21,23-6-88,62-5-77,35-14-17,-6-11-278</inkml:trace>
  <inkml:trace contextRef="#ctx0" brushRef="#br0" timeOffset="150435.6044">33340 7506 901,'6'8'104,"-2"3"-77,9 7-11,4 2 29,5-3 66,-1-1 3,6-2-45,0-2-33,6-3-6,2-5-30,0-4-4,2-6-128,-5-9-60,-11-3-20,0-47-68</inkml:trace>
  <inkml:trace contextRef="#ctx0" brushRef="#br0" timeOffset="150597.6137">33664 7441 490,'-3'0'228,"1"4"-165,-2 1-63,-6 14 20,-1 11 58,-4 14 46,-9 13-23,0 10-34,-1 2-29,-1 7-13,1-4-10,4-9-15,9-16-33,5-21-103,7-17 8,7-12 89,17-56-204</inkml:trace>
  <inkml:trace contextRef="#ctx0" brushRef="#br0" timeOffset="150958.6343">33756 6084 1225,'0'-1'277,"3"-2"-143,-3-1-134,0 4-12,0 1 12,-4-1 37,4 3-8,-2 3-29,2 9-9,-3 8 9,-1 14 6,2 4 9,1 4-7,-2 7-8,6-10-2,-2 2-67,1-13-94,2-6 86,-4-3-202,-14-4-241</inkml:trace>
  <inkml:trace contextRef="#ctx0" brushRef="#br0" timeOffset="151260.6516">33383 6463 1027,'0'-3'309,"0"2"-127,3-5-95,2 3-9,6 0-15,3 3-15,10 3-24,12 3-14,10 5-1,14 8-1,7-1-1,3 4 1,2-1-7,-9-7 5,-50 2-4,-13-7 5,0-3-7,0-4-23,0 0-25,0-2-18,0-2-3,0-2-150,0-16-523</inkml:trace>
  <inkml:trace contextRef="#ctx0" brushRef="#br0" timeOffset="152993.7507">28815 7640 309,'2'-9'357,"-2"0"-203,1-11-73,-1 9 29,-1 3 16,-3 2-2,3 3-22,-1 3-60,0 0-42,2 3-9,-2-3 9,4 0 0,0 0 0,7 6 0,20 2 0,25 1 45,86 9 18,84-5-16,49-4-11,-100 5 3,-25 6-5,-17 2-7,-14 10-10,-8-6-10,-1 1-6,-5-2 6,11-1-6,6-5 4,17-1 1,6 5-6,1-5 0,-4 13 2,-3-7-2,-7-3 0,-16 1 0,-16-6 2,-14-9-1,-50-1-1,0-3 1,0-3 0,33 3 0,7-3 0,51 1-1,27 3 1,-3 4-1,-58-2 1,-53 1 4,-6-5-5,-8 0 0,27 4 1,-14 1-1,-10-1 0,-4 2 0,0-1 0,4 0 0,9 5 0,7 2 0,4-2 1,3 3 8,-10-3-9,-5-2 1,-8-1-1,-11-3 0,-7 0-14,-5-4-17,-6-2 1,2 2 3,-2-2 26,6 4-5,8 9 6,12 4 9,21 7 2,57 20-10,30 5 10,-94-35-11,-9-1 0,29 12-11,-17-8 1,-23-8 2,-10-3-20,-17-6-113,-20-6 118,-19 3-182,-165-25-392</inkml:trace>
  <inkml:trace contextRef="#ctx0" brushRef="#br0" timeOffset="155765.9093">28369 12212 1083,'0'2'225,"3"0"-192,3 2-22,10 2 5,14 3 92,17-6-3,17-1-31,54-4-23,23-10-8,13-2 5,-57 11-13,-9-3-17,-3 7-3,-3 1 0,-44 1-14,-3-2 8,-2 3 0,31 2-8,-9 2 0,-13-1 0,-5 0 1,-7 1-1,-9 0 0,-6-5 1,3 1-1,-6 0 8,3-3-8,-2 2 0,1 1 0,-1 0-1,5 2 1,-3-2-1,7-2 1,-2 0 1,-1 0 7,-3-2-9,-7-2 2,-1 0-1,-4 2 5,-4-2 0,0 2 1,0 0 7,0 0 5,2 0 1,3-4-7,9-2-13,13-2-7,10 4-1,11-1 7,-2 0-6,-1 5-1,-9-1-4,-14 1 12,-10 0 0,-6-6 0,-6 6 1,-1-1 6,-4-2-7,-1-5-12,-3-7 12,-6-6 9,-4-3-9,1-1 8,-4 2-7,1 1-1,-5 6-22,-4 2 10,-11 7-18,-10 1 28,-9 6 2,-14 4 0,-52 4 0,-23 3 1,-22 5-1,47-3 0,1 0 1,13 0 0,9-4 0,14 1 0,56-7 1,4-1-1,5 0 1,-23 3-2,9-1 1,6-3-1,8 1 1,5 2 0,5-4 0,2 3 5,4-3-6,-5 0 0,7 0-1,-2 0 1,6 0 0,0-3-1,0 3-32,14 0 12,19 0 21,74-4 11,109-6 2,57 8-4,-86 2-8,-12 2 5,-28 5-6,-38 0 0,-69 0 2,-10-6-2,-3 1 1,26 1-1,-15 0-1,-4-2-8,-3-5 7,-1-1 2,-3-3-1,-3-3 0,-9 6 1,-5-1 0,-5 5 0,-6-2-1,-11 0-4,-13-1 5,-27-2 0,-78 4-7,-90 6 7,-77 7-1,92-5-11,7-2 10,1 1 2,33-4 0,33 2 1,37-10 0,62 7 8,16-4-9,7 4 0,-9-4-1,19 3-12,20 1 13,17 3 0,28 1 1,77 6 1,56 12-1,40 7 5,-76-13-5,-1 9 0,6-8 0,-5 2 0,-19-2 5,-20-1-6,-20 3-13,-67-15-52,-3-2 7,-10-2 17,20 3 23,-17-3 18,-15-3 0,-12 2 45,-8-6 35,-9-7-70,-22-3-10,-30-2-6,-86-9 6,-85 16 0,-55 16-28,112-4 4,28 10 8,29 2 14,28 2 2,71-9-1,8 2-1,8 0 2,-9 5-17,15 3-22,16 1 15,20 10 24,27 3 12,79 15 1,81-14-7,54-23 0,-90-7 3,-30-10 3,-28 0-12,-27-7 0,-60 10-1,-8-1-20,-7-3 2,28-11-5,-15 0 10,-10-1 13,-14 1 1,-11 2-6,-17-1-13,-23 6-4,-64-7 22,-89 18 0,-88 14-20,47 6 9,15 4 0,37-3 3,48 2 9,104-15 0,19 0 21,8-2-21,2 4-26,37 3 26,71 2 16,93-22-1,56-6-3,-84 12-4,-24 2 2,-32 6-10,-30-9-1,-57 5 1,-9 1-1,-5-3 0,12-1 1,-16 2 0,-11-5 29,-11-7-4,-11-7-17,-18-10 3,-22-6-11,-61-24 0,-36-5 14,-11-4-13,80 28 12,60 24-2,5 3-10,9 6 12,-15-8-2,17 8-10,8 6-1,6 6-26,-3 2-29,-1 7 37,-3 6 16,-2 5 2,3 4-2,2-1-13,4-3-30,6 1 9,7-4 17,8-3 19,7-1 0,7-2 6,1 1-5,-3-3 0,-10 5-1,-7-7-1,-12 0-20,-6 1-21,-20 0 25,-17 3-23,-152 13-305</inkml:trace>
  <inkml:trace contextRef="#ctx0" brushRef="#br0" timeOffset="191968.98">17291 5006 28,'37'-39'0</inkml:trace>
  <inkml:trace contextRef="#ctx0" brushRef="#br0" timeOffset="192258.9965">17496 4553 295,'-3'4'0,"0"6"-147,-8 9 81,1 7 36,-3 3 16,2 3 14,-3 1 0,11 56 0</inkml:trace>
  <inkml:trace contextRef="#ctx0" brushRef="#br0" timeOffset="197937.3213">1870 13735 346,'-12'-14'206,"2"3"-112,-8-10-28,-3 6 62,2 3-25,-1-2-2,-1 2-2,2 1 3,4 2 15,5 0-38,4 8-7,4-1-24,2 2-39,0 2-9,2-2-27,2 4 12,8 2-27,9 6 42,11 4 0,17 6 20,12 1 2,9 2-21,2 3 12,5 4-12,1 8 5,-4 2-4,-2 5 4,2 2-5,0 4 6,5-2-1,54 18-6,26-7-1,28-28-7,-55-13-7,16-11 30,3 6-12,6 6-2,-28 1 7,-4 8-7,-9 8 6,-6 0-7,-2 7-1,-9 6 1,2-8 1,7-3 1,19-8-2,28-16-2,6-11-5,15 2-1,11-2 5,-1 5 3,-28 0 13,-1 6 4,16 1-17,-3 2 1,-21 7 1,4-3-1,5-2 6,8-1-1,-10-12-5,14 4-1,21-10 5,-2-5-5,-8 1-1,4-2-9,3 0 10,-16 2 4,-10 1 7,10 4-11,-8 0 2,-18 7-1,-4 2-1,7 1 0,-7 3 0,-9 1 0,-8 2 0,6-5 0,8 7 0,7-7 1,-18 1 0,11-1 0,6-2 0,1-5-1,0 0 1,-17-7-1,4 1 0,2 1-6,6 1 6,-20-3-3,3-2 3,7 1 0,9 0-26,-1-4 26,-1 8 1,3-4 5,24-7-6,27 0 5,-6-4-5,28-6 0,13 0 0,-3-1-9,-3 4-20,8-3 28,-30 3-11,2 10-23,-2 1 35,-21 9 9,-9 7-7,8 6-2,-7 1 6,-5-1-5,8 7 4,9-7-5,5 1-9,-5 3 9,12-3 0,3 4 6,-9 1-2,10 1-3,9 0 0,-2-2 3,-2 1-4,15-4-7,-16-4-28,10 1-5,0-3 1,-9 1 39,-8-3 0,9 2 1,-19 6 1,-4 5-2,6 3 1,3 6 0,-10-5 8,11 4-2,9-7-6,-8-8-1,11 3 1,9-4-1,-12 7-2,-5-9 2,5 6 0,-19 1-4,0-5 4,-1 5 0,-2 4-3,-17 1 3,-11-5 7,4-1-1,-3 0-6,-11-7 1,0-4 0,6-10 0,11-1 0,7-4 11,-3 0 4,8 4-7,8-2 21,0 2-30,4-2 2,10-2 10,0 2-12,-16-2 5,-2 4-5,-9 4 0,-13 2 1,-3-2 0,8 3-1,17-2 7,14-5-7,-2-1 6,8-2-6,3-1-1,-3-4 1,-2 1 0,-3-3 7,-33 0-7,-17 10 0,-27-2-5,-14 8 4,-17-4 0,-42 2 1,2-1 1,-1 1 0,40 5-1,52-4-4,26-7 4,47-15 4,-38-1-4,11 0-10,3-2 7,-9-1 3,-17 3 0,-23 1 5,-32 7-5,-61 4-7,-7 4 7,-3 1 10,25-2-10,-7 6 9,-2 0-15,0-1 12,4 2-1,7-4-4,8 0 0,4-4-1,12-4-5,51-11 5,11-3 1,-9-5-1,-93 15 1,-2 6 8,-2-8-7,42-5-2,5-5-9,48-17 9,-87 24 15,42-15-5,-8-2-8,-12 0 13,-13 4-9,-5 4-12,-10 9 6,-5 1 0,-3 5 0,1 0 0,1-2 6,1 3-6,0 2 0,7-6 0,6 4-5,14 1 0,9-3 4,55 4-4,6 4 5,-89 2 0,-5 0 8,34-6-8,-14 4 1,-9 0 6,-9 3-7,-2 1-1,-9 0 1,2 1 1,-1-1-1,-6 0 1,-6-1 0,-2 0 7,-6-2-2,-7 2-5,0 1 5,-2 0 20,2 0-14,0 0-7,0 0-5,2-3-15,0 3-17,6 0-25,3-4-12,2 1-61,-3-8-133,-22-33-10</inkml:trace>
  <inkml:trace contextRef="#ctx0" brushRef="#br0" timeOffset="199565.4145">1735 14519 370,'-3'-19'189,"0"4"-46,-2-15-28,1 7 10,1 10 28,1 5 49,2 7-94,0 1-82,0 1-26,0 3-12,0-2-15,0 2-3,2 10 12,-1 10 18,2 20 8,0 18 6,-3 18 4,0 10 9,-1 7 1,-2-3-11,1-6-8,-1-5-8,0-9 0,-1 0 0,3-8 8,1-9-7,0-15-2,1-16-12,3-14-39,-1-12 9,-1-6 21,2-8-19,-1-10 32,0-20-21,0-9 29,-3-8 17,0 0-7,-1 2-4,1 4 5,1 6-11,7 1-20,3 6 8,0 7 12,4 6 0,0 6-1,0 3 0,0 9 1,0 2 0,1 5-16,4 4-1,-3 8-23,4 3 38,-2 7 2,1 6 8,-2 5-8,3 5 0,-3 6-5,-4 5 5,0 6 11,-11 3 14,-3-1 4,-3-1 5,-10-4 1,2-7-2,2-12 7,1-11 5,-6-5 24,2-5 21,-6-6-33,-9-1-31,-2-4-13,-5-5 1,3-1-2,4 1-12,6-2 1,5 6 0,9 4-1,4-4-10,4 4-97,1 4-163,1 4-223,4 29-136</inkml:trace>
  <inkml:trace contextRef="#ctx0" brushRef="#br0" timeOffset="199794.4275">2304 15577 1171,'0'3'175,"-1"-2"-122,1 3-53,-1 2-5,2-2-2,0 4 7,3 6 6,0 5-5,2 4 11,-1-7-3,-2 2-9,-3-4-19,-6-2-103,-38-5-233</inkml:trace>
  <inkml:trace contextRef="#ctx0" brushRef="#br0" timeOffset="220244.5972">3446 15328 378,'-2'0'262,"1"2"-145,0-1-76,1 2-4,-2-3 35,2 0 35,0 0-7,0 0-14,0 0-43,-2 0-19,1 4-21,-1-4-3,2 0-19,-2 4-142,0 6-29,1-2 82,-4 6-89,-4 5-77</inkml:trace>
  <inkml:trace contextRef="#ctx0" brushRef="#br0" timeOffset="221053.6435">3743 15052 870,'-3'-4'228,"3"4"-68,-3-3-53,1 3-13,1 0 25,-1 0-5,1 0-29,-3 3-59,3 1-26,-4-4-8,1 7 8,-13 8 12,-16 18 6,-18 22-10,-56 57 2,-23 18-9,91-92 4,9 0-4,-34 32 6,14-7-6,16-17 0,12-14-1,11-16-1,10-10-10,2-6-8,2 0-14,4 1-23,3 6 37,5 2 19,8 5 1,0-3 0,6-1 0,-3-7 0,-2-1 10,0-1-10,-3-1 0,2 0 6,3-1-7,7-4 0,3 2 7,14-7-6,0-1 5,2 2-5,-4 2 0,-11 1-1,-9 4 0,-2-1 1,-10 3 5,-1 0-5,-8-1 0,-2 1 0,-2-3 5,-3 3 2,0 3-1,-1-3 11,-1 1 23,1-1 14,-1 0 1,0 0-10,-2-4-5,-3-7-16,-6-9-14,0-11-11,-4-3 0,0-6 0,-3 1 0,3 1 0,3 6 1,1 3 0,0 6-1,0 0-5,0 4-9,-1 0-4,0 5 8,1 2-2,-1 5 10,4 1 2,6 2-2,0 2 1,2 2-5,4-2-12,-1 2-42,4-4-69,1 4-93,8 8-62,3 6 19,54 43-73</inkml:trace>
  <inkml:trace contextRef="#ctx0" brushRef="#br0" timeOffset="221526.6706">3947 15777 511,'5'4'69,"-1"-1"-41,5 2 2,-1-1 24,-1 0 6,-2 0-3,-1-2-9,-1 2-25,0-1 1,0 2 4,0-1-10,-1-3 0,0 2-6,2-3 12,2 0-10,4-4 25,2-1 15,0-12-21,4-5-6,-1-9-9,-6-6 1,-5 0 8,-4 3 18,-4 8 77,-5 7-34,-1 4-34,-3 4-13,-4 0-20,-5 5-15,0 0 3,-1 6 6,-1 0-6,7 0 3,2 3-11,8-2-1,5 1-12,-1 4-8,2 8 19,-4 5 1,1 11-1,-3 5 0,4 2 0,0-5-17,3-8-29,6 1-40,4-2-102,2-2-117,31 10-177</inkml:trace>
  <inkml:trace contextRef="#ctx0" brushRef="#br0" timeOffset="221868.6901">4574 15330 938,'-3'0'255,"0"-2"-98,3 0-97,3 0-60,6-2-7,7-2 7,16-3 14,21-5-1,15 2 7,-1-2-14,-5 8 6,-12 3-12,-16 6 0,-7-1 1,-8 6 1,-7 0-2,-5 0-28,2-3-102,-3-2-119,-6-13-208</inkml:trace>
  <inkml:trace contextRef="#ctx0" brushRef="#br0" timeOffset="222202.7092">4680 15830 255,'0'2'369,"0"-2"-267,2 2-102,0 0 0,4-2 8,3 4 62,0 1 56,5-2-1,2 1 8,5 0-28,-1 0-19,5-4-13,0 2-16,3-2-16,-1-2-20,3 2-8,3-1-7,8-2-5,2-1 5,6 0 2,-7 2-7,-4 1 5,-4-3-6,-4 8-47,-4-1-128,31 8-205</inkml:trace>
  <inkml:trace contextRef="#ctx0" brushRef="#br0" timeOffset="224117.8188">6066 14868 513,'-3'-3'148,"3"3"-34,-3-4 15,1 4 9,2 0-6,-1 0-34,1 0-34,0 1-20,-2-1-14,2 3-11,0-3-7,0 0-12,0 3-6,0-3-3,0 1-8,0 1-4,0 0 8,0 1 12,0 1 1,0-3 6,0 1-5,2 0-1,-4 6 0,2-1 0,0 9-4,0 6 3,-1 5 2,-5 3 0,6 1 11,0 2-11,0 1 5,6 2 1,-3-1-6,1 1-1,1-2 8,1 0-8,0-5-1,1 0 1,1-7-1,4-2-12,-2-8-3,3-6 6,4-2 10,4-7 12,4-4 20,0-5-23,2-10 7,-2-1-7,-4-7 2,-4 1-2,0-5-3,-6-3 3,-2-10-3,0-2-6,-3-8-8,0-2-38,0 2-34,6 1 25,6 4 10,0 15-11,3 6-5,-7 11 5,-4 11 25,-6 4 29,-2 4 2,-2-2 1,0 3 7,-2 0 1,1 3 15,-1-3 15,1 0 13,1 0-10,1 0-16,-1-3-16,0 3-9,0 3 0,0-3-1,0 1-1,-1-1-8,1 2 2,-2-2-17,1 0-14,1 3 2,-5 0 36,1 5 2,-1 4 23,1-2-4,-1 7-6,2-3-14,0 4 0,2 0 1,1 5-1,0-4 8,-2 0-3,2 4-5,0-2 6,0 1-1,0 5 5,0-1-5,0 0 6,2-6-12,4 3-5,-2-4 3,2-5 2,3 4 9,-4-5-8,1 3 5,-3-2-5,2-2 8,-1-1-8,-2 1 5,0-5-5,1 4 10,-3-6-10,3 1 0,-2-2 5,-1-2-5,0 0 7,0 0-7,-1-2 5,1 2-5,0-2 8,-3 0-8,3 0 0,0 0 0,0 0 0,0 0-1,4 3-5,-2-2-4,5 3-113,1 2-7,1-6 0,4 3-46,4-12-88</inkml:trace>
  <inkml:trace contextRef="#ctx0" brushRef="#br0" timeOffset="224702.8522">5697 15646 766,'0'0'252,"2"-2"-142,-1-2-85,5 0 10,12-6 4,6-6 13,12-1 2,8-5 0,4 5-19,3 5-13,-1 5 13,3 1 16,0-2-17,5 3 4,4-1-7,9-1-13,6-1 17,0 0-14,1 1-12,-4-2 4,-6-3-12,-3 5 8,-5-3-8,-6 0 1,-10 2-2,-5 4-59,-12 4-226,-6 3 212,-12 0 7,-6-3-216,-35 0-221</inkml:trace>
  <inkml:trace contextRef="#ctx0" brushRef="#br0" timeOffset="225355.8896">6352 15941 614,'-3'0'197,"0"-3"-109,-3-1 1,0 0-28,-2 0-1,-2 1-16,-2-1-22,1 1-10,-1 3-6,1 3-5,-2 1 9,4-3-9,1 4 4,0-2-5,-2 3-7,-2 1 7,2 0-1,1 1 0,0 3 0,-3 3 0,3 1 1,2 1-11,-2 3-4,6 2 9,3 3-4,3 5 8,6 4-11,4 4-8,5 1 21,0 1 1,3 2 8,-3-6-9,-3-2 2,1-7-2,-6-10-8,-2-2-15,1-11 22,-5-3 1,5-3 12,1-17-12,7-11-84,5-16-164,28-130-119</inkml:trace>
  <inkml:trace contextRef="#ctx0" brushRef="#br0" timeOffset="225708.9098">6434 15452 357,'-3'0'576,"3"2"-470,0-1-106,0 2-3,0-2-9,3 8 2,0 2 10,2 11 4,-1 12 22,1 11 5,-1 13-13,-4 4 2,0 6 8,-2-2 2,-3 0 5,2-2-16,2-4-4,1-5-4,4-8-11,3-4 1,-1-7 0,3-5 11,1-2-11,1-9-1,-2 2 2,-1-8-2,6-3-5,0-1-82,5-4-124,48 8-41</inkml:trace>
  <inkml:trace contextRef="#ctx0" brushRef="#br0" timeOffset="225883.9198">6812 16158 1116,'-2'-3'269,"1"3"-130,-1-1-85,2 2-37,0-2-17,2 1-10,-1 1-80,7 6-210,10 15-201</inkml:trace>
  <inkml:trace contextRef="#ctx0" brushRef="#br0" timeOffset="226377.948">7264 15274 1108,'0'0'243,"0"0"-176,0 0-52,0 0-7,0 0-2,1 0-6,2 0-16,-3 0-81,3 5-53,2 3-81,2 31-110</inkml:trace>
  <inkml:trace contextRef="#ctx0" brushRef="#br0" timeOffset="227039.9859">7433 15285 211,'2'0'237,"-4"0"-135,4 1-97,-2 0-5,1 3 0,3 2 0,2 4-30,10 6-132</inkml:trace>
  <inkml:trace contextRef="#ctx0" brushRef="#br0" timeOffset="228329.0596">7556 15219 465,'-1'-3'135,"-1"3"-78,-1-3-19,2 3 59,1-2 11,0 1-13,0 1-47,1-3-26,1 0-5,-2 3-17,1 0-8,-1 0 8,-1 0 1,1 0 0,-2 3-1,1 0 6,-2-3-6,1 0 36,1 0 14,-4 1-14,2-1-12,-5 0 25,2 2 16,-1-2-44,-2 0-14,-3 2-6,2 2 7,-4-1-8,0 5 0,-1 0 0,1 6 0,4-6 0,4 1 0,-3 5 0,3 0-2,3 5-4,-3 3 6,5-2 0,-1 2-1,2-1-6,3-2 6,0 1-5,3-2-12,0-1-6,6-2 23,-5-2 1,3-2 1,0-1 9,-4 1-2,7-6 0,-9 0-7,2-4 4,-3 1-4,-1-2-1,0 0 0,-2-2 0,3 1 1,3-2 2,2-1-3,7-3 29,-4-3-19,-1 3-8,2 0 5,-6 3-5,-1 0 13,-2 0-6,-2 4-9,-1 0 12,0 0-5,-1 0-7,1 0 8,-2 0 4,2 2-11,-1-2 3,1 0-4,0 0-1,0 0 0,0 0 0,1-2-1,-1 2-4,0 0-6,0 0-13,-6 6 22,3-4 3,2 0 9,-4 3-3,-5 4 10,1 3-15,-3-1-1,0 2 1,0 1 1,-4 1-1,4 0 9,-3-1-10,1-1 0,4-1 1,2-2 6,1 0-7,5-6-1,-2 0-3,3 4 2,-4 3 2,2 3-1,0 1 0,-2 1 1,2-1 0,-1 2 1,3-5-2,-2 5 1,1-5 0,-1 8 0,2-5 0,1-1 0,4 0 0,-2 1-1,1-6-9,2 1 2,0-3-1,1-1 3,-1-3-1,1 1-1,0 0 8,4 1 2,-1-4 13,4 1 13,-2 0 2,5-2-13,-2-2 13,-4-1 9,2-2-2,0 1-8,-3-1-10,0-1-8,0 0 2,-3 4-11,-3 1 5,-2-2 1,1 3-7,-2 0-1,-2 0 1,2 0-1,3 0-1,3-4-22,6 1-104,6-2-142,34-20-389</inkml:trace>
  <inkml:trace contextRef="#ctx0" brushRef="#br0" timeOffset="228735.0829">7720 15903 670,'0'0'462,"0"4"-417,3-2-45,0 2-10,6 3 10,4 7 25,1 4 1,1 1-16,0 1 1,-2 0 10,-2-5-14,-1-3-1,3-4-4,-2-4 11,1-4-2,4-10 13,-2-6 1,-1-8-4,-1-5-7,-6-4-2,-4 2-5,-5 5 7,-3 4 70,-5 3-6,-2 3-47,-4 6 2,-3-4 8,-3 7-25,1-1-1,4 4 0,4-2-14,6 5 5,5 1-6,3 0-10,-3 3-77,0 7-8,-5 0-23,-2 12-79,-1 0-86,-14 30-267</inkml:trace>
  <inkml:trace contextRef="#ctx0" brushRef="#br0" timeOffset="235869.4909">8637 16340 1192,'-2'-1'148,"-2"1"-115,2-3-33,-1 6-61,1 0 61,1 3 4,1 2 2,1 6 3,-1 7 9,0 7 5,-3 1-4,-2-3-2,-2 1-1,-6 1 4,-5-2-7,-4 0 1,-8 2-14,0 2-23,-3-5-148,5-6-165,-20-27-248</inkml:trace>
  <inkml:trace contextRef="#ctx0" brushRef="#br0" timeOffset="236119.5052">8754 15538 1386,'-4'0'172,"1"0"-89,-3 0-83,6 4-5,0 0-1,0-2 5,0 0 0,3 2-8,0 3 9,0 6 6,3 6-6,-2 5-22,1 14-82,-5 8-109,-11 108-286</inkml:trace>
  <inkml:trace contextRef="#ctx0" brushRef="#br0" timeOffset="237071.5597">11079 15572 166,'-8'-3'858,"5"2"-732,-3-5-65,3 6-25,1 3 5,1 0 8,1-3-14,0 1-23,0-1-12,0 0-2,0 0-4,0 2-3,1 3-15,1 10-28,0 10-70,-1 14-133,-20 74-214</inkml:trace>
  <inkml:trace contextRef="#ctx0" brushRef="#br0" timeOffset="237812.6021">11158 15815 1118,'-4'-5'161,"-1"2"-19,-4-3-62,6 6-28,0 2 1,-6-2 4,0 4-29,-7 4-16,-7 3-12,-11 11 1,-3 9-2,-5 6 2,-3 7-1,2 3 1,5-4 9,2 0-9,2-1-1,6-2 2,5-8-2,6-3-7,8-6 6,5-6-12,4 0 4,4 0-2,2 2-4,7 0-4,4 5-2,4-1 10,7-7 6,6 3 4,11-8 1,7-4 0,11-3 14,3-8-2,3-8-12,-6-1 1,-10-3-2,-12 0 1,-17 0 0,-4 10 21,-13 2-8,-4 1-7,-3 3 8,-1 3 11,-1-2 23,1-1 3,-2 0 14,-2-4-2,-4-10-42,-3 2-11,0-7-8,-6-1-1,3-5 0,-5-1 5,-4-3-5,-3 5-1,0-4 0,-3 5-2,0 4 2,0 3-1,-1 2 1,3 5 0,1 1 0,3 6 8,7-3-8,3-2 0,6 7-2,5-2-11,1 0-19,2 0-8,0 2-26,0-2-12,2 2 0,-2 2-59,2 0-92,5 2-122,51 14 60</inkml:trace>
  <inkml:trace contextRef="#ctx0" brushRef="#br0" timeOffset="238113.6193">11642 16344 1206,'-1'0'246,"-2"0"-147,0 2-75,2 0-12,-1-2 19,2 7 7,-3-6-14,-3 12-15,-5 5 1,-2 6-2,-4 9-7,0-2 0,6 1 8,3-1-8,3-3 0,2 1-1,0-1 1,3-3-1,2-2-90,-1-8-153,4-4-36,14-11 1</inkml:trace>
  <inkml:trace contextRef="#ctx0" brushRef="#br0" timeOffset="238409.6362">11837 16069 1088,'0'-1'254,"1"-5"-124,5 2-130,6-2 2,13-4 40,20-6 55,22-5-41,60-19-29,-84 34 3,39-11-11,-13 7-19,-14 7 0,-19 3-29,-16 1-22,-12 3-85,-6 0-1,-7 0 20,-9 6 38,-12-3 11,-10 2-190,-71-12-351</inkml:trace>
  <inkml:trace contextRef="#ctx0" brushRef="#br0" timeOffset="238641.6495">12165 15681 1108,'0'0'243,"-2"4"-120,2-2-120,0 10-3,3 6-1,3 9 1,3 14 2,-1 6-1,0 10 7,-2 6-2,-2-1 8,-4 7-14,-5 2-66,-1 0-78,-3-1-77,-6 87-76</inkml:trace>
  <inkml:trace contextRef="#ctx0" brushRef="#br0" timeOffset="239668.7082">13184 15687 1057,'-2'0'256,"2"0"-169,-1 2-66,1 0-4,0-2 14,0 2-2,0 0-24,0 0-5,-2 0-1,1 2-11,-5 14 12,-10 9 11,-10 18 14,-13 8-10,-12 10 0,-9 2-7,0 1 2,3 1-9,14-6 5,16-13-6,13-10-6,16-8 4,12-7-22,12-5-24,22-11 48,13-4 4,13-9 17,3-9-11,-2 0 16,-8-3-7,-11 5-19,-11-3 27,-14 6 9,-14 4-14,-7 5-10,-8 1-11,-4 1 40,-2 2 1,2-3 16,-2 0-2,2 0-7,1 0-10,-4-4-16,-1-2-16,-5-6-5,0 2-1,-6-10 0,3 2 0,-4-6 0,-3-5 0,-2-1 0,-6-4-1,-3 5 1,0-3-1,6 12 2,4 4-1,8 6 0,7 6 0,1 1-1,6 0-1,0 3-12,0 0-61,3 0-118,3 7-67,-2 7 134,2 7-125,8 37-310</inkml:trace>
  <inkml:trace contextRef="#ctx0" brushRef="#br0" timeOffset="240044.7297">13670 16107 1116,'-1'0'164,"1"2"-142,-3-1-22,3 2-1,-2 0 1,2 5 0,2 6 12,-2 10 9,4 4 2,-4 7-1,-1 2-20,-4 4 7,-7 4-9,-1 0-63,-7-6 9,1-5 12,4-10 21,6-11 4,6-5 17,3-5 12,3-6-12,2-1 17,4 0-16,1 1 63,10 0-6,5 3-38,0 0-14,2 3 15,1 0-20,-7 1-1,2 0-4,-7-4-107,-5-4-126,-1-19-267</inkml:trace>
  <inkml:trace contextRef="#ctx0" brushRef="#br0" timeOffset="240313.7451">14006 15669 1169,'7'10'103,"-1"6"-80,5 12-14,4 7 1,5 4 26,4 9 33,11 8 17,2 11-49,-1 5-10,-5-2-6,-10-1-9,-12-4-4,-7-2 5,-15-4 2,-15-1-15,-21 3-6,-56 29-73,-45-3-253,-2-35-447</inkml:trace>
  <inkml:trace contextRef="#ctx0" brushRef="#br0" timeOffset="240794.7726">14610 16142 1032,'0'0'210,"2"0"-187,0 3-23,1-3-12,1 0 12,9 0 94,14 0 52,13-5-37,18-3-34,11 0-33,9-2-10,-4 3 2,1 1-10,-5 2-10,-6-3-4,-3 1 4,-7 1-13,-8 2-1,-14 2-7,-13 2-92,-8 2-79,-11 2-70,-11 8 17,-10 4 65,-94 54-398</inkml:trace>
  <inkml:trace contextRef="#ctx0" brushRef="#br0" timeOffset="241176.7945">14868 16462 1283,'3'2'192,"5"2"-176,8 3 2,7 5-16,5-2-2,-3 7 18,-1-7 1,-7 2-19,-7-3-9,-7-2-21,-6-4 30,-12 8 6,-12 8 29,-18 11-14,-10 3-6,0 0-14,10-9 6,17-9-5,18-8-2,8-4-11,8 1-35,7 2 25,11 4 21,16 0 1,19-1 19,9-7 4,-1-5-6,-6-5 9,-14 2 15,-11 0-21,-12 0-5,-5 4-4,-10-2-12,-5 3-25,-2-4-133,-2-8 100,1-62-520</inkml:trace>
  <inkml:trace contextRef="#ctx0" brushRef="#br0" timeOffset="241672.8229">15185 15152 1319,'-2'-7'198,"-1"0"-100,-3-7-43,-1 7-22,-1-3 5,-7 0-2,0 6 3,-4 4-39,-5 4-2,-7 13 2,-4 3 0,2 8-1,1 3 0,6 2 0,6 2-6,3 4 5,5 1 1,5 6 1,5 0-8,5-3-7,8-4-7,13-3 8,11-2 14,11-2 18,4-2-17,-1-2 6,-9-5 4,-10-6-3,-13-5-8,-4-2-6,-11-5-4,-2-1-8,-2 3 10,-2-4 8,-5 7 0,-8 6 44,-11 6-1,-11 9-19,-6-5-4,-1-1-15,9-7-5,7-1-70,12 1-253,-7 29-466</inkml:trace>
  <inkml:trace contextRef="#ctx0" brushRef="#br0" timeOffset="242782.8863">14813 16407 273,'0'0'370,"0"0"-200,-3 0-116,3 0 30,0-4 64,-2 2-47,0 0-25,1-4-40,-2 2 3,1 2 11,1 0-4,1 1-4,0 1-15,1-5-13,1 5-14,1-2-27,5 0 6,2-1 21,7 0 27,7-4 8,3-3-13,0 0-13,-1 3 17,-3 1-16,-5 2 8,-5 0-16,-5 6-2,-4 0-18,-1 2 9,-1 2 1,0 1 2,1 7 6,-1 4 14,-1 7 4,-1 0 1,-1 3-18,-2 4 12,-3-2-4,1-4-7,1 2-1,-5-3-1,1-3 1,-2-6-1,3 1 2,-2-5 13,-5 2 1,-2-2 1,-5-1-8,-4 5 1,2-5-4,-1 0 0,5-4-5,0-1-1,5 0 2,-2-2 4,5 0-6,4-1 2,7 0-1,0-6-1,3 0-9,1 1-15,2 0-15,9-4 39,7-1 18,11-3-16,6-2 14,5-1-8,2 4 16,-3 3 0,-3 6-3,-7 8-6,-8-1-14,-4 0 1,-3 6 5,-1-4 4,-4 0-5,-1-1 3,-1 1-3,-3-5 5,-2 1-10,-3-4-1,-1 0 9,-2 2-9,-2-3 0,2 1 1,0-1-1,-1 0 1,1 0 8,0-1-9,0 1-21,0-3-83,-2 3-53,-12-16-212</inkml:trace>
  <inkml:trace contextRef="#ctx0" brushRef="#br0" timeOffset="244346.9758">15710 16074 73,'4'-5'0,"17"-6"-27</inkml:trace>
  <inkml:trace contextRef="#ctx0" brushRef="#br0" timeOffset="244639.9926">15787 16054 9,'5'2'64,"-2"0"-8,3 2 4,0 3 15,-3-2-11,2-4 2,-3 0-12,1 2 35,0-2 26,3 2 8,5-2 20,1 2-8,1 1-9,2 2 12,-3 0-42,4 0-17,1-1 2,0-2-19,3 4-20,-1 0-15,3 0-12,0 0-3,3-2-6,2 3 9,3-1-9,5-1 0,3-2 4,2 0-10,-4-3-22,-2 0-59,-4 2-41,-5 0-55,-11 5-88,-5 0-26,-24 17-315</inkml:trace>
  <inkml:trace contextRef="#ctx0" brushRef="#br0" timeOffset="244969.0114">15858 16603 968,'0'0'288,"0"0"-206,4 4-73,5-4 6,10 0 98,5-4 1,7 2-38,4 1 5,2-6-22,4 4-22,1-1-8,2 1-8,4-1-12,-2 0 3,5 0-6,-8 4 4,-5 0-10,-10 4 2,-9-1-2,1-2-10,-10 1-62,6 0-84,1-6-169,30-37-454</inkml:trace>
  <inkml:trace contextRef="#ctx0" brushRef="#br0" timeOffset="245863.0625">17641 15803 1279,'-2'-2'239,"0"2"-119,-2-1-57,1 1-26,3 0 2,-3 1-4,6 1-35,-3 2-11,-4 9-23,-1 15 34,-9 17 13,-9 22-12,-10 11 8,-13 7-3,-7-1 8,-3 0-13,0-10 0,10-13 0,4-12 5,11-8-5,7-12 0,10-12-1,8-10 0,4-5 0,5-4-44,3 4-32,11-2 74,12-2 2,8 1 17,11-7 5,0 0-9,-6 2-12,-10 0-1,-3 4 8,-2-2 8,-2 2 1,-1 2-16,-5 0 7,1 0-2,-5 2 5,2-2-10,0 0-1,0 0 1,4-2 8,-2 0-9,-3-2 1,-5 2 8,-7 1-8,-2 1 19,-4 0 17,-1 0 37,-2-8-11,-2-7-39,-9-10-24,-6-9-1,-6 0 1,-5-1 0,2 3 12,-2 6-12,2 5 2,2 2-1,5 7 8,2 2-7,6 0-1,0 3 8,6 1-8,-1-2-1,2 3-34,5 2-48,-2 0-4,-3 3-80,4 4-50,2 7-101,26 32-197</inkml:trace>
  <inkml:trace contextRef="#ctx0" brushRef="#br0" timeOffset="246237.0839">17997 16564 1435,'-4'-2'240,"4"2"-148,-2 0-92,3 2-51,3 3 21,3 7 30,1 2-8,5 14 8,6 1 6,-4-2-4,3-5-1,-6-7-1,-2-5-2,0-2-4,0-8-25,4-10-38,2-9 36,6-21 21,-3-9-15,-6-8 27,-9 1 21,-14 15 22,-5 9 64,-4 13-41,-11 11 6,-4 6-41,-7 4-13,-3 10-7,4-1-10,10 4-1,11 6-5,13 4-18,9 4-121,47 58-369</inkml:trace>
  <inkml:trace contextRef="#ctx0" brushRef="#br0" timeOffset="246458.0966">18814 16332 1657,'-6'-3'170,"-1"0"-100,-5 0-50,0 3-15,-2 6-5,1 0-1,4 5-33,1 5-70,8 6-91,10-3-117,36 19-197</inkml:trace>
  <inkml:trace contextRef="#ctx0" brushRef="#br0" timeOffset="246846.1188">19167 15993 1400,'-16'-7'195,"0"0"-111,-20-7-45,0 11-15,-7 3-14,2 9 2,4 5-5,11 10-7,14 7-9,7 13 9,10 10-9,5 5 6,10-2 2,1-1-8,7-10 9,4-6-21,3-10 21,-2-4 11,1-3-4,-2-1 2,-4 4-7,-8-4 3,-6 1-5,-5 2 0,-4-3-10,-5 1 10,-1-3 3,-7 1 6,-1-3 28,-6 1 7,-9 1-10,-6 2-4,-9-1-10,-14 1-20,-1-6-118,-4 2-104,-79 9-420</inkml:trace>
  <inkml:trace contextRef="#ctx0" brushRef="#br0" timeOffset="248069.1887">10343 15307 1340,'-12'-10'158,"0"10"-79,-10-11-28,-2 11-15,-2 5-7,-9 11-10,-5 7-17,-4 16 8,-6 15-9,2 13 1,2 12-1,3 4 0,9-5-1,6-5 0,9-8-1,14-7-29,16-1-16,14-4 19,14-2-18,9-2-5,8-5 40,-2-4 2,-8-4-11,-5-1 1,-11-5 10,-12 1-17,-14 8 4,-8 2 15,-16 12-2,-13 2-26,-6 2-20,0 1-5,3-8 35,3-1 16,12 2 7,4 6-10,13 8-2,7 11 4,8 10 9,8 59 7,-12-94 5,11 47 4,-5-5-2,-1-1-8,-4-5 9,-2-8 1,-3-6-8,-3-8-1,0-3-7,-3-9-13,3-5-175,7 11-335</inkml:trace>
  <inkml:trace contextRef="#ctx0" brushRef="#br0" timeOffset="248573.2175">10660 15445 990,'-4'-5'209,"3"5"-91,-4-4-31,4 4-24,1 2-27,-2 2-28,-1 13-8,-4 21 0,-3 19 1,-4 21 0,-4 9 10,-5-3-11,1 6 9,-6 0-8,-16 56 0,8 10 5,30 0 0,18-110-6,10-4-53,9-5-111,162 127-175</inkml:trace>
  <inkml:trace contextRef="#ctx0" brushRef="#br0" timeOffset="249437.267">11468 17007 1372,'-6'0'244,"0"0"-145,-8 3-58,-5 6-25,-3 4-8,-8 7-7,-4 6 11,-7 7-11,-5 12 0,-2 6 0,-5 6 0,-2 3 5,-2 0-6,7 1 2,2-3-1,10-6-1,9-7 5,16-9-5,6-10-6,10-7-12,7 3 5,7-2-13,8-3 7,14-1 19,8-6 10,7-2-10,-1-4 0,-4-4 6,-10 0 8,-6 0-8,-10-3-6,-5 2 0,-6-2 0,-1 2 0,-1 1 2,-1 0-1,-1-2 16,0 2-10,0-2-7,-1 1-6,-2-2-12,1-1 18,-6 1 7,0-1 71,-5-8-36,-1-8-22,-3-6-10,-5-9 10,-8 2 4,-2-1-12,-2 5-6,-2 3 13,2 7-7,1 7 0,4 2 3,2 2-6,3 4-7,5 0 5,2 1-7,4 2 0,4 1 0,1 0-8,0 0-25,1 1-111,0 6-76,3 5 124,5 7-66,5 6-122,56 27-183</inkml:trace>
  <inkml:trace contextRef="#ctx0" brushRef="#br0" timeOffset="249909.294">11599 17707 1024,'0'0'291,"3"0"-186,-3 0-105,2 0 3,2 0-3,4 3 49,4 1-10,6 5-18,-1-2-12,3 5 6,-4 1-15,-2-2 6,-4 4-4,-2 0 10,-8 3 7,-11 4-2,-10 8 14,-12 11-14,-8-2-4,-2 1-5,9-9-7,8-8 0,12-11 0,10-6-1,7-6-26,6 2-23,6 2 41,12 0 8,11-4 12,1-4 4,0 0-15,-4-2 6,-5 2-7,-9-1-24,-2 0-102,-5 0-195,18-33-311</inkml:trace>
  <inkml:trace contextRef="#ctx0" brushRef="#br0" timeOffset="250174.3091">12234 17620 1475,'0'-3'284,"1"3"-205,4-3-79,9 0 0,13-1 11,14 0 4,11 0 6,7-4 10,2-3-17,-7 3-2,-9 4-5,-12 4-7,-12 1-20,-8 1-65,-8 3-64,-4 3-46,-8 5-97,-51 34-47</inkml:trace>
  <inkml:trace contextRef="#ctx0" brushRef="#br0" timeOffset="250390.3215">12221 18023 962,'8'1'131,"7"-1"-86,12 0 79,11-1 55,3-5-28,-1 3-34,-4 0-25,-3 3-49,-9 0-10,3 0-19,-1 0 6,-2-2-20,9-7-60,6-4-93,14-6-145,139-64-294</inkml:trace>
  <inkml:trace contextRef="#ctx0" brushRef="#br0" timeOffset="250931.3524">13496 17391 1330,'-2'-13'216,"2"0"-117,-4-7-59,2 6-10,2 7 41,-4 0 32,-1 1-37,1 4-31,-4 4-35,-8 4 0,-10 8 4,-14 13-3,-8 10 5,-4 8-5,7 2-1,8 1 1,15-11-1,13-6-12,12-2-15,12-5-38,14-2 26,9-5-1,8-12-10,5-6-8,0-7 35,-1-9 23,-2-2 12,-9 0-6,-9 7-4,-13 5-2,-15 4-8,-3 6-1,-10 4 9,-10 8 33,-11 8-15,-12 15-3,-6 6-9,3 3-5,10-5-1,14-9 0,11-2-10,10-4 4,4-3 4,4-1-8,6-7-7,9 0 17,3-5 12,8-5 2,8-9-2,6-3 22,6-10-34,-2 0-49,0-7-106,-8 3-58,-6-1-133,4-34-235</inkml:trace>
  <inkml:trace contextRef="#ctx0" brushRef="#br0" timeOffset="251322.3748">13867 17787 976,'6'2'116,"1"2"-71,10 0 40,2 2 17,2 1-36,-3 0-18,1 0 0,-4 5-10,-1 4-14,-4 4-23,-2 19 10,-4 2 5,-8 4 13,-4 3 10,-5-11-8,-2-2 1,0-6-5,-3-7 9,6-10-2,2-5-1,4 0-12,4-12-1,2-3-20,6-11-12,5-16-48,4-14 33,12-18 27,5-3 13,-2 0-11,2 13 2,-7 9 5,-10 18-8,-6 13 17,-6 8-3,-2 6-15,-1 3 0,-1 0-6,1 3-12,4-2-135,7 2 40,8-3-137,65-19-387</inkml:trace>
  <inkml:trace contextRef="#ctx0" brushRef="#br0" timeOffset="252018.4146">14874 17238 1288,'-1'0'259,"1"0"-179,-3 0 1,3 0-2,0 0 8,0 0-19,1 0-26,-1 0-30,0 0 0,0 3-12,-1 2-18,-7 9-9,-11 16 27,-11 14 18,-18 17-11,-5 12 2,-4-5-7,3-4 5,14-6-6,10-9-1,12-1-6,8-3 5,4 1 0,4-3-12,7-6-7,7-5-14,12-11 1,10-10 32,11-11 1,8-11 17,6-12 2,3-7 1,1 0 46,-3 2-27,-11 6-26,-12 6 5,-15 9-5,-11 4-13,-8 2-9,-3 2 9,0-1 0,0 0 1,-2 0 6,2 3 1,-1-3 1,-1 0 9,1 1-9,-2-1-8,0-1 7,-4-2 18,-2-7 8,-8-7-13,-11-10-20,-4-3 10,-4-6-11,1-2 0,0 0-1,3-2 0,6 10-6,5 8 7,8 7 6,7 9-6,3 4 0,3 0-12,2 2-23,-2 2-62,4 0-118,5 7 49,3 7 7,7 10-310,48 29-375</inkml:trace>
  <inkml:trace contextRef="#ctx0" brushRef="#br0" timeOffset="252278.4295">15310 17755 1274,'0'0'331,"-3"0"-215,3 1-104,0 5-12,0 0 0,-2 4 9,1 6 34,1 9-8,0 2-16,1 6 16,-1-1 1,2-1 4,-2-5-19,-2-3-1,2-1-13,-1-9 1,1-1-8,0-10-20,0 0-130,-3-4-335,-15-43-269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34:55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10740 8069 528,'0'-2'203,"0"2"-115,1-6-74,4 5-14,4-2 0,4-1 1,4-4 0,2-2 1,-1-1 10,0-1 18,-6 2 12,-2 1 43,-7 2 20,-2 4-21,1 3-22,0-3-19,-2 2-19,4-3-21,12-4-3,9-5 0,15-6 0,14-4 0,11-3 0,7-4 0,-3-1 1,-4 2-1,-12 3 0,-17 11 0,-12 1 1,-14 9 0,-2 1-1,-8 4 0,3 0-1,2 0-7,2 2-4,4 0-25,-4 0-16,-1 1-29,-3 6-17,-3-8 24,0 3-3,-3 0-15,-3 0 51,-3 0 36,-3 6-6,0-1-80,-2 1-67,-14 23 11</inkml:trace>
  <inkml:trace contextRef="#ctx0" brushRef="#br0" timeOffset="536.0306">10934 8399 307,'-5'0'182,"2"0"-94,-7 1-32,4-1 7,3 0 30,2 0 30,1 0 0,0 0-18,1 0-24,1-1-26,1-2-52,10-3 17,12-7-21,22-10 2,66-29 10,24-4-9,-99 42 7,-4 2 0,26-13-3,-6 7 0,-7 2-6,-8-1 0,-8 5 2,-6 4-1,-14 2-1,-9 4-11,-2 2 2,-6 0-6,-4-1-36,-13-2-92,-10 3-20,-8 3 32,-1 0-38,-45 11-133</inkml:trace>
  <inkml:trace contextRef="#ctx0" brushRef="#br0" timeOffset="2248.1285">16536 8784 208,'0'0'141,"0"0"-73,0 0 50,0 0 68,0-1 0,0 1-28,0 0-62,2-3-60,-2 3-27,0 0-9,1 0-42,-1 0-114,5 0-65,23-11-40</inkml:trace>
  <inkml:trace contextRef="#ctx0" brushRef="#br0" timeOffset="2503.1431">16572 7928 822,'0'-2'96,"0"0"-63,-1 0-33,-1 2-1,2 0-4,0 0 4,-1 4-21,1 9-11,1 5 8,1 11-11,-1 7-41,2 9 7,2 6-92,3 88-131</inkml:trace>
  <inkml:trace contextRef="#ctx0" brushRef="#br0" timeOffset="2676.153">16588 8746 247,'0'5'74,"0"4"-16,2 8-31,-2 1-4,4-3-13,0 3-2,-2-4-2,6 7 0,1 2-5,0 3 6,3 7-7,6 66-66</inkml:trace>
  <inkml:trace contextRef="#ctx0" brushRef="#br0" timeOffset="2849.1629">16623 9632 716,'0'0'108,"0"3"-93,0-2-15,0 3 0,0 4 1,1 7 0,1 7-1,2 11-67,14 79-147</inkml:trace>
  <inkml:trace contextRef="#ctx0" brushRef="#br0" timeOffset="3034.1735">16696 10318 174,'0'3'265,"0"-3"-172,0 0-64,0 0 25,0 0 28,0 0-43,0 1-39,1 3-31,12 29-121</inkml:trace>
  <inkml:trace contextRef="#ctx0" brushRef="#br0" timeOffset="3206.1833">16686 10722 903,'-4'-7'145,"1"1"-97,-4-6-48,6 9-141,2 3-63,2 0-31,13 2-19</inkml:trace>
  <inkml:trace contextRef="#ctx0" brushRef="#br0" timeOffset="27468.5711">23168 5908 597,'-10'-24'225,"-5"7"-74,-7-19-91,-3 10-22,3 7-19,-8 0-8,-1 7 16,-2 1 0,0 4-11,-3 10 4,-5 8-13,-7 5-4,-7 9 5,-6 8-7,-5-1 1,2 1 7,-4 1-3,0 2-5,-10 6-1,0 5 6,1 5 0,11-2-6,10-1 0,17-5-7,17 0-4,6-3 4,6 4 6,1 6-3,2 1 4,-5 1 1,0 9 0,-1 3 0,-1 9 0,-2 0 0,1 5 5,-3 2-5,-3-1-1,3 4 0,2-12 6,1-6-6,1-7 0,3-6 0,0-7-1,1 2 1,-3-1 0,3 3 0,-3 5 1,2 1-1,-2 7-1,5-1 1,1-1-6,6-6 0,1-2 5,3-10-9,4-4 5,-1 2 4,7-7 1,-2 1-1,4-6 0,2-3-6,3-1 7,7 1-6,4 1 13,9 1-4,1-2 9,-1 0-12,0 2 0,1 2 0,-7-1 2,-1-3-1,-6-3-1,4-1 0,-1-3 2,4 3-2,5-7 0,10 3 1,7-2 11,15-3-6,53-1 2,-84-11-7,37 5 5,-9 1-6,-16 3 0,-13 0-1,-11 1 1,-10 0-8,-4-2 8,-3-3 0,1 2 2,6-2 4,8-2 7,12 3-2,17 1 1,13 8-11,10-2 5,-3 8-6,-4-3 0,-6-5 0,-13-1 0,-7 2 1,-7-1-1,-6-5 0,0-2 1,3-1 0,10-6 7,14-1 11,57-13-1,31-7-3,9 5-6,-62 13-8,-10 7 8,-50 10-9,0-6-6,-6-2 6,31 7 12,-12-3-11,0-2-1,0-4 0,1 3 1,2-3-1,7-1 0,-3 5 1,6 0-1,5 1 2,-1 5-2,3 6-14,-3-1 6,2-3 8,-5-10 0,-1-2 2,-5-4-1,-2-4 5,3-2-4,-2-9-1,-2-3 0,-1-6 10,-1-6-4,3-7-6,-2-5 0,2-8 5,5-6-6,-7-5 6,1-14 0,-4-8 15,-3-5 12,-2-5-13,2 0-4,4 5-7,-1 14-8,-1 13-1,-2 6 0,-3 2 0,-5 4 1,2-3 0,2-3-1,3 3 1,-2-3 0,-1 0-1,-8-3 1,-4-1 8,-5-4-3,-6 0-5,-11-1 0,-6 3 0,-5 0 0,-12 3 8,-2-4-3,-2-1-4,-3 3 5,3 0-6,-1 4 0,1-1 0,-3-2-1,-4 1-3,-7 2 3,-5 3 0,-13 1 0,-14-1-5,-50-28 5,77 54 7,-41-27-6,6 5-1,8 4 12,7 4-12,7 3 0,-4 2-1,0 0 0,-4 9 0,-10 1-17,-51-11 18,-22-4-1,-18 20 1,53 7-9,0 6 9,17-3-1,53 2 1,2 3 1,3-1 1,-35-11-2,1 4 0,-1 0 1,-1 1-1,-9 0-2,-44-7 2,-15 5 0,-16 4 0,50 2 0,-13 4 0,0 3 0,22 2 1,56 0-1,8-3-6,10 3 4,-18-4-11,18 4 7,9-1-11,6 1-8,3 0-16,0-3 32,-1 2 9,-3 1-6,-3-2-49,-4 1-29,-5 2 16,-7 2 10,-8 8 10,-3-1 15,2 4 4,2 3-16,10 4-39,3-1-25,8 12-40,-26 64-38</inkml:trace>
  <inkml:trace contextRef="#ctx0" brushRef="#br0" timeOffset="30007.7163">22650 8210 537,'-7'-8'183,"1"2"6,0-4-21,0 1-22,3 5-34,2 1-14,-2 2-28,3 1-26,0 1-28,0-1-15,0 0-1,-2 3 0,1-6 0,1 6 1,0-3-1,1 0-48,-1 0-72,0 0-83,2 0-128,2 10 7</inkml:trace>
  <inkml:trace contextRef="#ctx0" brushRef="#br0" timeOffset="30527.746">22991 8218 534,'0'-2'159,"0"4"-62,0-4-68,0 4-28,-3-2 0,3 0 7,0 2 7,-2-2-5,2 0-1,-3 2-8,3-2 5,-1 0 8,1 0 5,0 0 2,-2 0-6,4 0-15,-4-2-24,2 4-148,-5 12-61</inkml:trace>
  <inkml:trace contextRef="#ctx0" brushRef="#br0" timeOffset="30869.7656">23314 8210 342,'0'-2'237,"-1"2"-99,1 0-45,-2 0 19,1-2 22,-1 2-43,-1-1-29,2-2-23,-3 1-17,0 1-13,3-2-8,-1 3 1,1 0 3,2-1-5,-1 1-39,0 1-141,2 3-102,-10 21-9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39:17.9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3968 3712 18,'-3'-4'108,"0"2"-108,-3 0-53,3 0 31,0 4 22,3-2 16,-1 0 4,1 4 7,0-2 3,-2-2 7,2 2 13,2-2 5,-1 0-26,1 0-29,-1 6 0,2 1-8,3 28-5</inkml:trace>
  <inkml:trace contextRef="#ctx0" brushRef="#br0" timeOffset="2154.1232">4135 3670 19,'-1'0'552,"1"-3"-401,-2 2-80,1-5-7,-1-1 23,0-3-1,1 4 28,-2 5-3,1 1-54,1 0-33,0 0 3,-1 1-5,2 2-5,0-2-2,0-1 0,-3 0 0,3 2 6,-1-4 3,1 2 6,0 0-8,0 0-5,0 0-1,-3 2-8,3-2-7,0 3 0,-5-3 0,-1 4 1,-2 5-1,-3-1 5,-2 9-5,0-6 0,2-2 1,3 2-1,2-1-1,-1-1 1,-4 4-1,3 0 0,-2 6 0,2-2-1,-3 8-5,2 3 6,-1 2-1,1 3 1,-1 4 0,2 0 1,0 1-1,4-2 0,0-2-1,4-7-5,2 2 0,3 0 4,1 0 1,5 3-8,0 2 9,1 0 1,2 1 5,2 6 0,-1-4-6,6 1 0,-3 5 1,4 6 8,0-2-1,1 4-7,-1 2 0,1-8 0,-3-1-1,0-4-17,-2-11 17,-3-9 0,5 1 1,-7-4 11,2 1-3,0-4 0,-2-1 1,-3-2-1,5 3-3,-2-4 2,1 0-7,4 3 18,0-5 2,6-1-12,6-3-1,4 1 11,9 1-1,5-4-4,-1 0 16,-7 0-9,-5-4-14,-5 2 4,-3 0-10,-6 2 6,-2-2-6,1-2 0,3 0-1,1-1 0,7-7 18,9-1-3,0-6 2,6-3-2,-4 1 0,-3-4-5,-4 4 1,-8 0-4,-3 3 1,-6 2 1,-8 5 15,-2 1 13,-1-4-8,-2 2-17,2-4-12,-1-1 1,4 3 0,-4-4 5,-1 3-4,1-7-1,-1 2 5,1-5-5,2-7 0,0 1 5,-2-2 0,0-1-5,0-1 5,1-2-5,2-1 0,6-3-1,-1-4 1,-1 2 0,3-3 7,-6-1-7,4 2-1,-6-2 1,-1 2 1,-2 2-2,-2 6 1,-1 2 0,-2 1 11,-4 1-11,1 3 16,0 0-4,0-2-11,-1-2 2,-2 0-3,1-3-1,-3 2 0,-1 1 0,2 0-15,0 3 7,-5 6 2,4 4 0,-2 3 6,0-1 0,-4 6 6,1-2-4,-2-5 5,-4 2-6,-3-5 5,-6 1 9,1 0-8,4 1-7,-1 3-1,7 3 1,-2 1 0,2 0 1,1 3-1,-1 0 0,0 4 1,-1-2-1,4 0-2,-3 3 2,0 1-9,1 2 8,1-1 0,-6 2 0,4 2 1,-3-1 0,2 0 0,0 1 0,1 2 0,2-4 2,-5 3-1,6 0-1,-5-3 1,1 1 0,-3-2 0,0 1 0,-4-3 5,4 0-5,-5-1-1,6 4 1,0 0-2,4 4 1,-2-4 0,3 0 0,2 3 0,-1 0 0,6-2 0,-2-1-1,1 3 1,1 1-1,-3-2 0,-3 4-5,1 0 5,-3 3-1,-1 2 2,2-1-1,-2-1 0,2 2 0,-5 1 1,3-2-1,1 3 0,1-3 0,2 0-8,2-2 8,2 3-7,-5-2 8,5 2-1,-2-1-5,-1-2 5,5-2-8,1 0 0,1-4 3,2 0 6,-2-2 0,-1-2 0,-4 0-7,3 0-7,1 2-11,3-4-49,2 4-112,4 4-150,19 12-359</inkml:trace>
  <inkml:trace contextRef="#ctx0" brushRef="#br0" timeOffset="2514.1438">4672 3580 920,'-3'0'270,"2"4"-214,-5 7-55,1 6 5,-4 7-6,-1 7 7,-3 8-6,-4 8 0,-3 5 0,-6 6 8,-1 3-9,-3-3 6,1-5-5,4-8 1,5-7-2,6-6-63,10-6-131,4-4-14,40 4-35</inkml:trace>
  <inkml:trace contextRef="#ctx0" brushRef="#br0" timeOffset="2733.1563">4940 3937 744,'-3'4'174,"-2"4"-128,-7 13-32,-7 7-4,-7 11 14,-3 8 6,-7 8 3,0 1-16,5 0-17,0 7 2,8-3-2,10-4-8,11-5-116,6-14-70,44 12-85</inkml:trace>
  <inkml:trace contextRef="#ctx0" brushRef="#br0" timeOffset="2966.1697">5190 4377 565,'-3'3'167,"2"1"-133,-2 1-16,-1 4 39,-6 11 36,-10 9 3,-10 14-27,-9 18-24,-13 14-21,2 11-13,1-3-11,10-9 0,12-14-33,14-22-81,6-15-53,10-15-112,11-51 17</inkml:trace>
  <inkml:trace contextRef="#ctx0" brushRef="#br0" timeOffset="3184.1821">4608 3800 947,'-18'-4'175,"2"6"-119,-21 0-40,-1 16-10,-1 9-5,-1 7 0,-3 11 0,1 10 0,2 3-1,11 3-2,5-2-7,6-2-6,14-4-91,12-6-109,75 24-121</inkml:trace>
  <inkml:trace contextRef="#ctx0" brushRef="#br0" timeOffset="3372.1929">5044 4076 1008,'-13'0'199,"0"4"-128,-17 7-58,-4 14-4,-9 16-7,-7 8-1,-4 12 5,-2 8-6,8 3-46,7 1-141,-13 70-184</inkml:trace>
  <inkml:trace contextRef="#ctx0" brushRef="#br0" timeOffset="5922.3388">3340 2630 207,'-6'1'243,"2"2"-143,-7 4-49,-1-3 9,-1 1 29,-5 2 5,-6 5-16,-3-2-21,-4 5-19,-1 0-8,4 1-5,3 2-2,4 6-7,6-1-5,-1 7-10,3 3 0,2 12 0,0 4 14,2 8 9,-4 6-2,0 7-2,-4 5 11,-2-8-1,1-5-1,3-9-7,0 0-13,5 2 5,4 2-5,-3 8 0,3 6 7,0 8 7,-2 10-5,2 5 0,-1 2 4,1 1-4,0-6-12,1-1 0,3-6 2,2-1-7,2-1 7,6-1-7,-2 1-1,4-7 2,2-2-2,3-1-2,3-2-4,9 5 6,-1 3 2,4 0 4,1 1-6,-2-6-1,3-9 1,0-4-6,-1-8 6,0-3 6,4 0 1,1-2-6,5 2-1,5 2 1,4 1-1,9 3-8,4-1 8,3-2 15,-1 4-6,-2-1-8,-4-11 5,-4-2-5,-1-1 8,-4-7-4,2-5-5,4-7 0,8-9 33,56 3 11,33 7-10,19-9-13,-55-3 2,-10-6-13,-6-1-1,-66-7-9,0 0 6,-5 0 2,35-9-7,-7-1 14,1-6-6,-4-7-9,1-3 1,9-8 13,6-7 8,49-26 7,11-10-4,-3-11-8,-92 58-8,0-3 6,-3 0 12,34-35-6,-10-6 9,-2 1-20,-1-2 4,-5-1-14,-3-1 1,0 0 7,-4-3 1,-2 1-8,0-11 14,21-56-9,-3-25 0,-5-39-4,-17 79-2,-5 10-1,-16 73 1,-6 6 4,-1 5 2,11-43-6,-7 6 0,-3 5-2,-5-1 2,-4 1 0,-4-9 1,-3-1 0,-4-8 0,-6-6-1,-13-61-1,-11-30 1,24 129 0,1 12-6,-17-44-20,-5 22 17,-2 14 9,-4 5 12,-2 4 3,1 5-13,0-1-1,1 5 8,-4 1-3,-2-5 6,-6-4-11,1-2 4,1 3-4,5 4-2,2 7 2,6 5-2,3 7 0,-1 7 1,0-3 1,0 8 0,1-2 0,-1 0-1,1 1 6,-1-1-5,0-2-1,-7-2-1,2-2 1,-4 5-1,1-1-5,5 5 5,0 1-1,2 0-5,3 3 2,-2-4 5,2 3 0,1-2 0,4 0 0,-3-1 0,0-2 0,-6-1-1,-2-3 2,-2 5-2,-2-4 0,9 6-5,6 1 6,-2 1-1,3 3 0,-2-1 0,-3 1 1,5 1-1,7 0 1,-2 0 0,4 0-1,-2 1 1,-1 1 0,-1-1 0,-5 6-2,-2-2 1,-1 4 1,7-1 0,2-2-1,4 1 0,3-1-5,3 3 6,-1-4-2,-1 3 2,1 0-1,3 0 1,-8 3 0,-7 1 0,-8 7 0,-14 6-6,-5 2 6,1-5 0,8 0 6,4-3-6,11-5 1,6-5 0,4 1-1,0-2 1,2 0-1,2-1 0,-5 6 0,-2-1-1,-3 6 1,-7 2-1,-5 4 0,-2 4 1,0 3 0,2-6 0,5-3 0,8-5 0,5-8 0,7-4 1,4 1 1,6-6-1,1 2 5,-4-2-6,1 2-1,0 0 1,-2 0 0,-2 2 1,-4-3-1,1 2 0,-2 0 0,0 1 0,2-4 1,4 2-5,2-2 10,2 0-6,0 1 0,5-1-9,-1 0 8,1 0-7,0 0 2,-3 3-3,3 2-39,-2 0 6,1 1-21,0 0-9,1 4-19,1 3-17,2-1-18,12 10-54,3 0-122,63 18-204</inkml:trace>
  <inkml:trace contextRef="#ctx0" brushRef="#br0" timeOffset="10502.6007">5442 3915 331,'-3'0'279,"1"-3"-186,-3 3-54,0-3 27,0-2 35,3 3-19,0-2-13,-2 2 6,4-2 6,-2 1-37,2-1-28,-3-1 22,3 4-14,-1 1-3,1-2 1,0 4-4,0-2-10,0 0-8,1 0 5,-1 0-5,3-2-35,-1 2-4,4-2 12,1 2 27,3-4 17,3 0 26,2 1-7,2-4-13,1 3-2,5 0-9,1-2-12,-1 3 9,1-2-3,-5 4-6,1-2 6,-5 2 3,0-1 0,0 0-9,-2 1 0,2 1 0,7 0 1,-2 0 9,7-3-10,5 2 1,6-2-1,2-3 11,2-1-7,0 4-4,-6 1-1,-4-2 1,-5 4 1,-3-1 6,-6 1-6,-3 1 6,2-1-6,3 0-1,7-1 1,12-5 0,11-4 6,6-3 5,-1 0-4,-3 0-2,-9 3 0,-15 5 1,-8 1-6,-12 2 0,-6 2 6,-2-1 5,0 1 12,-1-3 12,1 3 0,1-3-7,1 3-8,5-2-14,4-2-6,4 0-1,7-2 0,1 0 0,-6 2 0,-4 4-1,-7 0 0,-6 0-1,0 0 1,-2 0 1,2 0 0,-1 0 1,-1 0 20,2-1 10,0 1-5,0 1-13,0-2-5,0 1-7,2 0 1,-2 0-2,0 0 0,-2 0 0,2 0-1,0 1 0,2-1 1,-4-1-1,2 1 0,0 0 1,0 0 1,0 0 13,0 0-7,0 0 41,-9-7 2,2-1-34,-2 1-16,-2-6 0,-2 3 1,1 1-1,0-1 0,-2-2 12,1-2-7,-2-1-5,3 0 0,-4 0 5,8 4-4,-1 1 0,5 6-1,4 4-6,0 0-4,3 0-14,-3 2 0,1-2-6,1 4 4,5 4 26,-1 3-1,2 4 0,8 0-1,-4 7-5,10-3-5,1 1 12,2 5 1,-4 1 0,2 1-1,-7-3 2,-3 3-2,-5-2 1,-3-5-1,-1-4-2,-4 0-8,-4-3 1,-3-2 0,-8 4 9,-5 3 12,-10 4-2,-6 2 10,-2 1-7,7-2-13,6-5-21,11 0-238,8-7-375</inkml:trace>
  <inkml:trace contextRef="#ctx0" brushRef="#br0" timeOffset="11592.6631">5117 3375 768,'2'0'141,"-2"0"-91,0 0-26,3 0 42,-3-2 37,0 2-26,0 0-40,1 0-14,-1-2-8,0 2 3,2 0 4,-2 0 32,1-2 39,2 0 36,-2-5 11,4-4-64,5-13-47,5-9-19,8-10-8,3-14 4,4-5-6,3-2 1,5-4 0,3-1-1,4-3 0,4-1 1,-2 5-1,-3 3 0,-5 10 0,-3 4 0,-5 1 0,-1 4-1,-8 3 1,-1 7-1,-8 7 0,-5 3 0,1 6 1,-5-1 0,5 2 0,-6 0 0,4 1 0,4 2-2,0-4-14,2 4-5,2 1 7,-3 7-2,-3 0 8,-3 4 7,-5 4 0,-2 0 1,1 0-2,0 0 1,-2 0 0,2 2-20,-1-2-3,1 0 4,-3 2 19,1-1-14,0 2 14,-5 1-1,-1 0 2,-5 10 13,-6-1-13,-5 8 0,-5 3 0,-4 4 11,-3-1-10,3 1 1,3-3-1,2-9 6,6 1-6,3-5-1,5 1 1,0-3-1,1 1-9,2 2 9,4-2-9,1-1-33,2 1-1,1-5-20,3 3-8,1-4-26,3 3-22,5-5 59,8 0-21,10-7-54,13-7 3,6-8 8,9-7-40,82-58-121</inkml:trace>
  <inkml:trace contextRef="#ctx0" brushRef="#br0" timeOffset="11786.6742">5873 2272 157,'0'-2'234,"0"2"2,0 0-82,-1 2-82,-2 2-72,-1 8 0,-1 4 2,0 10 47,1 7 1,2 0-22,2 5-4,5-2 21,0-4 17,2-3-13,0-3-19,-1-4-15,-1-3-9,-5 2 21,-5-3 5,-2 2-32,-5-2-101,-36 19-166</inkml:trace>
  <inkml:trace contextRef="#ctx0" brushRef="#br0" timeOffset="13167.7532">4335 3482 69,'-2'-2'593,"2"2"-405,-1-1-101,1 1-27,-2-3 39,2 3 16,0 0 1,0-3 17,-1-1-35,-2-4-40,0-6-19,2 4 15,-2-7-10,-4-1-13,5-4-5,-2-1-5,0-7-5,1-7-2,-1-10-13,4-14 5,0-12-5,0-3-1,3-7 6,1 2-5,-2 2-1,-1 5 0,0 8 1,-2 4 0,0 5 0,-1 5 1,-5 2 2,4 3-3,-1 2-2,2 6 1,-2 2-1,2 3 0,-3 3 1,2 5 0,-3 7 1,2 8-1,3 6 0,-2 3 0,3 2 0,0 2 0,0-2 0,0 0 0,0 0 6,0 0-6,0 0 0,0 0 0,0-2 0,0 2 1,0 0-1,-2-2 1,2 2-1,-1 0-6,1 2-1,0-2-16,-3 2-1,3 6 2,-4 6 17,-2 5-1,-4 7 5,2 7 1,-4 2 3,-2 5-2,-1 4-1,-1-2 2,0 2-1,-3 2 0,4-6 0,-3-3-1,8-12-1,1-8 0,6-11-17,3-5-9,3-2 15,-3-1 11,3-5-23,1-9-205,8-7-261,45-77 149</inkml:trace>
  <inkml:trace contextRef="#ctx0" brushRef="#br0" timeOffset="13371.7648">4405 2160 127,'0'0'651,"0"1"-544,-1 3-106,0 3-1,2 5 8,4 9 19,6 7 4,15 9 8,5 7 18,10 2-7,3 0-13,3 3-16,2-2-1,-1 5-20,-4 3-77,10 79-691</inkml:trace>
  <inkml:trace contextRef="#ctx0" brushRef="#br0" timeOffset="13832.7912">3866 4121 252,'0'-1'297,"-4"-1"-89,3 0-127,-2 0 9,3 2 26,0 0-29,3 0-47,-3 0-24,0 0-15,0 0 4,0-2-4,1 2-1,3 2-1,-1 0-56,7 2-165,13 1-305</inkml:trace>
  <inkml:trace contextRef="#ctx0" brushRef="#br0" timeOffset="14655.8383">3869 4179 483,'0'-3'291,"0"3"-162,3-2-84,-1 1 1,4-5-26,2-4-19,6 4 5,-5 1-6,-1 2 1,-5 3-1,0-3-1,-6 3 1,3 0 2,0 0 8,0 0 22,-2 3 13,2-3-6,0 0-5,-1 0 20,-1-3 33,1 3 24,-3-1-27,0-3-33,-5 0-21,-4-2-15,-1 2 2,-6 1-5,-2 1 6,-3 0 10,-2 0 2,-1 2 11,-3 0-8,1 0-8,-2 0-8,-5 0 7,-4 0 1,-6 2-23,-7 2 5,-5 2-5,2 1-1,8-1 13,3 0-14,7 4 0,7 1 1,7-5-1,6 0 1,6 0 1,-1-4 8,7 0-10,-3 0 1,-5 1-1,-5 1 0,-5 3 0,-7-1 0,-1 4 0,0 1 0,4-4 2,-1 2-2,2 1 1,4-4 0,2 0 0,8-6 5,1 3-5,2-3 0,2 0 0,-2 0-1,-2 0 1,1 0-1,-4 3 0,1-2-1,2 4 1,2-5 0,5 1 9,5-1-9,-1 0 0,2-1 2,0 1 5,0 0 5,0 0-11,0 0 5,2-3 6,-2 3-12,1 0-13,2-2 4,0 2 7,5-7-10,14-3-27,11-11 38,19-10 0,6-5 0,-7 1 1,-3 3 0,-10 3 0,-8 3-11,-8 8-34,-3 4-4,-6 4-40,-4 3-31,-5 5-55,1 4-124,-5 6 40,-11 33-70</inkml:trace>
  <inkml:trace contextRef="#ctx0" brushRef="#br0" timeOffset="14881.8512">2846 4261 467,'-6'2'138,"3"-2"-4,-6 2-7,6-2 23,2 2-28,2-2-56,0 0-66,9 9-29,2 10 29,10 11 0,11 8 23,1 7-10,3 2 8,-2-2-1,-4 0-10,2-6-1,2-1 9,-1-3-18,9 0-99,69 30-510</inkml:trace>
  <inkml:trace contextRef="#ctx0" brushRef="#br0" timeOffset="16029.9169">4181 4925 754,'0'0'162,"0"0"-123,0 0-37,2 3-2,-1-3 2,7 3-1,5-1 9,6-2-1,3 0-3,0-2 0,-4-1-5,-9 0 0,-2 3-1,-5 3-7,-4 2-1,-1 3 8,-5 12 21,-7 4 54,-9 9 20,-3 2-31,-2 4-19,1 1-16,1-1-10,7-2-8,0-1-5,2-1 1,2-2 7,-4 1-14,6 4 0,-4 6 0,-1 11 0,-3 6 1,0 7 6,-2 0-6,0-1 8,0-2-8,2-10 0,4 0 0,0-6-1,3-1 1,0-6 1,4-5-1,5-17 8,1-4-8,2-10 0,0-2 1,1-1-1,2-3 8,0 0 14,0-1 38,0-1 23,0-2 2,0-2-14,-1-10-48,-3-4-15,2-13-8,-2-12-1,2-8-15,0-16-8,2-7-2,2-2-5,0 10 22,0 14 7,-2 21 1,0 14 0,0 14 0,-2 5-7,2 2-28,2 4-1,0 6 24,2 9 12,1 5-1,6 5-1,-3 6 2,1 3 0,-1 6 0,-3 3-6,-3 6 6,-2 0 0,-3-6 0,3-8 0,0-11-1,6-11-11,2-5 12,12-11 9,16-6-6,19-19-3,56-26-157,24-20-187,-92 49 167,101-55-497</inkml:trace>
  <inkml:trace contextRef="#ctx0" brushRef="#br0" timeOffset="16951.9696">4975 5212 915,'0'0'240,"0"-4"-136,0 4-20,-3-4-2,3 1-19,0 2-24,0-1-22,0 0-10,-1 1-5,1-2-1,0 0 1,0-2-1,-3 2 5,3-4-6,-3 4 1,2 2 11,-1 1 9,0 0-1,2 0-12,0 0-8,0 1-18,2 7-15,-2 3 15,2 14 16,-1 10 2,0 11 0,1 11 0,2 2-1,-1 5 1,1 4 0,-1 6 0,-3 6-1,2 3 1,3-3 0,1 3 0,0-8 1,-3-5 0,5-9 1,-2-12-1,-4-16 1,-1-8 4,0-13-6,-1-7 1,0-3 7,0-2 44,0-2 28,-1 2-2,1 0-18,0-1-18,-1 1-8,1 0-2,0-3-2,-2 0-3,-2-3-8,-6-5-13,2-3-5,-6-8 10,0-6-11,2-11 1,-6-3 0,4-10 1,0 4-1,-1 0 0,2 3 0,3 12 7,3 7-8,3 10 1,3 9-1,1 6-1,1 1-23,1 2-18,6 14 3,1 4 20,6 14 18,5 14 1,-3 5-1,1 6 1,-3 4-1,-2-1 1,-1-1 0,-1-6 6,-4-12-6,-1-11 1,-2-13 0,-1-11-1,-2-6 1,1-2 0,1-2-1,6 0 6,0-4 2,8-1-1,7-8-5,1 1 4,7-5-6,2 0-59,5-7-187,56-87-540</inkml:trace>
  <inkml:trace contextRef="#ctx0" brushRef="#br0" timeOffset="17982.0285">5421 4712 546,'-1'-4'307,"1"2"-131,0-2-94,0 4-53,0 0-11,0 0 10,0 3 5,0-2-20,2 1-13,3 6-15,8 7 15,10 4 28,9 10 41,11 0-3,8 3-30,5-2-12,1 2 0,2 2-23,-2 4 6,-5 2 5,-5 5 3,-4 0 2,-6 2-4,-4-2 13,-2 3-13,1-8 13,3 2-1,4-1-7,1-7 2,-1-10-5,-4-5-3,-12-12-2,-8-1 8,-7-6 9,-5 0 24,-3 0 32,0 0 7,-3-4-6,2 2 6,-2-2-23,-1-6-41,-2-7-26,-3-9 5,2-1-5,1-5-2,0-7-8,2 0-5,-3-3-2,3-2 7,-1 7 4,-5 1 6,4 2-1,-1 4 1,-3 4-1,3 7 2,1 0 8,3 8-9,0 2-2,3 4 2,0 1-1,0 4 0,0 0-5,0 3 4,0-3-28,2 6-10,1 9 2,4 5 26,1 13 11,-1 6 1,1 4 0,-2 6 0,-1-3-9,1-1 9,-3-6 0,-1-2 0,1-3 0,-3-4-6,-3-5-2,3-8 7,-2-4-7,-1-4-3,-2-3 7,-3 1 4,-4 1 16,-13 1 4,-8 3-7,-8-2-13,-4-1-57,-1-9-72,9-9-124,-36-50-437</inkml:trace>
  <inkml:trace contextRef="#ctx0" brushRef="#br1" timeOffset="34627.9806">4091 2995 742,'-4'-5'165,"-3"7"-165,-6 1-27,3 8-18,0 4 28,3-6 16,4-2 1,1-3-2,2-2-7,2 2-4,-2 2-2,4 1-51,4 23-176</inkml:trace>
  <inkml:trace contextRef="#ctx0" brushRef="#br1" timeOffset="34851.9934">4096 3081 178,'0'-3'144,"1"1"-87,-1-1-24,2 0 45,-2 3-3,2-3-42,-2 3-24,1 0-8,2 0 0,-1 3-1,1 1-16,1 3-58,8 7-140</inkml:trace>
  <inkml:trace contextRef="#ctx0" brushRef="#br1" timeOffset="35288.0184">4184 3002 9,'0'0'315,"0"0"-135,0 0-81,0 0-23,0 0 1,0 0-11,0-4-8,2 2 4,-2 1-22,0-4-23,-2 3-10,2-1-5,0-1-1,-1 3-1,1 1-17,-2 1-57,-1 6-44,-1-3 94,-6 6 17,-1 2 6,-4-1 1,3 0-10,3-4 2,-6 1-47,6-6 55,0 0 24,1-2-6,-1-2-17,-1 2 7,0 0 19,0 0-14,-2 0 2,-3 0 14,1 2-13,1 0-16,0 4-6,3 4-1,2 2-14,2-2-14,2-3-13,4-1-28,2-5-16,6-2-52</inkml:trace>
  <inkml:trace contextRef="#ctx0" brushRef="#br1" timeOffset="35484.0296">3920 3105 79,'-3'0'520,"0"0"-398,-1-1-65,-1 1 36,2 0-3,3 0-50,-4 4-40,-3 0-25,1 6-73,1 3-20,-1 5-37,1-4-20,-12 28-112</inkml:trace>
  <inkml:trace contextRef="#ctx0" brushRef="#br1" timeOffset="35656.0394">3774 3273 238,'-4'2'122,"1"-1"-74,-5 5 4,2 0 2,-2 0 11,3 2 16,-3-1-29,2-1 5,-1-1-28,-2 6-11,-4 7-18,0 4-26,-19 47-143</inkml:trace>
  <inkml:trace contextRef="#ctx0" brushRef="#br1" timeOffset="35852.0506">3637 3536 618,'-2'0'241,"2"0"-145,-1-1-36,0 1 20,-3 1-38,3 2-42,-4 1-1,-2 4-5,1 6-42,3 1-47,0 3-53,3-1-38,5 25-63</inkml:trace>
  <inkml:trace contextRef="#ctx0" brushRef="#br1" timeOffset="36257.0738">3558 3890 801,'-3'0'176,"0"2"-119,1-2-30,1 4-27,-1 2-5,-1 10 5,1 3 1,4 4-1,1 1-53,5-2-19,-1-3 26,-1 1 10,0-8 19,0 2 10,0-3-11,0 1 17,0 0-10,-3 2-52,-3 3-82,0-7-85,-1 0 46,-4 0 124,3-8 60,-1-1 135,2 2 6,-2-2-21,0 5-34,0 0-17,-1 3-5,-1 1-20,2-1 7,-1 1-17,0-1-10,2-1-1,2 2-13,-3 4 1,6 0-4,-2 2-7,2 3-55,3 27-274</inkml:trace>
  <inkml:trace contextRef="#ctx0" brushRef="#br1" timeOffset="36454.0851">3547 4560 677,'0'0'263,"0"0"-178,0 0-61,2 0-9,-2 0-1,1 0-13,4 4-1,0 7-1,1 0 1,4 8 0,3-2-73,5 1-37,38 15-116</inkml:trace>
  <inkml:trace contextRef="#ctx0" brushRef="#br1" timeOffset="36646.0961">3749 4808 268,'0'0'329,"0"-2"-188,0 1-71,0 1 19,0-3-17,0 3-38,1 3-29,0 0-5,4 5-1,1-2-8,3 7-21,1-5-51,1 2-114,1 4-48,15 14 195</inkml:trace>
  <inkml:trace contextRef="#ctx0" brushRef="#br1" timeOffset="36836.1069">3856 5029 479,'0'0'255,"0"0"-132,-1 0-52,1 0 14,0 0 17,0 0-10,0-1-32,1 1-32,-1 0-20,2 0-8,-2 0-19,4 2-12,2 4 7,0 3-90,2 5-119,8 12-462</inkml:trace>
  <inkml:trace contextRef="#ctx0" brushRef="#br1" timeOffset="37037.1184">3934 5153 728,'0'0'265,"0"0"-164,0 0-72,0 2-29,2-2-1,3 2-23,3 1 4,5 4-17,1 0-19,3 3-26,-3 2 1,-5 0-17,2-1-40,-1 19-319</inkml:trace>
  <inkml:trace contextRef="#ctx0" brushRef="#br1" timeOffset="37212.1284">4140 5405 485,'0'1'238,"0"-1"-149,-2 0-50,4 0 36,-2 0-27,0 0-30,1 2-17,2 2 0,4 0-1,3 2-32,3 0-86,32 1-221</inkml:trace>
  <inkml:trace contextRef="#ctx0" brushRef="#br1" timeOffset="37397.139">4291 5463 349,'-3'0'294,"6"0"-184,-3 0-65,0 0-12,1 0 9,-1 0-8,3 0-16,1 2-10,2 2-2,1 0 3,6-1 1,0-3-10,4 3-30,7-6-15,50 0-330</inkml:trace>
  <inkml:trace contextRef="#ctx0" brushRef="#br1" timeOffset="37586.1498">4556 5534 534,'0'1'235,"0"-1"-122,0-1-47,2 1 19,0-3-5,6 1-38,7-2-23,0-1-10,9 3-7,-2 0-2,2 2 1,-3 2 5,0-2-6,-1 4-125,37 2-177</inkml:trace>
  <inkml:trace contextRef="#ctx0" brushRef="#br1" timeOffset="37931.1696">5156 5510 894,'-3'-5'255,"1"-2"-114,-2-3-24,2 2-37,2 4-25,0-2-26,4 5-29,3-1-46,8 2 22,4 0-20,3-2-61,1 2-45,-1-2-19,-7 0 19,0-2-80,-3 0-20,-1-2 110,2 2 107,2-2 33,0-6 17,-3 3 87,1-2 40,-6 0-21,0 1-27,-2 1-57,2 3-24,1-2-14,1 4 0,0-3-1,6 0-12,5-7-15,0 1-21,4-5-23,34-27-19</inkml:trace>
  <inkml:trace contextRef="#ctx0" brushRef="#br1" timeOffset="38120.1804">5680 5140 542,'0'-8'541,"1"2"-361,-1-8-90,0 6-18,3 2-40,-2 3-20,-1-2-12,3 1-32,5-1-167,2-3-59,26-35-264</inkml:trace>
  <inkml:trace contextRef="#ctx0" brushRef="#br1" timeOffset="38308.1911">5749 4622 808,'0'-7'218,"-1"-3"-83,1-9-24,1 3-17,2 3-13,-3 1-27,6 1-30,-6 5-13,0 3-11,3-1-74,2 1-176,17-30-212</inkml:trace>
  <inkml:trace contextRef="#ctx0" brushRef="#br1" timeOffset="38477.2008">5846 4261 973,'-3'-11'204,"2"6"-90,-4-5-89,3 6-25,2 2-115,0 1-101,11-17-141</inkml:trace>
  <inkml:trace contextRef="#ctx0" brushRef="#br1" timeOffset="38677.2122">5822 3963 660,'-1'-10'285,"1"3"-86,-3-9-41,3 5-68,0 1-50,0-1-23,0 3-17,0 3-9,0-5-194,19-31-306</inkml:trace>
  <inkml:trace contextRef="#ctx0" brushRef="#br1" timeOffset="38839.2215">5791 3695 709,'-3'-9'174,"-3"1"-23,-1-7-31,0-1-19,5 5-53,0 0-48,2 1-56,4 1-169,10-21-85</inkml:trace>
  <inkml:trace contextRef="#ctx0" brushRef="#br1" timeOffset="39020.2318">5719 3457 684,'-8'-7'207,"3"0"-27,-2-7-88,-2 0 4,0 1-2,2 1-46,-1 4-30,3 1-18,1 1-60,1 4-150,-9-8-96</inkml:trace>
  <inkml:trace contextRef="#ctx0" brushRef="#br1" timeOffset="39201.2422">5551 3276 626,'-4'-3'188,"0"-4"-98,-3-6-12,1 3 37,1-2-7,1 5-61,2 2-31,-2-2-7,4 4-9,-1-2-12,0 1-62,1-1-118,-4-15-97</inkml:trace>
  <inkml:trace contextRef="#ctx0" brushRef="#br1" timeOffset="39373.252">5433 3063 752,'-3'-8'242,"0"0"-125,-4-9-5,1 5-25,1-4-9,0 2-45,3 2-21,1 6-12,1 0-28,1 1-174,1 1-26,2-4-8,3-18-406</inkml:trace>
  <inkml:trace contextRef="#ctx0" brushRef="#br1" timeOffset="39530.261">5326 2876 581,'-3'-2'235,"0"1"-109,-6-6-13,3 2-40,0-5 26,0 2-33,1 1-31,2 0-21,3 2-14,-1-1-193,1 2-68,-9-8-352</inkml:trace>
  <inkml:trace contextRef="#ctx0" brushRef="#br1" timeOffset="39713.2715">5046 2784 665,'-4'-4'171,"-6"0"-54,-1-3-50,2 3-20,1-1-22,-1 2-16,3 3-9,1 0-27,3 0-64,-1 3-46,-1 2-16,-3 0-48,-11 9-127</inkml:trace>
  <inkml:trace contextRef="#ctx0" brushRef="#br1" timeOffset="39874.2807">4675 2882 153,'-3'-2'366,"-4"2"-165,-2-1-114,1 1-17,4-3-17,2 1 5,-2 1-17,0-2-41,2 6-2,-2 0-92,-4 5-112,-24 26-91</inkml:trace>
  <inkml:trace contextRef="#ctx0" brushRef="#br1" timeOffset="40057.2912">4424 2937 751,'-1'-2'156,"-2"0"-59,0-2-2,-1 0-13,4 3-26,-2-5-16,1 3-26,1 2-14,0 1-76,0 4-139,-1 5 68,1 0-45,-5 14-321</inkml:trace>
  <inkml:trace contextRef="#ctx0" brushRef="#br1" timeOffset="40220.3005">4299 2921 483,'-4'-6'160,"0"3"-65,-6 0-61,-2 4-34,1 4-78,-5 9 52,-7-2 20,2 6-55,1-3 56,6-1-1,6 0-12,7-2-85,10 8-154</inkml:trace>
  <inkml:trace contextRef="#ctx0" brushRef="#br1" timeOffset="40358.3084">4165 3053 324,'0'0'319,"0"0"-158,2 0-101,-2 0-32,0 0-28,1 4-40,1 3-28,22 21-160</inkml:trace>
  <inkml:trace contextRef="#ctx0" brushRef="#br1" timeOffset="40520.3176">4333 2992 948,'0'-4'165,"0"1"-96,-1-6-43,1 9-20,1-2-6,1 2-9,3 4-70,7 3-20,56 4-207</inkml:trace>
  <inkml:trace contextRef="#ctx0" brushRef="#br1" timeOffset="40687.3272">4634 2902 964,'0'-4'138,"0"4"-124,-2-3-14,8 3-113,4-3-26,7-1 46,56-10-152</inkml:trace>
  <inkml:trace contextRef="#ctx0" brushRef="#br1" timeOffset="40850.3365">4797 2925 138,'8'0'103,"4"-1"-29,13-5-23,8 0-2,2-4-1,0-1-24,2 0-10,-7 4-8,0 3-6,-14 4-16,6 5-317</inkml:trace>
  <inkml:trace contextRef="#ctx0" brushRef="#br1" timeOffset="41009.3456">5307 2863 604,'0'0'144,"0"0"-105,0 0-24,0 0 15,0 0 16,0 2-46,1 3-48,5 5 11,28 39-101</inkml:trace>
  <inkml:trace contextRef="#ctx0" brushRef="#br1" timeOffset="41154.3539">5538 3182 772,'-2'0'147,"2"0"-147,-3 3-56,3 20-263</inkml:trace>
  <inkml:trace contextRef="#ctx0" brushRef="#br1" timeOffset="42382.4242">4803 4137 382,'0'0'276,"0"0"-139,0 0-67,0 0-16,0 0-3,1 0-12,-1 0-15,1 0-24,-1 0-7,2 0-34,4 0 11,8 0 30,2 0 39,13-3-1,3-10-13,8-2-2,2-7-4,3-5-1,4-1-3,0-3-1,-4-1-4,-2-3 1,-3 4 14,-9 1-5,-1 5-14,0-1 7,-3 2-7,0-1-4,1 2-1,-1 2 5,1-1-6,2 3 1,-4-2 0,0 3 5,-4 3-5,-6 2-1,-6 5 1,-3 7-1,-5-2 0,-2 3 0,-2 3 0,1-3 7,-2 1 14,3 1 18,-1-2-9,1 0-16,0 0-14,4 0-20,5 0 13,3 0 7,4 2 10,4-4-1,-2 0-3,-6 1 0,-5-2 2,-3 2-2,-4 1 7,-1 0-6,-2 0-7,-6 0-36,-3 4-44,-4 2-148,-26 25-108</inkml:trace>
  <inkml:trace contextRef="#ctx0" brushRef="#br1" timeOffset="43449.4852">7443 2840 857,'0'-1'270,"0"-2"-169,0 2-76,0 1-23,3 0-1,4 0 13,9-1-4,8 1 11,6 0 5,9 1-11,-2 7 7,-5 0-11,-2 7 1,-6 4-6,-8 10-6,0 7 0,-4 10 10,-4 15 4,-2 8 1,1 5-2,-5 1 5,-1-5-4,-1-10-4,-3-8-4,-4-3 2,1-12-7,0-11 8,1-11 8,-1-10 34,0-5 88,-1-7-5,-2-2-56,1-7-47,1-8 16,7-7-25,4-5-21,5-6 11,7-3-11,3-7-1,5 4-1,1-4 0,3 6 0,3-1 0,-2 5 0,5 3 0,-3 5 0,-2 5 1,-11 9 0,-3 9 0,-9 5 0,-3 6-2,-3 0-11,0 0-14,1 2-80,5 6 13,3 3-50,9 10-155,21 24-348</inkml:trace>
  <inkml:trace contextRef="#ctx0" brushRef="#br1" timeOffset="43623.4951">8307 3167 1311,'-2'-1'244,"0"-2"-122,-2-3-17,1 0-65,-1 0-13,1-2-27,3 8-72,-8 14-602</inkml:trace>
  <inkml:trace contextRef="#ctx0" brushRef="#br1" timeOffset="44148.5252">7268 4021 887,'-3'-5'237,"3"1"-46,-1-12-61,5 9-50,5-6-17,15 1-24,18 1-15,25-2-15,75-8-3,47 4-6,-2 15 14,-101 8-13,-56 0-1,-9 0 0,-6-2 0,18 4 0,-12 3 0,-10-7 1,-4 0 0,-6-4 0,-1 0 14,0-3 6,0 2 8,0 1-7,0 0-22,0-2-96,9-17-418</inkml:trace>
  <inkml:trace contextRef="#ctx0" brushRef="#br1" timeOffset="47117.695">8790 4074 717,'0'0'353,"-3"-1"-197,2 1-122,1 0-33,0 0-1,0 1 0,0-1-1,-2 0-11,2 2-1,0 1 1,0 0 10,0 5 2,0 4 8,0-2-7,0 7 4,-7 5-5,-5 13-198,-50 55-459</inkml:trace>
  <inkml:trace contextRef="#ctx0" brushRef="#br1" timeOffset="51397.9398">10615 2767 1162,'-16'-13'150,"2"6"-95,-16-13-40,1 11-13,7 6 10,0 4-3,5 3 4,0 7-11,3 5-2,-2 10-9,1 11 8,0 6-9,6 16-1,3 5 3,6 13 7,6 4-6,2 3 7,3-6 0,0-5 0,-2-5-1,1 0 1,-4 0 0,-1 0 7,-4 6 11,1 3 9,2 6 6,-2-1-18,2-2-1,2-5 1,-2-5 1,-2-7 19,-1-3 16,-2-10-29,-1-13-5,-5-7 2,-3-5 16,-2-5 10,-12-6 46,-7-6-13,-13-7-36,-11-6-10,-3-13-19,-3-15-13,2-12-37,9-13-148,9-14-196,-14-163-518</inkml:trace>
  <inkml:trace contextRef="#ctx0" brushRef="#br1" timeOffset="51863.9665">10048 3395 1052,'0'3'234,"0"-3"-192,0 4-42,3 0-30,-2 10 9,5 9 15,4 18 6,4 14 13,9 11 10,6 7 14,7-1-7,6-7-10,-1-10 1,-3-7 1,2-16-2,0-6 1,-1-10-2,-1-10 1,-1-10-2,-2-11 4,0-15 34,-3-17 8,-10-10-14,2-15-10,-10-6-5,-10-5-17,-5 4 34,-13-1-22,-9 9-19,-3 1 25,-6 1-5,-1 7 13,0 6-4,3 13-11,-5 16-7,2 6-22,-4 14-8,-2 9-7,-2 10 15,-2 20 0,1 13 0,-1 12-11,6 8-13,9 3-87,7-1-82,9 1-73,36 95-206</inkml:trace>
  <inkml:trace contextRef="#ctx0" brushRef="#br1" timeOffset="52601.0086">11083 3782 884,'-6'-8'270,"-6"1"-107,-9-3-67,0 3-48,-5-2 11,-2 8-14,-7 4-18,1 7-5,-1 3-16,8 7-6,5 2-6,9 4-10,8 6 2,5 0 5,10 1 9,4 6-22,12-7 22,8 0 1,3-6-1,-1 0 1,-2 0 6,-6-3-6,-9-1 0,-4 1 0,-7 3 0,-5 3 0,-4-1 8,-5 0-8,-5-4 8,-7-2-1,-11 0 16,-10-4-2,-13 3-11,-9-7-11,-2-7-45,9-14-159,3-83-293</inkml:trace>
  <inkml:trace contextRef="#ctx0" brushRef="#br1" timeOffset="53140.0395">11671 2961 1283,'-2'0'271,"4"0"-196,-2 2-75,1-2-6,3 1-3,-1-1 2,3 5 7,4 0 6,-1-1 0,-2-1-5,-2 1 0,-5-4 9,0 0 7,-3 0 17,3 0 23,-2 3 9,1-3-24,1 0-42,0 4-9,0 10-12,1 13 20,1 18 1,2 22 0,5 6-1,-6-1 1,1 2-1,-4-4-1,-2-2 1,-6-4 1,-2 1 0,4-7 0,-3-11 6,1-10-5,3-12-1,0-8 0,5-11-94,0-5-62,0-8-11,6-72-703</inkml:trace>
  <inkml:trace contextRef="#ctx0" brushRef="#br1" timeOffset="53464.058">11784 3043 1027,'15'-6'201,"6"3"-150,18-6-37,4 5-8,3 1 18,-2 6 1,-1 5-5,-4 4-1,-4 13 5,-7 7 15,-8 11-1,-12 12-23,-8 6 12,-11 7 3,-13 2 16,-5 1 10,-6-1 4,-2-1-17,0-11-11,6-11-5,5-10-8,4-11-4,-1-9 2,-2-2-1,-13-1-5,-10-3-2,-9-1-9,-5-3-168,4-9-96,5-13-60,-16-75-474</inkml:trace>
  <inkml:trace contextRef="#ctx0" brushRef="#br1" timeOffset="54057.0919">11552 2779 1220,'-11'-9'225,"5"4"-107,-9-6-34,11 7 24,2 1-37,4 3-71,1 3-14,9 4-65,19 10 79,21 11 19,74 20-1,44 8-10,-18-5-1,-64-32 4,-51-10-11,-1-6 8,-6-1-7,31 4 5,-9-4 1,-13-2-5,-14-2 4,-10-2 3,-9 0 12,-6-11 1,-1-11-7,-7-3-7,-5-7-8,-11-3 0,-9 5-1,-8-5-11,-2 4 12,-4 2 9,3 6-8,7 3 0,10 10 11,14 3 9,6 9-19,10 2-2,5 6-56,11 7 33,21 8 23,18 10 6,10 8-4,3-3-2,-12 4 0,-15 1-1,-14 6-6,-8 2 1,-12 6 5,-6-2-7,-5 0 8,-6-4 1,-7 2 10,-3-10-4,-6-4 7,-4-1 2,-8-1-14,-3 2 11,-1 4-7,0 3-5,8-2-1,4 2-161,17 37-385</inkml:trace>
  <inkml:trace contextRef="#ctx0" brushRef="#br1" timeOffset="54245.1027">12730 3550 316,'0'1'1273,"0"-1"-1146,0 6-127,-2 0-3,1 0 2,-2 1 1,0 1 3,0 3 12,0 0-2,0 1-2,3 3-11,2-1-5,44 17-236</inkml:trace>
  <inkml:trace contextRef="#ctx0" brushRef="#br1" timeOffset="54604.1232">13297 3418 1249,'-15'-24'177,"6"5"-112,-14-21-1,-4 10 25,0 7-16,0 7-5,-3 13-47,0 6-21,-1 17-7,1 13 6,-3 15-8,2 14 1,2 7-1,1 9 8,4 1 0,4-5-6,7-8 1,6-12-5,4-9 10,7-13 1,5-8-1,1-10 2,10-8 8,12-13 21,15-15-15,16-17-5,7-16-10,4-18-90,-6-11-87,72-185-392</inkml:trace>
  <inkml:trace contextRef="#ctx0" brushRef="#br1" timeOffset="54838.1366">13570 2505 264,'-3'14'724,"-6"8"-650,-3 17-55,-7 18-7,-4 14 6,-2 12 50,-20 73 32,-9 63 34,-7-3-62,35-88-42,12-17-12,16-72-5,14-3-11,0-6-2,29 26-24,21-19-225,140-48-581</inkml:trace>
  <inkml:trace contextRef="#ctx0" brushRef="#br1" timeOffset="55177.156">14098 3257 787,'-13'-8'658,"1"0"-542,-18-2-58,-9 19-32,-13 8-17,-8 16 1,2 4 22,11 7-32,21 0-3,20 5 3,23 1 8,13 5-7,16 1 11,3-5-10,3-3-2,-6-6 1,-11-4-1,-12-2-6,-9-1 5,-8-6-11,-6-3 6,-8 1 6,-6-4 10,-7 2 7,-9-2 17,-13-1 26,-7-1-12,-6-6-22,1-3-8,2-8-9,5-8-9,2-12-112,7-9-230,-41-104-600</inkml:trace>
  <inkml:trace contextRef="#ctx0" brushRef="#br1" timeOffset="55739.1881">13673 3057 1354,'2'-2'272,"-2"2"-170,0-2-63,0 2 7,1 0 20,2 0-28,6 2-31,20 2-7,20 1 1,62 7 0,39-2 6,-7 0-7,-58-8 1,-52-2 0,-3 2 0,-6-2 7,20 2-7,-11 0 3,-9-1-4,-15-1 0,-4 0 0,-5 0 19,-4-7 101,0-10-22,-10-11-83,-8-13-14,-15-5-1,1 1 1,-1-2 5,7 8 0,4 0-5,4 0 0,3 6 1,4 3-1,0 5 1,8 7 5,2 10-7,2 6-17,6 4 4,3 5-17,12 10 13,9 10 17,18 14 0,13 6-1,-2 6 1,-7 4-1,-7 1-23,-15 2 9,-12 4 13,-9-1-10,-7 2 8,-11-7 4,-14-6 9,-10-13-2,-16-2 11,-7-4-7,-7 3-4,11-7-7,18 1-173,23 30-445</inkml:trace>
  <inkml:trace contextRef="#ctx0" brushRef="#br1" timeOffset="56414.2267">15086 3443 1284,'-3'-4'344,"2"0"-173,-4 0-41,5 2-13,1 2-15,1 0-51,1 0-19,12 0-32,22-4-1,60-3 0,64 1 1,21-8 2,-82 10-1,-61 4-1,-12 0-1,-2 1-45,22 6-73,-14 0-109,-19 4-316,-46 20-433</inkml:trace>
  <inkml:trace contextRef="#ctx0" brushRef="#br1" timeOffset="56708.2435">15086 3970 1071,'2'0'187,"-1"1"-187,2-1-30,2 2 30,5 1 45,12 1 152,10 2-7,15 0-56,10-2-53,7-2-42,-2 2-15,3-4-9,-2 0-5,-2 3 4,-6-2 1,-7 2-15,-4 3 8,-3-5-8,-5 3 0,0-3 6,-1 2-6,-5-3-1,-6 0-75,-7 0-131,-10-8-394</inkml:trace>
  <inkml:trace contextRef="#ctx0" brushRef="#br1" timeOffset="58298.3345">16575 3157 927,'0'0'261,"0"0"-139,0 0-35,0 0 27,2 0 18,-2 0-32,0 0-47,0 3-40,-2 0-13,2 5-34,2 17 14,-1 10 20,1 14 2,-1 12 4,-4 3 3,-1 5-9,-2 4 1,-2-2 13,-4 3-14,3-2 6,1-5-5,1-4 11,0-11-11,2-8-1,4-10-15,2-12-53,-1-8-38,3-7-82,4-9-68,2-10 55,40-62-527</inkml:trace>
  <inkml:trace contextRef="#ctx0" brushRef="#br1" timeOffset="58750.3603">16712 3105 142,'-3'-15'916,"2"6"-712,-5-12-14,6 12-28,0 5-52,3 0-58,0 8-52,5 0-12,11 2 5,11 7 5,8 5 1,6 3-4,4 5 5,-2 2 0,0-3 2,-4 5-2,-4-5-1,-2-1-5,-6 1 6,-3-5-8,-6 3 2,-9-5 0,-1 5-4,-8 3 2,-7 7 8,-6 2 30,-8 7 6,-6 9-3,-9 4-2,-5 3 5,-4-1-13,2-4 8,0-5-17,-1-5-13,1-5 17,3-8-4,-5-2 4,0-5-10,0-4-7,-1-6 9,4-4-1,7-7 0,4-4-9,10-6-24,5 0-110,16-4-212,75-71-783</inkml:trace>
  <inkml:trace contextRef="#ctx0" brushRef="#br1" timeOffset="59103.3805">17593 3614 980,'0'11'66,"-2"1"-47,1 15 2,-2 5 26,3-2-2,-2-5-5,4-9-5,1-4-13,-2-9 1,1-3 28,-2-1 91,0-6 22,3-7-68,1-10-62,-4-8-17,0-5-10,-3 6 2,-4 9 26,-2 6 25,-3 9-9,3 1-41,2 6-9,-3 7-1,-3 3-1,-2 2 1,-1 7-12,7 1-204,19 23-428</inkml:trace>
  <inkml:trace contextRef="#ctx0" brushRef="#br1" timeOffset="59967.43">17475 3702 581,'0'0'460,"1"2"-411,3 2-49,2 3 0,1 2 0,2-4 11,2 0 8,3-2 2,-1 1-3,0-2 9,-6-4 0,0 1 30,-5-5 32,6-3-25,-6-8-31,2-1-7,-2 2 14,-3 1 46,0 6-14,-3 5-23,2 4-17,2 0-32,-3 0 0,2 1-18,-3 5 17,-2-2 1,0 5 1,0 1 0,2 0-1,-3 0-78,5 4-123,6 2-151,23 9-527</inkml:trace>
  <inkml:trace contextRef="#ctx0" brushRef="#br1" timeOffset="61318.5072">18065 3312 1010,'0'0'259,"2"0"-190,-1 0-58,1 0-1,-1 0 20,6 3 12,6-3-6,14 1 18,17 2 2,3 0-16,0 0-16,-2 3-9,-10 4-1,-9-1-14,-8 8-1,-9 2-5,-6 7-14,-8 9 20,-8 8 20,-11 7-11,-7 2 4,-3 3 1,-2 4-1,-1-2-12,1-2 0,2-6 8,2-1-3,7-13 2,5-6-7,7-14 1,7-7 5,5-8 2,1 0 0,1 0 11,2-4-2,-1 4-12,2-2 18,9-2-18,13 1 0,16-6-6,14 0 1,8-5 0,-1 3 7,-2-1-8,-6 0 0,-6 2-14,-1-6-115,-8 2-91,53-34-148</inkml:trace>
  <inkml:trace contextRef="#ctx0" brushRef="#br1" timeOffset="61738.5313">18918 3385 1195,'-2'0'246,"2"-3"-99,-2 1-37,4 2 4,0-1-14,2 2-47,8-1-34,13-1-19,18-2 9,20 2-3,10-1-6,2 0-24,-7 0-51,-11 0-52,-20-1-29,-13 3-101,-18 3-31,-16-1-54,-19 2 218,-11 3 124,-11 1 21,-2 2 62,3 1 58,11-2-48,9 4-20,11-1-28,0 10-34,-1 8 2,-2 8 19,-5 5 26,1 10-17,-4 2 14,1-5 7,3-3-19,2-9 7,11-14-37,8-10-13,6-8-43,13-6-88,16-6-89,108-53-449</inkml:trace>
  <inkml:trace contextRef="#ctx0" brushRef="#br1" timeOffset="62000.5462">19230 3518 1055,'-4'0'231,"2"1"-154,-8 9-67,3 4-10,-3 13 0,-1 13 0,-1 7 24,3 8 21,3 3-15,3 0-11,3-6 4,3-4-22,3-12 1,6-8 8,0-8 1,10-12 16,13-7 28,17-10 1,12-11-20,7-8-14,-9-6-22,-12 2-67,-14 1-109,-14 4-164,-17-32-273</inkml:trace>
  <inkml:trace contextRef="#ctx0" brushRef="#br1" timeOffset="62518.5759">19780 3288 1274,'0'-2'238,"1"2"-128,1-4-53,1 2-3,1 2-17,7 0-26,3 6-3,4 4-8,-1 6-6,2 9 4,-4 7-4,-2 4 5,-3 6 1,-2 1 0,-2 6 1,-1 1-1,-5-3-1,-2 2 1,-2-4-1,-4-2-5,-5-4 6,-4 0 11,0-4-4,-2-2-1,6-12 0,6-8 0,4-13 2,3 0 8,0-7 14,0-9-8,0-12-21,1-11 4,8-12 4,8-8-9,11-9 0,6-3-10,4 4 10,-1 12 5,0 6-5,-4 15-3,2 5 2,-2 6 1,-5 9 0,-4 0-4,-1 7 2,-3 0-55,3 4-90,1 0-181,24-8-568</inkml:trace>
  <inkml:trace contextRef="#ctx0" brushRef="#br1" timeOffset="62812.5927">20396 3627 835,'-2'13'114,"-2"6"-86,-2 11-2,0 6 5,3-4 14,-1-10-16,4-6-10,2-7 5,0-5 2,1-7 44,0-4 166,4-12-100,1-13-97,4-7-24,-6-2-13,-2 10-2,-8 9-20,1 10 2,-3 8-106,-4 8-212,-21 28-457</inkml:trace>
  <inkml:trace contextRef="#ctx0" brushRef="#br1" timeOffset="63592.6373">20970 2885 919,'-1'-1'252,"2"1"-122,-1 0-62,0 0-8,0 1-3,0 2-48,3 7-9,-1 7 0,2 15 16,2 17 8,-2 14-6,-4 13 29,-4 8-1,-2-1-22,-7 3 8,3-1-2,-7 7 0,1 2-17,-1 2-4,1-8-1,5-13 1,4-22-8,5-19 0,2-19 0,2-11 15,-1-7 96,8-13 46,9-14-97,12-21-35,13-16-26,-1-8 0,3 1-1,-3 6 1,-6 13-1,-4 17 0,-12 12 1,-7 15 0,-4 6-1,-5 5-17,4 9-2,2 8 2,7 9 18,0 8-9,-1 6-6,-2 2 7,-2 4 1,-3-2 6,-5-2-1,-2 2 1,-6-4-1,0-3 2,-1-6 9,2 1-2,0-9 2,0-1-9,2-6-120,3 1-181,13-10-391</inkml:trace>
  <inkml:trace contextRef="#ctx0" brushRef="#br1" timeOffset="67842.8804">22146 3343 1225,'-3'-2'270,"3"2"-122,-2-2-106,2 2-22,0 0 2,0 0 29,2 0 18,-1 2-22,1-4-25,1 2-22,-3 2-6,4-2-4,8 2 8,6 0 2,11 0 0,11 0 0,3-4 1,11 0 7,7-4-8,3-4 1,8 1 1,-3-2-1,-10 0 5,-14 5-6,-17 2 1,-14 2 0,-8 2 0,-5 0-1,-1-1 9,0 1-3,0 0-3,0 0-3,2 0-46,10 1-85,1 3 50,6 2-64,2 3-71,-4 5-47,-1 24-192</inkml:trace>
  <inkml:trace contextRef="#ctx0" brushRef="#br1" timeOffset="68330.9083">22112 3989 996,'-3'-5'289,"0"3"-113,-4-4-103,3 5-38,4 1 5,3 0 1,-3-2-35,1 2-6,0 0-15,-1 2-14,3-2 8,-2 0-1,1 1-5,7 2 10,11 0 17,15-1 0,17-2 23,15-2 23,54-9 17,-79 6-27,38-4-1,-7 2-10,-14 3-13,-11-1-3,-8-2-1,-9 3-1,-6 0-1,-5 0-6,-2 2 1,-3 1 0,-8 0 5,-5 1-4,-2 0-1,-1 0 5,1 0-6,-1 1 0,-2-1 0,3 0-1,0 0-58,-4 1-137,-31 7-426</inkml:trace>
  <inkml:trace contextRef="#ctx0" brushRef="#br1" timeOffset="71125.0681">23918 1499 850,'0'0'155,"0"3"-140,4-3-15,3 7-1,8-1 1,16 6 7,15 1 7,16 6 14,54 14 1,23 4-7,16 3 4,-41-14 2,4-2-8,17-6-4,23 4-10,16-11 5,7 5-1,4-6-1,8-4-1,-7-8-7,-12 0 1,-14-4 5,-14-4-1,-19 0-4,-18-2-1,-16 7 5,-53 1-4,-3 2 4,-5 2-6,29-2 0,-9 2 1,-10 2 0,-8 4-1,-7-1 0,-8 4 0,-7 1-21,-5-1-90,-12 1-57,-66 15-104</inkml:trace>
  <inkml:trace contextRef="#ctx0" brushRef="#br1" timeOffset="76548.3783">23638 3249 966,'-3'-18'205,"-1"8"-74,-1-16-52,4 2-29,2 4 13,2-6 16,3-1-22,3-1-10,1 5-20,6 1-14,4 1-5,9 5-7,5 1-1,13 5 1,3 2-1,2 3 1,-4 8-1,-10-1 1,-8 2-1,-9 6-12,-4 6-1,-4 7 4,-1 12 8,2 17-7,0 10 8,-2 7 0,5 3 0,-4 3 0,0-5 1,-1 3 0,-5 2 0,0-3 0,-7-2 0,-3-5 0,-4-6 5,-4-10 6,3-10-12,-3-11-32,2-9-37,1-9-65,-4-7-55,-16-35-96</inkml:trace>
  <inkml:trace contextRef="#ctx0" brushRef="#br1" timeOffset="76760.3905">24194 3257 968,'0'0'292,"-1"0"-179,1 0-113,-3 9-32,-4 7 19,-3 11 13,-12 11 25,-8 9 26,-7 6-22,-8 6-7,-6-2-4,-1-2-4,6-3-5,6-3-9,13-8-151,4 50-188</inkml:trace>
  <inkml:trace contextRef="#ctx0" brushRef="#br1" timeOffset="76956.4017">24937 3398 1283,'-6'-3'301,"6"2"-146,-4-5-46,0 4-20,2 2-40,1 0-49,1 4-7,1 8-184,4 4 44,9 9-204,47 5-433</inkml:trace>
  <inkml:trace contextRef="#ctx0" brushRef="#br1" timeOffset="77554.4359">25128 2650 982,'-3'0'316,"3"0"-215,-1 1-101,1 8-20,0 4 7,0 9 5,0 18 7,0 11 1,-2 16 6,-4 17 3,-10 67 2,-6 18 7,13-118 4,-3-6-7,-9 55-4,-4-6-1,1 0-2,-3-1-2,4-9-5,-1-17 11,11-21-10,6-17 3,3-18-4,4-11 32,4-11 155,3-15-82,8-18-68,11-20-28,9-12-3,7-11-7,6-2-1,4 10 0,-1 8 0,-4 18 0,-6 13-1,-8 18 2,-7 7-2,-5 9-5,-9 6-4,3 6-4,-5 8 0,1 2 6,1 11-1,-3 8-2,-3 8 3,-2 4 9,0 8 1,-3-1 0,-1 1 0,0 0 5,3-7-4,-3-1 5,-3-6-7,-3 3-82,-5-4-205,-29 21-738</inkml:trace>
  <inkml:trace contextRef="#ctx0" brushRef="#br1" timeOffset="77707.4446">25994 3904 1400,'-1'-4'232,"1"0"-79,-5-6-94,3 4-40,2 5-19,3 4-205</inkml:trace>
  <inkml:trace contextRef="#ctx0" brushRef="#br1" timeOffset="92444.2875">24768 2657 878,'-1'0'294,"0"-3"-154,-4 0-89,5 3-32,3 3-5,-3-3 8,2 3-22,0 0-12,12 10-19,3 12 31,14 20 13,11 17 7,1 18-7,29 75-2,10 48-11,19-6 12,-23-48-3,15 17-8,8-2-1,-9-14 8,-11-17-2,-19-20 2,-44-71-8,-4-9 0,-4-5 1,12 24 8,-11-14-9,-8-16-76,-9-7-260,-54-48-332</inkml:trace>
  <inkml:trace contextRef="#ctx0" brushRef="#br1" timeOffset="93090.3245">20400 2640 950,'1'1'194,"9"5"-194,11 14 0,19 8 3,20 24 3,14 11 12,58 60-3,8 39 24,-31 29 10,-57-86-2,-13 2-13,-5 9-10,-11-6 3,-4-8-9,1 2-10,-3 3 4,-8-71-5,3-4 5,-2 0-10,13 29-2,2-9-186,25 13-304</inkml:trace>
  <inkml:trace contextRef="#ctx0" brushRef="#br1" timeOffset="94264.3916">10841 5551 597,'0'-1'168,"1"1"-66,-1-3-102,6 6-35,1 4 35,6 3 65,5 7 26,5 9-4,1 8-25,-2 7-14,-4 8-3,-3 12 7,-9 5-13,-9 17 3,-11 7-3,-20 60-4,-15 17-10,34-126-10,4-4-7,-9 36-7,6-15 0,12-10-1,2-11-109,6-9-161,26-24-35</inkml:trace>
  <inkml:trace contextRef="#ctx0" brushRef="#br1" timeOffset="94644.4134">11116 5488 1122,'-6'-5'214,"3"2"-41,-6-3-94,9 5-79,2 2-3,6 1-40,8 8 43,18 4 6,20 6 10,20 4-4,54 12-10,10-2-1,-102-19 8,-6-3-7,31 21 5,-17 5-7,-13 9-8,-12 12 1,-13 7 5,-14 10 2,-17 10 23,-17 8 7,-48 62 26,-41 3 2,-32-20 5,34-41-18,-26 5-9,15-14-7,32-22-16,75-48-2,12-9-4,11-5 11,-13 4-18,20-12-3,12-18-156,11-14-186,87-137-451</inkml:trace>
  <inkml:trace contextRef="#ctx0" brushRef="#br1" timeOffset="95342.4533">12298 6012 1017,'-3'0'270,"3"0"-105,-1-4-90,1 8-21,1-4 1,-1 0-10,1 0-28,4 3-17,12 1 0,13-1 16,17 0 11,20 0-3,51-11 15,16-11-4,-97 10-11,-4 3-5,28-1-13,-12 3-6,-10 5 1,-8 2 0,-5-2-1,-2 3-1,-11-2-56,-5 2-63,-3-2-79,-5 4-133,-25 18-133</inkml:trace>
  <inkml:trace contextRef="#ctx0" brushRef="#br1" timeOffset="95688.4731">12098 6855 1151,'3'0'210,"0"0"-210,10-2-19,11 0 19,16-3 54,16-1 15,57-5 9,33-6 10,-7 3-25,-54 6-16,-51 4-11,-4 4-12,-5 0-12,26 0 4,-12 1-14,-11 2 8,-12-2-8,-5 3-1,-7-4 7,-4 3 14,-3-3 32,-1 0-3,0 1-42,0-1-7,3 0 5,0 1-7,-1-2-15,0 1-157,0-22-369</inkml:trace>
  <inkml:trace contextRef="#ctx0" brushRef="#br1" timeOffset="96993.5477">14185 7174 705,'10'-11'171,"1"4"-52,11-10-25,3 8-23,5 4 13,5 2 33,4 3-33,0 7-6,3 3-39,-1 10-23,-4 4-7,0 5-9,-5 3-11,-9 1-4,-6 2-11,-12 7 26,-14 3 6,-17 6 21,-18 5-4,-16 7 11,-15 0-19,2-5-15,12-10 8,13-15-4,24-8-3,11-15-1,13-5 0,7-4-38,4 5-14,8 5 52,14-1 12,16 4 18,14-11-12,9-6 6,5-6-15,1-6-9,1-8-6,-2 0-207,90-67-259</inkml:trace>
  <inkml:trace contextRef="#ctx0" brushRef="#br1" timeOffset="97511.5774">14967 7174 1270,'15'-7'156,"9"-1"-121,25-10-28,12 3 14,6-5 44,0 0 5,-3 4-35,2 3-16,-3 0-11,4 3-8,1 1-66,-9 2-102,-19 1-57,-19 12-35,-24 4-110,-25 7 346,-26 15 24,-56 30 66,-36 27 57,0 14-3,109-71 18,6 0-23,4 1-31,-25 25-30,16-8-16,12-6-19,11-12-19,11-4 0,11-7-39,6-11-58,17-7 19,14-14-99,12-23-68,7-15-46,-2-9 32,-9 3 259,-17 10 165,-18 18 112,-13 16 5,-6 13-253,-2 7-10,1 16-19,0 15 87,-3 16 59,1 8-65,1 10-8,2-6 1,7-9-31,5-10-19,6-16-15,5-10 18,12-19 27,12-15-7,18-23-47,49-56-144,45-100-435</inkml:trace>
  <inkml:trace contextRef="#ctx0" brushRef="#br1" timeOffset="97887.5989">16155 7177 947,'11'-6'210,"3"6"-149,10 3-31,4 6 21,-1 2 8,-4 10-4,-4 8 1,-4 4 19,1 6-24,-4 6-30,-5 5-5,-4 2-15,-4 1 25,-6 5-10,-9 3-1,-4 3-6,-11 4 17,-7 3-13,2-11 2,9-14 3,9-23-17,13-17 22,5-16 7,5-18-30,12-21-18,16-26 18,47-75 13,25-16-11,-72 118 7,-4 7 0,34-39 0,-12 15-9,-4 16-9,-6 7 8,-6 10-5,-11 12-9,-9 10-37,-9 4-86,-9 8-95,-6 2-411,-62 22 326</inkml:trace>
  <inkml:trace contextRef="#ctx0" brushRef="#br1" timeOffset="98225.6182">14218 6701 1571,'0'-5'194,"1"1"-194,5-2-83,14 4-20,21 1 76,28-3 27,86-8 76,101-14-23,86-9-11,-97 4-12,13 1 19,-29 7-1,-53 13-13,-38 17-16,-36 4-5,-66-3-7,-10 1-7,-7-3-1,19 8-30,-18-4-118,-13-4-28,-16-9 3,-16-2 20,-120-39-387</inkml:trace>
  <inkml:trace contextRef="#ctx0" brushRef="#br1" timeOffset="98549.6367">14950 5457 1477,'3'-4'117,"11"4"-117,20-2-114,17 4 73,16-2 41,48 0 7,-73 8 1,37 5-1,-3 13-5,-9 9-1,-12 7 5,-13 12-6,-9 3-19,-11 5 16,-5 7 3,-10 8 1,-6 7 10,-5 3 2,-4-7 2,-5-5-6,1-8 0,-4-19-7,-4-11-2,-2-12-57,-5-18-171,-46-62-328</inkml:trace>
  <inkml:trace contextRef="#ctx0" brushRef="#br1" timeOffset="98730.6471">15674 5688 1129,'-3'1'268,"3"2"-226,-10 11-34,-10 9 4,-19 11 105,-23 18 27,-63 37-50,-22 15-38,106-67-38,11-5-9,-31 37-9,26 1-274,28 48-720</inkml:trace>
  <inkml:trace contextRef="#ctx0" brushRef="#br1" timeOffset="100357.7402">18162 6673 618,'0'0'220,"2"0"-179,6 0-5,12 0-32,4 0 53,12 2 38,-3 2 14,1 3-37,-3 8-28,-7 2-44,-7 4-2,-6 7-17,-8 5 19,-11 7 22,-12 6-5,-18 7 2,-10 0-10,-7-4-9,11-5-88,20-13-227,52-39-406</inkml:trace>
  <inkml:trace contextRef="#ctx0" brushRef="#br1" timeOffset="101020.7781">19415 5973 584,'0'-2'245,"5"-2"-28,9-6-122,15-6-29,19-10-24,19-5-8,9 0 5,6 0-4,45-12-26,-88 31 4,34-2 2,-10 2-12,-20 12-3,-15 9-34,-14 8-22,-10 11 47,-13 11 9,-9 17 33,-13 14-12,-12 11-9,-10 9 2,1-2-13,2-2 7,3-14-7,3-11 5,0-14-4,1-10-2,1-8-68,-1-10-82,-3-10-28,3-13-59,-59-66-53</inkml:trace>
  <inkml:trace contextRef="#ctx0" brushRef="#br1" timeOffset="101423.8011">19526 5890 912,'-1'2'253,"2"4"-244,0 8-9,3 9-22,2 18 22,-3 18 13,-1 12 13,-6 19 5,-7 61 5,1-98-6,-14 51 3,-9-8-22,-4-6 10,-4-7-11,6-16 8,8-16-10,12-24-8,8-9-14,8-15-38,8-17 14,3-15-164,10-16 49,15-16 70,8-11 67,7 3 16,-1 9 28,-1 12 41,-7 19-6,-1 13 3,-2 15 8,-3 10-4,-1 13 25,-4 8-19,-4 4-20,-3 4-26,-7 1-11,-3-4 5,0-2-9,-2-5-6,-2-5 4,-1-3-13,-1 2-148,2-10-175,22-17-442</inkml:trace>
  <inkml:trace contextRef="#ctx0" brushRef="#br1" timeOffset="101659.8146">20411 6656 1134,'0'5'103,"4"4"-89,2 5-4,0 7 64,0 5 38,-2 0-37,-2 8-31,-4 6-11,0 3-3,-3 1 4,1 5-10,2-8-18,-1-5 0,6-7-5,-1-12-1,0-5-85,2-6-85,1-6-58,14-41 8</inkml:trace>
  <inkml:trace contextRef="#ctx0" brushRef="#br1" timeOffset="102280.8501">21574 5835 1020,'-2'0'252,"-2"0"-111,2 0-72,0 2-22,-8 6-13,-13 8-4,-17 13-7,-17 20-16,-54 49 1,72-55-7,-35 44 1,12-3-1,18-6-1,23-18-13,21-15-29,21-12 24,20-8 18,23-1 15,48 11 8,19-3-5,-92-23 9,1 0 1,32 12-10,-10-2-6,-15 0 3,-6 0 0,-9-4-4,-8-1-4,-10-6-6,-6-2 1,-3-4-2,-4-2 0,-1 0-3,0-2-52,3-2-76,7-2-38,34-45-311</inkml:trace>
  <inkml:trace contextRef="#ctx0" brushRef="#br1" timeOffset="102964.8893">22325 5863 733,'0'-3'186,"3"0"-96,3-1-48,2-2 30,5-4 39,2 4-24,9 1-39,1 1-24,8 4-10,1 4-5,-6 5-2,2 7-4,-6 4-3,-6 9 0,1 15-6,-3 8 6,-8 19-1,-2 13 3,-10 67-2,0-100 31,-11 46-31,-4-12 9,0-8 1,-2-16-10,4-14 0,2-17 0,0-15 27,7-11 58,-1-16 49,2-7-56,5-25-78,7-12-3,14-22 3,13-15 23,41-72-23,-47 110-7,24-48 7,-6 20 1,-6 24-1,-7 14 0,-1 14-1,-6 13-12,2 2-47,1 10-39,-3 9-53,5 3-92,54 23-74</inkml:trace>
  <inkml:trace contextRef="#ctx0" brushRef="#br1" timeOffset="103375.9128">23930 5663 1302,'-4'-2'180,"1"2"-128,-10-2-50,-4 10-2,-15 13 1,-13 6 5,-10 17-5,-3 12-1,5 8 1,8 6-1,11-7 1,15-4-1,8-14-2,13-10-38,8-2-10,9-7 50,21 3 18,7-5 39,14 1 18,2-1-33,-2 4-18,-9-1-10,-10 1-4,-8-1-9,-4-2 10,-5-5-11,1 5 0,-6-2 2,-3-4-1,0 0 7,-4-5 2,5-2-10,1-7-47,11-10-82,68-74-442</inkml:trace>
  <inkml:trace contextRef="#ctx0" brushRef="#br1" timeOffset="103721.9326">24711 5463 1573,'1'-2'201,"11"2"-201,10-4-96,14 12 78,14-3 18,9 1 6,7 1-4,4 4 4,-5 0 1,-5 2-6,-12 5 0,-15 3-1,-11 2-11,-14 2-10,-10 5-28,-14 8 49,-20 11 7,-19 12 16,-59 54-22,-19 36 13,-1 14-8,97-116-5,6-12 8,4-8-9,-24 19 2,5-21-2,2-21-11,-2-16-113,4-20-91,13-21-25,21-166-97</inkml:trace>
  <inkml:trace contextRef="#ctx0" brushRef="#br1" timeOffset="103961.9463">24630 5559 1225,'1'14'120,"1"5"-101,3 21-19,-2 17-6,-3 9-4,-3 9 10,-5 10 16,-4 6 20,-16 60 2,-19 21-14,21-124-5,-2 0 10,-31 49-7,-6-14 1,0-9-10,12-15-13,21-20-18,20-21-132,16-18-46,20-21 115,11-12-240,102-119-309</inkml:trace>
  <inkml:trace contextRef="#ctx0" brushRef="#br1" timeOffset="104135.9563">24628 6400 509,'17'-11'264,"-2"6"-22,15-9-94,-12 17-44,2 10-43,-6 7-16,2 10 8,1 4 29,0 8 16,4 6-20,-4 4-45,-1-7-21,-1 3-2,-1-8 8,-2-8-10,-2-7-8,0-3-128,0-8-211,13-40-748</inkml:trace>
  <inkml:trace contextRef="#ctx0" brushRef="#br1" timeOffset="104502.9772">25360 6608 1577,'16'4'175,"3"-4"-146,19 4-13,7 0-16,1 4 10,-1 5 5,-2-1 2,-8 8-16,-5 3 8,-9 3-9,-9 2-29,-12 5-7,-18 4 27,-19 4 9,-24 8 0,-11 4-58,1-8-34,21-9 68,22-13 18,22-13 3,9-6-16,4-4 19,11-4 76,18 1 80,14-4-24,14 0-61,3 0-34,-9-1-5,-11 4-5,-9 3-18,-9 2-3,-12 2-6,-6 4-25,-5-1-100,1 4-73,-7 0-100,-16 12-432</inkml:trace>
  <inkml:trace contextRef="#ctx0" brushRef="#br0" timeOffset="118254.7638">8842 9432 504,'-4'-7'168,"-3"4"-38,-2-4-22,1 2 63,3 4-1,2 1-35,3 0-57,0 0-39,3 0-20,8 0-19,20-4 28,28-11 52,85-26-14,60-33-29,-7-7-8,-96 38-14,-62 30-2,-9 4-5,-10 5 4,20-5-12,-16 8-7,-14 4 6,-7 1-7,-3-1-4,0-2-10,-3 2 13,2 0-3,-2 3-29,0 4-29,-7 1-25,-11 7-67,-91 46-210</inkml:trace>
  <inkml:trace contextRef="#ctx0" brushRef="#br0" timeOffset="118547.7806">8866 9538 938,'-1'0'208,"1"1"-147,0-1-61,1 5-26,2 2 26,3 12 0,3 10 27,6 7 11,-1 6-5,-1 6-9,0 0-3,-4 7 3,-3 2 1,-6 3-8,-1 4 7,-7 2-3,-2 4-11,-2-6 5,2-12-13,5-13 5,7-13-7,5-13-31,12-16-110,14-19-39,90-105-361</inkml:trace>
  <inkml:trace contextRef="#ctx0" brushRef="#br0" timeOffset="118787.7943">9056 9812 782,'-9'-1'242,"0"1"-122,-2-3-17,7 1 38,5 2-54,5-2-70,11 0-16,14-4 41,17-3 25,20-5-14,4 0-11,-2-1-20,-7 5-10,-9 8-3,-10 2-8,-1 2 1,-2 2-2,-5 2-30,-8 4-93,-5-1-134,-13 8-97,-10-1 114,-63 47-271</inkml:trace>
  <inkml:trace contextRef="#ctx0" brushRef="#br0" timeOffset="119057.8097">8777 10500 614,'3'0'302,"-2"0"-293,4 0 16,14-4 1,11-2 185,19-4-34,16-7-25,9-5-40,1 6-35,-4 1-17,-4 8-11,-9 3-25,-4 1-16,-5 6-1,-1 1 2,-6-1-9,-5 1 7,-7 1-7,-6 0-1,-11 0 0,-3-2-44,-2 1-56,-5-4-52,3 2-84,23-33-347</inkml:trace>
  <inkml:trace contextRef="#ctx0" brushRef="#br0" timeOffset="119442.8318">10255 9714 129,'-2'-3'1099,"0"3"-841,-1-3-171,3 3-87,5-2-2,5 0 2,23-3 9,23-7 35,80-18-10,39-13-10,-22 9-10,-114 23-7,-9 3-7,-8 4 0,23-7 0,-17 9 0,-15 6-29,-9-1-100,-6 7-45,-4 2-82,-50 41-118</inkml:trace>
  <inkml:trace contextRef="#ctx0" brushRef="#br0" timeOffset="119726.848">10152 10355 1036,'4'2'174,"10"-2"-161,11-2-12,17-2 50,18-6 80,10 1-23,8-2-9,46-4-17,-86 12-28,40-4-10,-11 4-14,-11 5-15,-13-1-9,-8 2 1,-9-3-7,-4-3 2,-10 2 7,-2-1-2,-2-2 4,-3 2-11,-1-4-71,3-2-169,8-44-470</inkml:trace>
  <inkml:trace contextRef="#ctx0" brushRef="#br0" timeOffset="120859.9128">12311 8693 1178,'0'-7'147,"0"5"-66,0-2-81,3 14-14,5 9 8,-2 11-1,8 17 7,-5 14 8,0 14 7,0 5-3,0 3-3,-3-8-1,2-3-7,0-8 7,1-6-2,-1-6 3,-2-8 1,0-7-10,-3-15-37,0-11-177,0-11-65,4-79-502</inkml:trace>
  <inkml:trace contextRef="#ctx0" brushRef="#br0" timeOffset="121181.9312">12416 8767 969,'1'-16'221,"1"7"-118,1-9-53,7 9-26,5 4-17,12 4 1,10 7-2,9 4-5,2 15 14,0 5 6,-7 5-6,-8 1-14,-8 6 15,-5 0-5,-5 0 4,0 6 0,-5-3-9,-2 1-5,-2 1 10,-3-5-11,-9 1 1,-5-8-1,-11 2 38,-17 3 20,-22 6-5,-56 31-29,-20-14-12,101-52-3,10-5-2,-28 8-7,22-4-165,10-1-488</inkml:trace>
  <inkml:trace contextRef="#ctx0" brushRef="#br0" timeOffset="121521.9507">11623 9930 1097,'0'-4'240,"5"3"-145,3-8-82,22 2-1,17-9 24,71-22 23,47-6 4,54-4-2,-60 23-20,0 9-13,-33 0 2,-10 14-10,-17 4-4,-13 3-3,-1 2-12,-49 0 7,-3-6-7,-4 7-1,24 2-86,-15 5-36,-19-1-208,-55 43-232</inkml:trace>
  <inkml:trace contextRef="#ctx0" brushRef="#br0" timeOffset="122256.9927">12582 10065 737,'-5'-8'271,"1"5"-71,-6-5-41,0 0-32,-4-4-5,-2 2-44,-4 3-32,-6 3-22,-10 8-23,-12 7 6,-7 14-7,-9 9 0,2 5 0,15-2 0,15 2-10,19-7-16,9 3 2,8-1 5,9-1 5,13 0 14,8-5 23,14-9-22,9-5 9,8-8 1,-2-8 4,-6-4-8,-13-4-5,-14 0 8,-15 3-4,-10 3 6,-7 4-12,-10 4-3,-12 2 3,-21 10 1,-59 23 0,62-22 0,-35 23 7,13-2-7,14-4-1,17-5 0,10-2-1,8-6-10,9-2 0,3-4-10,6 3 2,9-2 5,7 5 14,13-5 18,18-6-9,13-8 3,9-10 5,3-9-7,-5 0-10,-7 0-79,-9 4-251,37 5-311</inkml:trace>
  <inkml:trace contextRef="#ctx0" brushRef="#br0" timeOffset="122588.0117">12665 10780 1132,'0'7'219,"1"3"-201,1 8-17,2 6-1,5-2-23,2-6-4,6-2 27,1-5 11,6-5 40,-5-8 22,1-9-2,-2-5-14,-3-12-20,1-8-11,-5-9-16,-5-2-1,-7 4 0,-7 9-8,-7 12 11,-6 11 14,-6 9-8,-6 8-17,-4 10 4,-2 9-4,4 5-2,10 0 1,6-2-2,11-4-8,8 0-13,11-1-61,17-12-97,115-44-603</inkml:trace>
  <inkml:trace contextRef="#ctx0" brushRef="#br0" timeOffset="123068.0391">13467 10132 1309,'-13'-11'190,"4"6"-106,-15-6-45,-1 11-28,-8 7 2,-5 9 5,-4 11 3,4 12-15,7 2-6,6 5-9,9 1 1,8-2 7,8-3-8,7-6 1,5-4-16,6-11 24,10-3 0,5-8 0,9-10 16,5-7-8,3-12 6,-1-7-14,-6-5-9,-11 2 9,-15 5 6,-9 12 2,-10 5 2,-8 7 19,-13 8-29,-14 11 0,-17 17 1,-11 14-1,2 15 11,6 0-10,19 2-1,15-8-9,16-6 9,8-10-18,11-12 12,14-5 6,10-13 14,14-9-5,11-14 7,6-13-16,-1-6-25,-2 3-94,-10 7-436,31-21 314</inkml:trace>
  <inkml:trace contextRef="#ctx0" brushRef="#br0" timeOffset="123497.0636">13845 10632 864,'0'0'252,"0"0"-199,0 0-53,0 0-1,0 2 1,6 6 0,1 0 9,1 7 21,3 10 9,2 3-1,-6 3-5,-1 3-3,-2 4-3,-4 10 4,-5 3-17,-3 2 7,-6-4 16,1-8-8,4-15-13,2-11-4,1-9 8,6-2 16,-8-14 49,1-5-52,-2-15-33,6-18 0,3-4 0,7-11 8,10-1-8,5-3 6,11-2-6,7 1-1,7 0 0,-1 7 0,-1 11 1,-8 9 0,-9 17 0,-11 5 0,-10 9 1,-5 6-2,-1 4 1,-1 0-60,2 3-135,1 0-138,14 6 91</inkml:trace>
  <inkml:trace contextRef="#ctx0" brushRef="#br0" timeOffset="124118.0992">13225 9759 565,'-4'0'210,"2"-2"-85,-6 0 46,5 1 7,-2 1-13,2 0-37,3 0-41,0 0-29,0 0-8,2 0-5,1 0-45,1 0-3,2 0-11,9 0 4,19 0 10,20 1 34,70-2-13,40 1 8,-10 5-5,-123-1-9,-1-1-14,-2 1 5,25 3-5,-4-3 13,-7 0-12,-13-4 7,-11-1-8,-9 1 5,-9 0 1,-3 0 14,0 0-21,-1 0-21,-8-3-19,-6 6-215,-6 2-206,-45 22-241</inkml:trace>
  <inkml:trace contextRef="#ctx0" brushRef="#br0" timeOffset="124960.1473">14819 9557 1085,'-3'0'252,"0"0"-92,0-3-89,3 6-20,0-3-12,0 3-3,3-3-27,3 1-9,7 3-18,23 0 18,61 4 54,58-8-8,10-7-7,-66 3-21,-10 1-10,-49 1-7,-7 1 8,-1 1-9,29 0 0,-12 3-68,-10 3-95,-14 2-158,-14 25-203</inkml:trace>
  <inkml:trace contextRef="#ctx0" brushRef="#br0" timeOffset="125283.1658">14897 10200 306,'4'3'301,"5"0"-235,12 1 41,9-2 115,13-2 13,3-6-46,7-3-33,3-7-25,4 6-38,9-6-32,3 6-22,6 3-19,3-3-4,-8 3 2,-7 6-6,-10-1-10,-16 2 2,-14 0-4,-7 0 0,-10 2-9,-6-2-6,-3 1-62,-3 2-95,-3-2-103,-41-2-553</inkml:trace>
  <inkml:trace contextRef="#ctx0" brushRef="#br0" timeOffset="126582.2401">16765 10410 351,'0'0'493,"1"1"-374,5-2-119,6-1 54,12-2 50,5-6 23,10 1-32,2 1-22,-3 2-32,-6 6-14,-8 6-14,-3 8-12,-5 1-1,-2 7-1,-6 9-4,-3 6 5,-11 5 15,-9 7 6,-10 6 0,-10 4 0,-11-1-9,-2 1-1,-1-7-10,6-6 7,5-11-2,8-9 0,11-7-5,8-11 8,6-6 4,8-4-13,1 1-7,2-2 7,8-4 6,11-5 7,13 1-5,11-4 14,4 0-8,-3 1-7,1 4-1,-7 3-5,0-2 1,-3 8-2,-5 1-31,-6 4-71,-6 2-72,0-3-104,41-32-271</inkml:trace>
  <inkml:trace contextRef="#ctx0" brushRef="#br0" timeOffset="126987.2633">17500 10428 964,'-1'-2'251,"1"1"-104,0-2-53,4 1-37,9 0-21,14-5 26,14-1-17,16-4-11,17 1-16,5 1-9,0 3 8,-5 1-8,-14 4-2,-18 2-7,-13 4-42,-17 2-30,-11 0-40,-7 7 31,-9-3 70,-10 6 11,-13 2 7,-6 3 12,2 0-7,0 3 8,0 7 4,1 4 0,-1 2 3,2 8-9,2-4-8,5 2 2,6-2-6,4-7-4,7-3 5,2-9-6,6-3 5,4-5-6,2-2-57,6-7-101,3 0-43,12-11 2,59-49-249</inkml:trace>
  <inkml:trace contextRef="#ctx0" brushRef="#br0" timeOffset="127242.2779">17897 10594 782,'-2'0'330,"1"0"-112,-2 0-124,0 2-80,0 3-14,-2 9 0,-3 5 41,0 11-7,-3 11-7,7 3-9,1 4-7,9 1 2,3 5 80,5-3-24,4 1-46,1-13 7,2-8 9,3-10-5,2-9 7,1-8-10,4-6-13,6-9 0,3-13-18,7-9-19,0-11-196,44-83-266</inkml:trace>
  <inkml:trace contextRef="#ctx0" brushRef="#br0" timeOffset="127910.3161">18911 10393 983,'-7'-6'225,"1"3"-105,-8-11-28,-2 7-8,-2 1-35,-4 3-20,-5 4-28,-4 7 11,-3 2-6,1 13-6,1 6-1,1 6 1,4 8-1,4 2-6,3-3 6,6 0 1,6-3-13,8-7-10,8-9 4,10-4 11,17-12 8,12-5 15,17-10 17,7-10-11,-4-1 1,-11-3-5,-20 5-11,-18 4 7,-14 8 11,-6 5-4,-13 2 4,-16 8 9,-19 9-20,-61 26-13,75-23 11,-30 19-11,20 0-7,21 0-11,11-4 6,10 2-3,6-1 7,4-3 8,7-3 0,4-13 12,8 1 5,11-13 14,13-1-5,8-8-7,7-6-19,3-1-64,-3-8-230,78-39-634</inkml:trace>
  <inkml:trace contextRef="#ctx0" brushRef="#br0" timeOffset="128226.3341">19172 11009 1304,'0'0'238,"0"1"-191,0 0-47,2 3-26,2 3 11,2 6-4,5 3 4,5-1 14,5-4 1,-1-1 8,0-8 12,-4-4 10,1-8 3,0-8 1,1-9-14,-3-10-2,-5-1-8,-9 1 7,-5 4-4,-8 13 11,-4 4 11,-8 13-17,-14 9-5,-12 13-13,-9 8 7,9 5-7,10-1-5,30-3-41,23-4-131,159-3-345</inkml:trace>
  <inkml:trace contextRef="#ctx0" brushRef="#br0" timeOffset="128850.3698">20145 10304 1164,'-6'-5'184,"2"-1"-70,-9-6-58,-7 8-23,-7 0-15,-6 4 0,-1 4 1,1 12-12,9 3-7,2 10 0,1 7 0,2 7 6,2 4-12,2 4 12,1 1-6,4 0 0,6-4 0,5-9-18,9-9 6,10-10 12,13-6 6,16-12 24,14-12-11,7-13 7,-9-4-11,-14-5-15,-19 9 1,-19 5 7,-9 2-8,-10 8 6,-14 5-2,-12 4-4,-21 13 0,-11 12 2,-7 11-2,7 5 0,19 3 0,15 7-11,15-7 10,11 0-19,7-4 7,7-11 13,7-8 12,12-2 37,7-10 16,11-4-25,9-13-10,0-2-24,-2-8-6,-2 2-54,-5 1-180,48-5-315</inkml:trace>
  <inkml:trace contextRef="#ctx0" brushRef="#br0" timeOffset="129310.3962">20426 10918 1031,'1'-6'244,"0"3"-125,3-6-65,-1 4-39,-1 4 40,5 1-17,3 2-33,5 8-4,2 6 4,2 4-5,-6 7-6,-3 0-2,-3 9 8,-7-2 8,-8 3 7,-4 0 19,-4-4-33,-7 5 29,1-1-19,0-8 1,8-9 0,4-7-11,7-8 17,3-8 9,0 0 30,-4-9 7,3-4-56,-1-10-8,4-4 0,6-5 0,2 1 6,7-4 3,10-7-9,4-2 0,8-2 1,-2-2 10,3 5-11,-7 4 6,-3 3 5,-6 5-1,-3 7 8,-9 7-9,-6 8-7,-3 7-2,-1 5-5,1 2-37,2 5-105,4 5 30,5 8-107,36 21-292</inkml:trace>
  <inkml:trace contextRef="#ctx0" brushRef="#br0" timeOffset="130201.4471">21319 10387 894,'1'0'209,"-1"0"-154,0 0-55,1 2 1,1-2 22,5 2-7,5 0 28,6-1 23,4-1-2,-1 2-10,0-2 5,-2 3-3,2 1-4,-2-3-20,3 5-17,-3 4-7,1 2 6,2 5-15,-5 1 1,0 8-1,-4 1 0,-4 4 0,-3 5 10,2 7 14,-11 4-3,-2 4 4,-2 8-5,-5 8-2,-3 4-5,-4-1 1,2-11-14,1-13 8,1-12 7,6-12-14,1-11 0,4-7 16,3-5 29,1-6 91,-3-8-76,1-18-47,2-18-13,8-16 7,5-8-7,6-3 0,5 5 1,6 8-2,3 13 0,0 6-1,3 3 0,2 6 0,1 5 0,3 0 0,2 2 1,1 0-1,1 3 1,-7 5 1,-4 3 0,-13 5 0,-1 4-1,-12 7 0,-3 0-9,-2 3-57,2 4-66,5 1 66,-4 5-83,2 1-79,-6 1-253,-25 5-127</inkml:trace>
  <inkml:trace contextRef="#ctx0" brushRef="#br0" timeOffset="130877.4858">17819 9754 791,'-7'-5'220,"3"1"-47,-2 0-43,4 4-59,2-1-5,1 1 9,-1 0-3,1 0-39,1 0-17,-2 0-4,2 0-12,-1 0-10,0 0-17,6 1-26,12 2 53,27-3 63,81-3 29,106-16-25,68-9-22,-81 5-24,-2 7-10,8 1-11,23 3 15,8 6 0,-4 6-5,3 0-4,5 4 5,9-4-11,-15 0 0,-34-1 6,-33-2-4,-39 3 5,-46 0-5,-72 0 4,-13-4-6,-9 2 6,9-2 3,-16-6-9,-11-2-99,-17-13-219,-130-85-606</inkml:trace>
  <inkml:trace contextRef="#ctx0" brushRef="#br0" timeOffset="131372.5141">19317 8489 1323,'1'-8'175,"4"0"-122,12-6-47,12 4-5,19-3-1,24-1 1,58-12 1,25 14 6,-11 12-7,-106 3 4,-8 4-5,-11 1 0,26 12-5,-17 5-2,-14 7 7,-6 11 0,-8 8 9,-4 14 16,-6 7-10,-1 8-6,-2 3-7,1-1 5,0-1-5,-2-2-1,-2-11 10,0-10-4,-1-12-7,-1-15-7,-1-14-124,-2-17-239,-33-81-556</inkml:trace>
  <inkml:trace contextRef="#ctx0" brushRef="#br0" timeOffset="131553.5245">19905 8675 1298,'0'0'240,"0"0"-166,-3 2-74,-3 7-9,-8 10 9,-9 4 15,-10 6-3,-10 5-5,-7 7 1,-11 4-8,-10 7-41,-4 3-295,-83 61-520</inkml:trace>
  <inkml:trace contextRef="#ctx0" brushRef="#br0" timeOffset="133094.6126">9192 11544 330,'0'-2'148,"2"2"-148,7 6-64</inkml:trace>
  <inkml:trace contextRef="#ctx0" brushRef="#br0" timeOffset="133679.6461">9009 11775 598,'0'2'203,"0"-2"-113,-2 4-57,2-4 4,0 0 14,0 2-9,0-2-21,-2 2-12,2-2-8,0 2 1,0-2 11,-3 2-13,3-1 1,0 2 0,-1-3 14,1-3-13,0 3 5,0 0-5,1 3 8,2 1-10,1 3-32,22 27-187</inkml:trace>
  <inkml:trace contextRef="#ctx0" brushRef="#br0" timeOffset="134226.6773">8824 12087 969,'0'3'230,"0"-3"-179,1 3-51,1 3-12,2 1 1,3 6 11,2 4 12,1 8-1,-1 4-10,-1 7 5,-5 11 12,-6 15 9,-3 10-10,-9 21 4,-3 1 4,-1 2-2,0-5-8,3-8-8,6-11-5,2-2 11,2 1-5,3-8-8,5-10 7,-1-11-7,2-18-54,1-14-87,-4-5-68,-10-14 73,-30-36-587</inkml:trace>
  <inkml:trace contextRef="#ctx0" brushRef="#br0" timeOffset="134608.6992">8910 12145 751,'-2'-13'316,"1"3"-161,-1-9-61,2 13-40,2 3-48,1 2-6,10 1-16,12 4 16,15 2 25,14 7-10,0 6-14,4 7 16,-12 0-10,-5 7-7,-8-2-11,-11 1-9,-6-1-10,-9 3 23,-8 3 7,-12 10 52,-11 11 26,-16 11 14,-11 0-28,-9-7-25,7-14-1,8-13-10,12-14-4,13-9-4,6-5-4,5-6-1,2-2-15,3-6-12,0 0-144,4-5-145,7-51-378</inkml:trace>
  <inkml:trace contextRef="#ctx0" brushRef="#br0" timeOffset="135344.7413">8612 11909 994,'-13'-9'174,"3"6"-78,-8-9-38,7 8 25,7 0 41,4 2-23,0 2-95,4 0-6,1 2-35,5 0 35,11 4 30,12 2 29,16-4 22,10-4-20,5-4-17,9 0-10,-2 2-4,-4 4-10,-1 3-10,0 5 1,1 2-10,2 0 11,0 2-2,-2-4-10,-4-2-1,-2-3 1,-6 1 1,-6-6-1,-11 0 11,-8 0-10,-12-4 0,-9 4 0,-6 0 13,-4 4-1,-4-4 10,-5-6 20,-4-1-1,-8-9-28,-10-6-7,-5-1 2,-2-9 0,2 3-9,1-4 1,2-3 5,2 4-5,3 0 0,5 6 8,9 10-8,9 4 0,3 8-1,6 3-11,-1 2-21,4 3-34,10 12 39,15 6 27,13 10 14,12 4-13,2 2 5,-2-3 0,-9 1-5,-10-3-1,-9-4 0,-12 1-13,-9 1-1,-10 8 14,-13 8 2,-16 8 7,-18 12 4,-7 3-5,-1-3-1,10-5-7,11-7-31,13-10-132,12-5-95,49 35-287</inkml:trace>
  <inkml:trace contextRef="#ctx0" brushRef="#br0" timeOffset="135622.7572">10186 12407 1414,'0'0'268,"0"0"-190,0-1-78,3-1-43,7 2-5,12-4 48,17-3 13,22-11 11,66-17 0,26-12 6,-113 35-10,-7 4-17,30-1-3,-18 4-1,-12 7 1,-14 7-12,-8 4-33,-10 10-39,-9 7-55,-14 7-197,-72 77-560</inkml:trace>
  <inkml:trace contextRef="#ctx0" brushRef="#br0" timeOffset="135900.7731">10004 13038 1041,'2'-2'324,"0"2"-273,5-6-10,16-2-41,11-8 84,16-3 36,10-2-32,5 4-26,1 8-17,0 5 1,-6 3-17,-5 2-14,-6 5 3,-7 0-6,-8 1-11,-3 0 0,-1 1 1,-3-3-2,6 0-44,5 2-149,2-3-119,8-2-152,100-36 170</inkml:trace>
  <inkml:trace contextRef="#ctx0" brushRef="#br0" timeOffset="136173.7887">11467 12600 1582,'-2'-3'195,"2"3"-174,-1-6-21,2 9-146,8 0-20,1 9 85,11 1-176,54 13-665</inkml:trace>
  <inkml:trace contextRef="#ctx0" brushRef="#br0" timeOffset="136705.8191">11735 12434 1055,'-1'-2'198,"1"2"-88,-1-6-104,2 8-6,0-2-104,3 4-107,0 4 82,23 18-135</inkml:trace>
  <inkml:trace contextRef="#ctx0" brushRef="#br0" timeOffset="137198.8473">11861 12056 1305,'-11'9'192,"1"2"-150,-11 14-31,-9 10-2,-5 10 4,-2 9 8,3 6-3,0 8-7,2 7-4,3 7 4,6-5-1,4-4-9,10-11-1,7-4 0,7 0-1,4 3 0,7-5-5,7-7 0,9-2 6,8-11-64,7-13-86,9-9-147,109-14-155</inkml:trace>
  <inkml:trace contextRef="#ctx0" brushRef="#br0" timeOffset="137678.8748">12504 12297 1444,'-11'-7'208,"-1"-2"-106,-6-3-67,-4 8-34,-3 5 11,-9 9-6,0 9 3,-6 12-8,3 9-1,6 12 0,8-3-6,8 3-10,12-7-10,6-9 5,10-6 5,7-6 7,5-8 7,11-11 2,12-6-1,8-12-20,3-6 21,-8-3 13,-14 3-2,-19 8-11,-14 8-18,-13 10 1,-16 15 17,-23 13 18,-67 46-7,-39 25-2,120-75 0,13-13 7,-22 23-16,22-14-10,20-9-26,7-2 18,10 1 18,5 2 3,11-4 15,13-3 10,8-5-10,11-7-1,4-7-10,-3-5 1,-6-2-8,-13-2-45,-12-1-122,-9-1-136,-4-25-178</inkml:trace>
  <inkml:trace contextRef="#ctx0" brushRef="#br0" timeOffset="138076.8976">12762 12816 719,'11'-7'162,"4"3"-108,11-10-1,2 10 65,-4 4-29,-3 3-20,1 10 13,-2 3-28,-2 3-6,1 10-16,-5-1-10,-4 3-7,-1 2-15,-4-3 0,-5 2 16,-4 2 5,-3 0-5,-6 3 2,-1-3-3,2-5-3,-1-12 2,8-8-4,4-5 5,2-7 5,0-2 4,3-9-5,3-17-11,5-13-1,5-13-6,8-11 5,3-4 10,6 2-14,-2 5-2,-1 10 1,-6 7 6,-2 9-6,-7 3-1,1 9-1,-5 3-72,1 8-85,1 5-125,26 3-181</inkml:trace>
  <inkml:trace contextRef="#ctx0" brushRef="#br0" timeOffset="138343.9128">13688 12561 670,'2'-2'702,"0"-2"-543,1-2-81,-3 6 75,-1 2 3,1-1-63,0 2-57,0-2-36,7 2-15,10-1 15,7 4 9,12 4-9,4 0 11,0 0-11,-6 4-2,-8 0-91,-9-1-73,-7 0-46,-6 0-133,-13 10-248</inkml:trace>
  <inkml:trace contextRef="#ctx0" brushRef="#br0" timeOffset="138684.9323">14060 12250 1220,'0'-4'187,"0"2"-85,0-6-70,0 8-27,0 2-5,0-2-2,0 2-14,0 4 1,4 7 0,0 5 15,3 17 17,-1 11 25,-2 3 11,3 11 1,-1 7-14,-1-4-23,-1 0 5,-2-4 10,-2-7-8,-2-2-5,-1 5-18,0-6 9,-1-9-2,-4-12 1,7-15-3,0-6 9,1-7 1,0-3-1,-2-1-15,-1-3-87,-2-15-156,-1-78-312</inkml:trace>
  <inkml:trace contextRef="#ctx0" brushRef="#br0" timeOffset="139009.9509">14458 12136 1370,'0'2'161,"2"5"-161,3 2-14,1 10 13,3 3-6,3 8 6,2 9-1,3 9 1,2 7 1,4 10 0,0 6 6,-3 0 1,-3-3 10,-5 3 8,-2-5-8,-7-3 5,-4-2-2,-8-9 5,-3-4-10,-9-3-1,-10 0 2,-14 0 14,-6-2-22,-8-9-8,4-7-38,8-14-46,13-13-81,1-55-165</inkml:trace>
  <inkml:trace contextRef="#ctx0" brushRef="#br0" timeOffset="139281.9665">15146 12900 1561,'-2'0'243,"2"0"-174,-4 0-53,4 3-14,0-3-1,3 0-1,-3 0 0,0 0-6,1 0-29,1 3-83,7 5-140,16-6-458</inkml:trace>
  <inkml:trace contextRef="#ctx0" brushRef="#br0" timeOffset="140331.0265">13472 12555 618,'0'0'544,"0"0"-437,-2 0-76,4 0-1,-2-3 50,0 3 52,0 0-35,3 0-34,-3 3-55,0-3-8,0 0-21,4 1 0,1 4 1,5 4 20,6 2 23,2-1 4,8 4-9,1-3 10,4-1 16,0 2-14,-5-8-9,2 2-9,-1-5 9,-5 2-14,4 1-6,-7 0-1,0 0 7,-8 2-7,-1-2 0,-3-1 5,0-1-5,-1-1 0,-6-1 0,3 3 8,-3-3-6,0 0 3,0 0-4,0 0 8,0 0-9,0 0 0,1-3-1,-1 3 2,3 3 0,0-3-1,0 0 0,0 0 0,-2 0 0,1 0 0,-2 0 0,3 0 0,6 0 6,5-4-3,2 0-3,0 3 0,-1-3 6,-6-1-6,-1 5 1,-5-1-1,-1 1 1,-2 0 6,-2 1-6,0-1 20,1 0-8,0 0-4,-1 0 11,0 0 2,2 0-4,0 0-18,2 0-156,8-7-198</inkml:trace>
  <inkml:trace contextRef="#ctx0" brushRef="#br0" timeOffset="140761.0511">15172 12697 1059,'0'0'298,"0"0"-233,0 0-65,2 7-23,0-2 7,2 2 16,2 3 15,0 6-4,2-8-2,-3 0-2,-4-1 8,-1-7 33,0 0 42,0 0 30,-1-4 5,1 2-7,-1 2-46,1-5-22,0-3-35,-2-6-15,-1-4-29,-3 5-28,5 6-22,-5 10-212,-4 9-238,-30 34-309</inkml:trace>
  <inkml:trace contextRef="#ctx0" brushRef="#br0" timeOffset="141570.0974">15838 12321 1403,'-3'-5'222,"2"1"-126,-9-4-37,3 1-8,-8-7-5,-4 4 5,-3 2-19,-4 4-16,-2 4-10,-8 9-5,-2 11-1,-6 6-1,-1 13 1,4 6-8,5 6 7,9 4-5,9 3-8,8-6 5,10-7-1,10-5-1,6-13-2,14-1 5,12-7 8,13-11 6,12-6 2,-1-4-8,-5-3-15,-18-2 15,-17-1 6,-14 5-5,-11 0 25,-2 3 1,-2 3 15,-2-6-18,-9 3 2,-9 3-26,-13 4 0,-12 3-1,2 5 1,3 8-1,7 2-5,6 8-2,3 2 7,1 5 1,5 1-1,6-6-11,7-5 11,7-7-19,7-5 7,5-1-7,6-2 13,11-4 7,11-2 30,13-6-9,6-6-3,2-8-12,-4-1 0,-4 0 5,-9 2-11,-11 1-47,-5 1-80,-4 0-157,20-2-365</inkml:trace>
  <inkml:trace contextRef="#ctx0" brushRef="#br0" timeOffset="141966.12">16262 13036 1025,'-2'0'257,"2"0"-157,-4 0-100,1 8-12,-3 7 12,0 7 25,3 1 2,6 1-13,4 0-5,5-7 10,-1-1-2,2-8 14,-2-4 2,4-8 26,4-4 14,6-11-29,5-7-32,1-8 7,1-5-19,-9 0 1,-9 6 17,-11 4-10,-6 5 10,-11 7 22,-9 2 35,-7 5-49,-10 5 1,-8 4 6,1 1-20,1 3 2,14 0 2,13 1-17,8 2-14,5 6-10,6 6-55,6 8-83,7 7-87,50 35-257</inkml:trace>
  <inkml:trace contextRef="#ctx0" brushRef="#br0" timeOffset="142329.1408">17024 12722 361,'0'0'989,"0"0"-810,0 0-169,0 4-10,2-2-21,-2 12 16,4-1 5,-2 5 6,4-4-5,-2 0 0,2-5 5,-2-5-4,-4-2 4,0 1 9,0-6 12,0 3-2,0-2-8,0 1-17,0-2-137,0-16-971</inkml:trace>
  <inkml:trace contextRef="#ctx0" brushRef="#br0" timeOffset="144146.2447">17529 12661 639,'-2'0'178,"2"-1"8,-2-1-63,2 2-51,2 0-36,-2 2-1,0-2-14,0 0-21,0 0-18,3 4 16,3 2 2,3 3 6,1 2-6,4 3-204,10 10-132</inkml:trace>
  <inkml:trace contextRef="#ctx0" brushRef="#br0" timeOffset="144547.2677">17473 13190 75,'-58'16'0</inkml:trace>
  <inkml:trace contextRef="#ctx0" brushRef="#br0" timeOffset="145632.3297">17505 14076 957,'16'-8'156,"6"-2"-112,19-6-20,12 0 39,0 9 22,2 7-23,-5 11-44,-8 11-3,-7 13 4,-12 10-7,-8 4-11,-19 12 6,-20 1 43,-21 9-14,-17 6-9,-5-5-6,-1-11-11,18-17 8,17-21-18,23-11-1,8-7-11,5-5 12,-2 0 10,3 0 8,4-4-3,16 0 14,10-1 14,18-5-22,10-5-3,11 0-7,6 6-11,-1-1-3,0-1 2,-5 0-81,-2-9-256,67-54-364</inkml:trace>
  <inkml:trace contextRef="#ctx0" brushRef="#br0" timeOffset="146007.3512">18270 14064 1482,'0'-4'198,"3"2"-147,12-6-50,10 4-1,15-4 1,15-4 5,15 0-5,50-5 5,-79 11-5,39-2 1,-16 6 3,-13 0-5,-23 2-10,-12 4-52,-12 0-41,-13 6 10,-9 7 66,-15 11 27,-12 5 9,-9 6 3,-5 5 12,7-1 46,8-2-8,5 2-17,2 4-11,2 4-4,0 1-9,2-2-12,6-6 2,9-8-11,7-8 7,5-8-7,9-11-31,10-7-61,21-17-109,131-113-588</inkml:trace>
  <inkml:trace contextRef="#ctx0" brushRef="#br0" timeOffset="146187.3615">18723 14317 1204,'-16'9'259,"4"0"-169,-12 8-63,3 5-9,6 1 17,6 1-5,5 3-5,5 8-2,10 2 2,8 2-5,12-7-2,18-1 1,61-5-19,42-32-84,14-36-265,-77-3-780</inkml:trace>
  <inkml:trace contextRef="#ctx0" brushRef="#br0" timeOffset="146638.3873">19658 13891 1456,'-10'-8'183,"0"5"-107,-10-13-53,-4 14-14,-3 6 0,-9 10 6,-5 6-6,-6 14-8,5 15-1,3 13 0,4 7 0,10 0-1,9-6-7,10-10 8,7-12 0,6-6 0,9-6 0,9-7 6,12-12-4,14-8-2,12-11-6,-5-10-51,-7-2-8,-16 1 37,-18 3 22,-10 9 6,-7 6 25,-13 2-2,-4 3-16,-17 11 8,-12 12 18,-8 10-19,-4 11-1,9 4-7,18-2 4,11-2-10,11-10-7,8-6 6,7-4-13,7-5 14,9-2 9,6-3 6,13-7-15,10-9-39,7-10-207,97-53-512</inkml:trace>
  <inkml:trace contextRef="#ctx0" brushRef="#br0" timeOffset="146945.4048">19779 14735 1011,'0'11'98,"1"1"-70,2 10-16,4 1-6,4-7 9,3-4 47,1-5 25,1-3 9,1-4 7,-5-10 1,6-8-35,1-9-33,-1-6-20,2-7-8,-8 1-8,-6 9 9,-8 5 10,-4 12 79,-9 6-52,-9 7-22,-10 7-13,-7 6 1,-2 9-5,5-3-7,9 6 0,13-2-10,12 0-92,10-1-189,75-3-614</inkml:trace>
  <inkml:trace contextRef="#ctx0" brushRef="#br0" timeOffset="147485.4357">20690 13977 1286,'-13'-16'180,"0"7"-129,-12-13-34,-5 12-17,1 3 0,-4 3 0,-2 8-6,2 5 0,5 14 5,-2 9-7,0 7 7,4 9-5,-1 7 1,10-5 5,4-5 0,12-5 1,11-4-1,11-10 14,14-4-8,13-8 9,13-14 6,8-7-6,-3-6-14,-14-3-1,-19 4 1,-18 5 8,-14 5 13,-11 2 13,-10 2-26,-16 8-8,-13 8-1,-7 9-8,5 16 7,5 2 1,14 8-2,9-1 2,9-6 6,12 1-5,4-5 1,8-6 7,7-4 10,1-4 5,8-5-10,1-12 7,9-7 0,5-11 0,6-13-21,5-2-59,1-8-178,60-63-360</inkml:trace>
  <inkml:trace contextRef="#ctx0" brushRef="#br0" timeOffset="147967.4633">20994 14474 670,'0'0'195,"0"0"-117,2 1-7,-2-1 37,7 5-21,-4 1-21,4 5 36,7 3-14,2 5-23,4 3-7,2 5-28,-3 1 11,-5-1-14,-5 0 9,-2-1 3,-9 1-9,-3 1 18,-9-1 0,0 1-24,0-6-14,-2-3-2,5-5 1,1-4-8,4-3 12,0-3-1,4-4 12,1-8 0,-2-9-15,1-9-4,2-13-5,6-9 0,7-4-15,4 0 9,9 6-6,1-1 10,4 2 2,2 4-1,5 0 1,-2 10-1,-4 6-5,-7 8 5,-9 9-7,-8 4-4,-8 4 11,3 3-20,0-2 12,0 5-20,4 2-61,7 0-73,37 6-308</inkml:trace>
  <inkml:trace contextRef="#ctx0" brushRef="#br0" timeOffset="148626.501">21809 13983 1367,'0'0'277,"1"0"-205,5 0-66,5 0 0,5 3-5,6-2 7,7 5-8,1 6 1,-1 3 0,-3 10 8,-5 6-8,-2 12 0,-5 6 7,-3-4 7,-3 3 0,-2-6-2,-4 0 7,-2 4-2,-3 1 0,-8 8-8,-7 7 1,-6-4-4,2-2-1,-4-12-5,7-9 8,1-7-3,3-7 0,6-11 2,5-8 11,2-6 53,4-14 5,-2-11-60,6-19-17,7-20-8,8-9-13,4-2-36,4 4 18,-4 16 21,1 14 8,-7 12 1,2 7-5,6 6 5,-1-4 8,7 1 0,2 0 1,2-4-1,5-1 1,3-4 0,2 3 0,-1 0 0,-8 6 0,-14 12 0,-9 6 0,-11 2-1,-4 3 0,-3 0-50,-3 6-114,-6 3 15,-10 9-81,-65 30-250</inkml:trace>
  <inkml:trace contextRef="#ctx0" brushRef="#br0" timeOffset="149295.5392">18070 12938 1323,'0'0'222,"1"2"-213,-1-2-9,2 2-50,4 0 4,9 5 46,16 8 33,25 6 46,70 13-17,53 3 1,55-10-3,-55-15-5,11-5-14,35-11 7,29-5 6,7-5-2,9-1-37,-18-2-4,-13 12-1,-22 9-1,-42 13 2,-30-1-11,-35 7-1,-72-16-4,-13 2 4,-10-3-4,16 4-33,-18-4-53,-15-4 13,-10-6 36,-21-2-86,-19-5-206,-167-49-337</inkml:trace>
  <inkml:trace contextRef="#ctx0" brushRef="#br0" timeOffset="149722.5637">19318 12070 1256,'2'-5'161,"0"1"-112,6-1-48,8 3 0,9 2 0,17 0-1,11 4 1,13 5 0,7 4 8,3 8-8,0 6-1,-7 9 2,-10 3-1,-11 6-1,-10 7 1,-11 9 0,-10 3 8,-4 8-3,-10 1 2,-6-5-1,-5-5-1,-3-10 2,-2-8-1,0-9-7,-2-10-13,1-11-148,-28-22-214</inkml:trace>
  <inkml:trace contextRef="#ctx0" brushRef="#br0" timeOffset="149929.5755">19799 12314 1636,'-9'-2'192,"4"6"-157,-14 2-35,-3 12 0,-10 8 0,-8 8 1,-7 8 0,-1 6 7,-6 7-7,-3-3-1,6-7-12,7-4-162,11 21-279</inkml:trace>
  <inkml:trace contextRef="#ctx0" brushRef="#br0" timeOffset="150745.6222">23250 12694 889,'-4'-3'336,"3"3"-107,-2-4-118,-1 7-52,4-3-10,0 1-4,4-1-7,2 3-17,26 4-20,63 2 34,106 3 14,82-6-19,-91-6-7,-40 10-16,-26-2-5,-43 5 4,-59-1-6,-9-3-76,-12 10-241,-47 69-400</inkml:trace>
  <inkml:trace contextRef="#ctx0" brushRef="#br0" timeOffset="150992.6363">23332 13775 1414,'5'6'241,"10"-2"-205,20 0-21,31-8 8,71-14 43,56-11-3,33-5-15,-90 17-27,-18 0-8,-23 9-5,-59 7-8,-8 1 7,-2 4-7,17 1-69,-13 5-134,-18 3-106,-64 26-272</inkml:trace>
  <inkml:trace contextRef="#ctx0" brushRef="#br0" timeOffset="151592.6706">19562 13790 710,'-3'-19'219,"-3"7"12,0-15-87,-1 5-18,4 7 17,-1 7-32,2-4-29,-2 7 8,3 1-46,1 3-26,-1 1-18,2 0-2,-1 1-14,0 6-17,3 11 3,0 16 24,5 22 4,5 25 1,20 76 0,13 25 1,-27-131 2,-2 1-2,12 51 1,12 55 4,-16 13-5,-2 6-1,-21-132-170,3-6-44,0 93-308</inkml:trace>
  <inkml:trace contextRef="#ctx0" brushRef="#br0" timeOffset="152230.7071">15344 12122 1106,'2'2'172,"9"6"-145,12 6-21,10 11-6,8 13 0,8 17 15,1 7 17,2 19-13,36 60 1,-54-95 34,34 47-11,-1-1-17,0-12-14,-3 1-2,-4-2-8,-3-7 7,-12-4-9,-10-12-21,-12-7-158,-14-4-167,-41 25-164</inkml:trace>
  <inkml:trace contextRef="#ctx0" brushRef="#br0" timeOffset="154596.8425">26362 13538 1118,'-3'-3'174,"2"0"-22,-2-1-88,1 4-35,1 0 2,-1 0 35,-2 0-19,-7 2-35,-11 10-5,-11 1 2,-9 15-8,-8 11-1,2 4 0,5 3-1,9 4-5,18-1-7,2 3-13,14 1 16,10-3-2,6-1 6,11-7 6,8-13-2,8-9 2,5-16 8,4-10-8,-4-10 9,-5 3 8,-14-1-2,-14 8-5,-13 2 11,-3 4 2,-4 2-5,-7 2-12,-18 9 9,-21 8-14,-56 38 0,73-37 7,-32 21-8,20-5-2,16 1-17,14 0 4,10 5 13,3 3-4,6-6-13,6-6-2,9-6 20,5-7 0,9-6 1,3-11 0,9-6 16,10-11 1,-2-6-17,-1-1-44,-5-3-110,-7-5-143,-10 1-44,17-43-252</inkml:trace>
  <inkml:trace contextRef="#ctx0" brushRef="#br0" timeOffset="155047.8683">26549 14290 39,'7'-5'247,"2"3"-79,8-1-21,-4 0 11,-4 3-11,-5 0 7,-4 3-2,0-2-56,2 1-44,2 8 17,0 1-6,10 6 2,-6 4-25,2 8-10,2 7-9,0 5 12,-4 1-24,-3-2-3,-3-1 11,-9 1-4,-1-7 14,-6 0-7,0-7-11,3-8 12,4-7-15,-1-6 12,8-5-5,2-3 13,1-7 20,0-11-46,3-16-2,1-12 2,6-6 9,7 2-3,-1 7-5,3 6 0,-2 2 0,5 3-1,1 3 0,5 1 0,-3 10 0,-2-1-2,-4 1 2,-2 7-12,-5 6-30,-5 2-33,-7 3-32,0 3-31,-6 5-81,1 3-81,-4-4 140,-25 24-85</inkml:trace>
  <inkml:trace contextRef="#ctx0" brushRef="#br0" timeOffset="155565.8979">25221 13169 861,'-3'-3'213,"0"1"-89,0-3-56,1 1 67,2 1 30,2 3-42,1 0-93,7 0-12,18-4-18,22-2 18,74-4 25,74-7 4,65-5-19,-74 0 17,16 3-16,10-5-17,-25 2-5,-22 5 2,-28 2-3,-31 3-6,-74 9 2,-14-1 7,-8 0-9,17-1 0,-18 1-18,-13-2 0,-12-5-132,-19-4-27,-19 2-90,-178-13-208</inkml:trace>
  <inkml:trace contextRef="#ctx0" brushRef="#br0" timeOffset="156338.9421">25776 11863 1011,'1'-8'183,"4"2"-105,1-7-49,3 3-17,-5 3 15,1 0 82,-3 6-32,-4 1-49,-1 1-28,0-1-22,0 4 5,-8 2 17,-11 10 28,-17 10-3,-9 7-8,-11 2-2,2 0-3,12 3-12,7-1-1,18-3-12,6 6 1,9 5 10,12-3-26,11-3 28,16-4 7,10-6 11,14-9-3,5-14-4,-1-10-2,-3-8-3,-12-9 0,-6-1-5,-6-1 5,-10 8-5,-11 1 0,-5 9 12,-11 3 10,-1 2 26,-7 0 22,-4 2-32,-14 7-38,-15 4 0,-11 13 0,-4 7 7,1 5-8,15-2-6,14 4-4,6 7-5,10-5 14,2 3-8,7-3-7,6-10-1,7-3 2,5-6 15,7-7 14,3 1-4,10-11 4,3-3-7,6-10 2,3-2-9,-7-8-74,-2 1-116,-7-6-128,31-60-321</inkml:trace>
  <inkml:trace contextRef="#ctx0" brushRef="#br0" timeOffset="156758.9661">26135 12365 337,'0'0'606,"0"0"-411,3-2-119,2 4-46,4-1-6,15 6 6,8 7 45,6 3 9,5 7-42,-6 6-21,-7 2-12,-6 3-9,-11 4-1,-7 2 1,-8-1 10,-9-2 8,-6 3 3,-9-4 11,-4-4-5,3-7-8,9-10 2,4-7 2,12-8 22,2-5 31,-2-3-2,2-9-74,0-9 1,4-11 2,7-6-2,4-4-1,7-12-6,7 2-12,-2-3-11,4 10 16,0-2-2,-2 9 1,-3 8 4,-1 4-2,-5 8-45,-2 3-50,-1 5-47,-4 4-127,1-2-239</inkml:trace>
  <inkml:trace contextRef="#ctx0" brushRef="#br0" timeOffset="157068.9839">26920 11930 1155,'0'-2'243,"4"2"-72,-3-2-132,0 2-20,6 0 7,8 0 19,11 0-5,16 0-16,10-1-1,3-2-8,-6 1-9,-9 2-5,-14 0 0,-11 0-1,-9 0-27,-3 0-38,-3-1-2,0-2 7,1-2-12,4-6-422,17-44-111</inkml:trace>
  <inkml:trace contextRef="#ctx0" brushRef="#br0" timeOffset="157351">27390 11665 745,'0'0'270,"0"0"-115,-2 1-103,2-1-17,0 4-28,0 1-7,2 11 0,0 4 40,-1 11 49,-1 10-19,-1 2-14,-5 12 10,-2 2 9,-5 9-5,-2 3-17,-9 4-7,3 2-11,-3 1-22,5-8-1,4-7-3,5 0-3,2-10-5,5-2 8,0-11-9,3-9-35,-2-3-100,2-5-111,-6 6-360</inkml:trace>
  <inkml:trace contextRef="#ctx0" brushRef="#br0" timeOffset="157954.0345">26978 12993 765,'0'-2'184,"-3"0"-28,2-4 11,-2 4-49,3 1 20,0 1-18,0 0-52,3 0-67,7 1-1,10 1 1,18-2 22,19 0 13,9-3-9,6-3-17,-2-3 5,-12-5-9,-7 3 0,-16 3-4,-12 1 5,-12 4-6,-8 1-1,-4 0-24,-6-2-70,-5-1-119,-8-5-95,-44-20-50</inkml:trace>
  <inkml:trace contextRef="#ctx0" brushRef="#br0" timeOffset="158771.0812">27451 11685 817,'0'-10'156,"2"1"-60,0-12-39,-2 2 41,-2 3 25,2 2-14,-3 1-34,0 6-21,1 1-22,1 1-1,-1 1 4,1-3-7,-2 1-1,1 2 12,2 2 5,-1-1 1,1 6-21,1-3-15,-1 0-9,0 0-6,-1 2-7,1 2-13,-2 6-1,-2 5 27,-2 11 1,0 10 0,0 4 5,0 7 4,1 2 2,4 5-4,2-4-2,4 1-6,2 2 6,1-2-5,4-2 5,-5-3-5,-2 0 5,-2-5-6,-3-2 8,-5 5-2,-1-3-5,-7 0 0,1 4 6,-2-4 1,-2-4-7,4-5 10,0-4-11,6-3 1,3-9 0,-4 2-1,5-7 1,-2 1 0,4-3-1,-2-2 0,-1 6 1,1-1 1,-1-1-2,0 1 0,0 1 1,0-4-1,-2-1 1,5-2-1,0 1 0,0-6 0,0 1 1,3-2-1,-3 0 0,0-2 6,0 1 4,0-2 7,0 2-1,0-8-16,2-3-49,-1-7-130,2-11-142,5-93-484</inkml:trace>
  <inkml:trace contextRef="#ctx0" brushRef="#br0" timeOffset="159456.1204">26960 12046 618,'-8'-1'163,"4"-2"-67,-9-1-4,6 1 32,3-2 34,-3 3-23,4 0-18,2 0-38,1 4-35,1-2-22,-1 0-2,2 0 5,-1-2 7,2 2-8,1 0 15,0-2-39,9-1 7,20-6 17,18-4 6,14-1-13,4-2-8,-16 5-3,-18 6 3,-19 3-8,-11 2 5,-5 0 2,-3 2-2,0-2 0,-5 0-6,-5 1 18,-13 1 3,-16 2-9,-8-1-3,-5 1-3,1-2-5,8-2-1,8 4 1,3-4-1,5 4 0,9 0 0,3-3 0,11 2-16,8-3-14,4 0-39,8 4 38,11-4 31,16 0 1,13-7 15,9 0-5,-2-8 4,-8 5-15,-12-4 1,-10 5 8,-12 3-7,-3-1 4,-5 4-5,-4-2 7,-3 4-8,-1 1 0,-2 0 0,0 0-23,-2 1-52,2 4-124,-1 5-82,-8 44-70</inkml:trace>
  <inkml:trace contextRef="#ctx0" brushRef="#br0" timeOffset="160071.1556">28015 12814 968,'-1'-1'220,"1"1"-109,-3 0-111,0 3-3,0 2 3,-2 6 14,1 3 14,-1 4-13,1-6-3,2-1-6,2-1-4,0-8-1,0-1 5,2-2 6,-2 1 9,0-2 4,1 2 4,-2-2 4,2 2 12,-1-1 0,-1-2-15,1-1-30,-2 4 0,2 0-135,-8 10-352</inkml:trace>
  <inkml:trace contextRef="#ctx0" brushRef="#br0" timeOffset="161534.2392">28703 13419 453,'0'0'336,"0"0"-160,2 0-118,2-3 13,12-3 77,17-4-16,17-7-33,12 1-19,7 1-16,-8 11-7,-15 5-28,-13 8-18,-14 7-11,-11 3-8,-5 12 1,-9 10 7,-10 7 12,-13 9 11,-17 9-1,-9 4-13,-6-2 0,6-6-3,10-12 0,12-7-6,9-14 0,11-8-1,6-9 1,3 1-1,2-8-11,4-4-9,2 2-14,7 3 31,16-1 4,15 1 15,19-5 0,12-6-6,6-8 1,-2-3-4,-11-2-6,-6-1-79,-8 1-163,57-47-363</inkml:trace>
  <inkml:trace contextRef="#ctx0" brushRef="#br0" timeOffset="161925.2616">29585 13397 1307,'2'0'216,"-2"0"-144,4 0-54,0 0 6,8-4 42,17 2-4,15 1-23,18-2-27,11-1-2,5 4-4,-4 0-5,-9 0-1,-19 4-49,-19 0-69,-19 6-77,-14-1-17,-16 7 155,-18 3 57,-14 5 9,-12 4-1,-4 3 10,3 2 27,10 3 0,12 3-11,8 0-7,5 8-3,-2-2 3,6 4-4,0-6 4,8-5-15,8-10-11,9-7-1,6-7-8,11-7-55,16-7-6,19-7-202,129-62-191</inkml:trace>
  <inkml:trace contextRef="#ctx0" brushRef="#br0" timeOffset="162104.2719">29900 13790 244,'3'-7'339,"-3"1"42,3-4-84,-8 9-112,2 5-98,-3 3-74,-7 13 1,-1 9 2,1 12-16,7 11-4,7 3 4,12-1 6,9 1 34,9-3 7,11-12-16,3-16-10,4-13-21,3-14-12,2-7-226,-5-16-247,54-117-266</inkml:trace>
  <inkml:trace contextRef="#ctx0" brushRef="#br0" timeOffset="162511.2951">30717 13499 1027,'4'2'171,"2"0"-138,2 5-25,3 11 32,3 2 49,9 13-14,1 14-18,9 6 3,2 10-12,-1 0-15,-8 5-3,-7-5-9,-8-4-8,-7-6-1,-8-4 6,-9-6 2,-8-9 1,-12-4 24,-7-4 4,-7-4-20,8-8-14,17-8-3,9-4 15,13-5 9,4-11-23,8-17-13,11-26 0,16-21 0,23-11-1,9-4-14,0 11 13,-7 12 2,-11 11 0,-12 14 1,-7 6 7,-4 4-7,-3 6-1,1 5 0,-2-1-1,2 3-98,-3 10-57,-1 1-67,24 8-288</inkml:trace>
  <inkml:trace contextRef="#ctx0" brushRef="#br0" timeOffset="162970.3214">28825 12842 682,'-1'-7'140,"-2"3"14,3-6-8,0 8 26,0 2-31,3 0-58,7-3-83,11 1 6,26 1 3,78-7 37,75 0 20,85 5 3,-69-10-13,-17 8-25,-18 0-14,-27-1-7,-43-1-2,-17 7-2,-58 0-6,-1 0 0,-1 1 0,27-1-56,-6-1-56,-8-2-58,-16 0-58,-13-7-10,-45-28-125</inkml:trace>
  <inkml:trace contextRef="#ctx0" brushRef="#br0" timeOffset="163420.3471">29559 11787 791,'12'-4'147,"8"2"-114,16-8-14,17 2 1,7-1 49,4-5 28,-2 2-23,-3 3-29,-4 4-17,-6 2-10,-8 11-3,-8 5-14,-14 4-1,1 5-6,-10 13 6,3 10 2,2 7 16,0 6 0,0 9-5,0 8-4,-2 2 0,-4 4-1,-9-6 4,-4-5 0,-10-9 0,-9-8 1,-4-13 10,-3-10-7,-5-11-16,4-16-129,-18-59-210</inkml:trace>
  <inkml:trace contextRef="#ctx0" brushRef="#br0" timeOffset="163606.3578">30136 12009 1255,'0'-3'262,"0"6"-137,0-6-118,-3 6-7,1 0-7,-4 5 1,-9 10 6,-21 15 22,-28 15 4,-69 43-11,-39 24-15,3 12-148,110-59-331</inkml:trace>
  <inkml:trace contextRef="#ctx0" brushRef="#br0" timeOffset="164314.3983">32219 13438 1337,'-2'0'198,"2"4"-185,0-1-12,0 2-2,0 3 1,0 3 0,-4 3 6,-3 9-5,-12 9-1,-22 10-35,-172 99-497</inkml:trace>
  <inkml:trace contextRef="#ctx0" brushRef="#br0" timeOffset="165613.4726">27565 11573 591,'1'0'137,"-1"3"-137,-1-2-74,1 5 55,-2 4 19,-5 0 0,-2 3-54,1 3-69,-15 11-112</inkml:trace>
  <inkml:trace contextRef="#ctx0" brushRef="#br0" timeOffset="165648.4746">27502 11654 1,'-3'-6'45,"-15"-7"-45</inkml:trace>
  <inkml:trace contextRef="#ctx0" brushRef="#br0" timeOffset="166728.5363">27439 11622 178,'0'4'90,"0"-2"-52,-1 5-4,1 0 8,-2-4 27,-1 6 11,2-5-8,-2 1-11,-2 2-4,1 4-12,0 5-7,-2 8-13,-1 4-7,1 4 3,-1 3 0,1 1 2,0-1-11,-1-6 0,1 0-2,-2-3-1,2 0 8,-4-1 4,4 2 1,-3-3-5,3 2-7,0-1-1,0 1-3,-2 1-4,3 2 4,-1 1-5,1-1 0,1 3 0,-1-3-1,0 4 2,1-5-1,0 0 0,-1-5 0,1-1 5,2 1-6,1 0 0,1-1-1,0 2 0,0 1 1,0-2 0,1 3 1,1-3-1,1-1 2,-2-6-1,4-2 0,-5-5 0,1-3 1,-1-3 8,0-3 5,0 0-4,0 0 5,2-3 8,-2 3 6,0-2 15,0 2 3,0-1-4,1-6-13,1-2-13,0-5-10,2-4-7,0-5-1,2-14 6,2-9-5,5-10 0,-2-9-1,1-3 2,1-5-1,0 1 0,-2-2 1,-5 10-1,-2 7 5,-1 7-5,-3 5-1,2 7 1,-1 6-1,2 5 1,-1 8 0,0 3 0,0 6-1,0 2 2,1-4-2,-1 5 0,0 1 1,1 0 0,-3 1 7,0 0 7,0-1 3,0 3-2,-2 0 13,2-3-11,-1 2-3,-1 1-5,2 3-10,-2-1-4,2 2-8,-2 1-11,2 3 1,-1 9 14,-1 6 8,-2 5 1,2 2 5,-1-1-5,6-1 0,-1-1-1,4 0 0,1 3 1,-3 6-2,-1 2 1,-1 11 0,-5 7 6,-2 6-5,-3 3-1,-3 5-1,1 3 0,-4-1 1,1-4 6,2-11-5,3-14 0,5-12-1,1-16-1,2-5 1,0-7-5,0 0 5,2 0 9,-2 0-4,2-7-5,-1-4-61,4-8-205,13-57-229</inkml:trace>
  <inkml:trace contextRef="#ctx0" brushRef="#br0" timeOffset="187695.7356">23272 9953 1102,'-2'1'269,"1"1"-251,-3 2-17,1 1-1,2 5 7,-1-1 2,-5 7 2,3 2 14,-2 6-1,-5 5 5,2 1-13,-3 1 4,-6 1-8,3-1-3,-9 0 1,-6 0 4,-6 1-14,-4-7-32,0-7-149,-23-22-428</inkml:trace>
  <inkml:trace contextRef="#ctx0" brushRef="#br0" timeOffset="188278.7689">24135 9257 863,'-6'-12'342,"0"2"-183,2-3-63,4 6-2,2 4-8,3 3-43,4 0-43,3-3 7,18-1-1,17 4 27,12 0-33,10 6 8,1-5 4,-1 2-12,-7-3 10,-12 0-10,-11-3 9,-12 6-7,-8-2-4,-9 1-17,-8 6-40,-3 4 17,-4 10 36,-2 11 6,-10 13 23,-6 11-11,-13 7-11,-8 1 6,-9-3 5,-5-5-10,-2-5 9,2-4-11,8-8-6,6-13-34,9-12-43,9-7-10,4-12-70,6-10-143,-12-74-249</inkml:trace>
  <inkml:trace contextRef="#ctx0" brushRef="#br0" timeOffset="188521.7828">24163 9273 85,'0'2'1082,"1"6"-980,2 13-95,6 13-14,2 15 4,-1 10 3,-6 7 36,-2 5 7,-5 1 2,-7 5-1,-5-1-23,-10 3-6,-5-5-6,-6-7 7,2-2-1,-1-17-7,5-12-8,11-13-90,9-13-36,8-11 75,6-13-102,28-76-318</inkml:trace>
  <inkml:trace contextRef="#ctx0" brushRef="#br0" timeOffset="188699.793">24113 9896 195,'10'-13'330,"5"5"-96,8-12-62,-1 14 1,0 8-82,6 8 14,2 14-7,0 7-14,1 7-18,-1 8-12,-5 3-14,-4 1-7,-5-7-6,0-1-12,-6-5 0,-1-9-15,-3 0-3,-1-14-136,3-5-203,19-36-274</inkml:trace>
  <inkml:trace contextRef="#ctx0" brushRef="#br0" timeOffset="188911.8052">24770 10079 595,'0'2'616,"0"7"-592,2 11-17,1 5 34,1 9 40,-1 3 13,-3 6-14,-7 4-20,-1-3-17,-4 0-16,-1-10-9,1-4-4,0-12-7,2-4-7,7-9-159,10-30-313</inkml:trace>
  <inkml:trace contextRef="#ctx0" brushRef="#br0" timeOffset="189393.8327">26083 9463 1325,'-10'0'235,"-1"2"-179,-8 6-49,-8 9-6,-6 9 0,-8 6 7,-3 3-7,-3 0 0,8 2 0,3 2-1,6 1 0,0-1 5,3 0-5,8-6 0,4-11-7,7-4-8,4-7-2,4 1-4,4-4 0,3 6 14,5 4 2,5 1 5,7 7 12,1 1 6,7 6 17,-1 1 2,-1-3-11,-3 1-5,1-5 6,2 2-6,-3-3 1,3-7-2,0 3-4,-8-8-6,-1-2-9,-11-8 4,-4-3 4,-5-1-1,-1 0 5,-1 0 13,1-4 4,1-5-30,3-9-172,4-7-71,23-78-366</inkml:trace>
  <inkml:trace contextRef="#ctx0" brushRef="#br0" timeOffset="189848.8588">26472 9632 1127,'2'-7'213,"1"4"-132,5-3-54,-1 2-8,5 4 41,-2 4-25,4 5-23,5 6-11,3 10 5,4 6 4,-5 9-2,-2 4 5,-8 2 8,-5 3-1,-5 1-1,-6 2 7,-2-1-8,-5 5-5,-6-1 7,-1 0-5,-2-9-15,5-9 12,4-10-12,0-10 1,9-13 0,1-4 34,1-10 10,1-5-15,0-16-30,6-20-16,12-19 16,8-11 1,16-7-1,7 3 0,1 13 2,-2 20-2,-9 14 0,-7 12 0,-2 13-8,-6 1 7,-5 11-6,-2 1-1,-3 7-32,2 2-146,4 5-129,43 16-426</inkml:trace>
  <inkml:trace contextRef="#ctx0" brushRef="#br0" timeOffset="190186.8781">27765 9591 1167,'-3'-1'225,"1"-2"-153,-7 3-61,-7 6-10,-8 5 12,-9 10-1,-7 3-3,3 12 2,-4-3-5,1 4-5,7-2 5,5-3-6,10 1-10,12-3-14,9 0 4,9 4 15,12 0 5,6 1 0,7 0 9,-1-7-8,-1 1 6,-6-4-5,-5-6 6,-2-4-7,-4-7 4,-2-1 8,7-7-13,3-11-102,68-63-528</inkml:trace>
  <inkml:trace contextRef="#ctx0" brushRef="#br0" timeOffset="190539.8983">28402 9384 1715,'3'-1'199,"5"1"-199,5-4-37,12 2 28,11 0 7,14 2 1,9 2 1,5 4 1,-4-2 1,-5 8-2,-9-1-1,-12 3 1,-12 4-12,-11 9-29,-14 1 10,-9 3 8,-13 7 8,-13 5 14,-11 7 1,-9 1 1,-6 6 0,1 4 9,-2-2-8,-1 2 4,-1-12-5,0-4 11,3-12-12,5-14-12,14-14-18,13-14-36,12-12-66,14-13-340,45-118-444</inkml:trace>
  <inkml:trace contextRef="#ctx0" brushRef="#br0" timeOffset="190773.9117">28360 9380 630,'0'7'637,"0"11"-604,3 18-26,-9 10-7,-3 17 0,-4-1 0,-10 3 34,-1-1 8,-6 6 27,-5 4 5,-3-3-4,1 1-19,-6 2-28,4-5-10,-1-4-1,2-5 5,2-5-7,8-10-10,9-7-52,7-12-103,7-13-125,11-23-237</inkml:trace>
  <inkml:trace contextRef="#ctx0" brushRef="#br0" timeOffset="191059.928">28293 10148 639,'3'6'106,"1"5"-77,5 1 56,6 6 110,-3-4 2,0-5-50,0 1-27,1 1-14,2 1-47,2 3-31,1 3-16,-1 7-4,-2-2-7,0 4 0,-1 1 5,-2-4-4,-1 3-1,0-6 7,-5-7-7,-2-2 6,1-7-6,-3-2-1,-2-3-65,4-4-153,14-36-592</inkml:trace>
  <inkml:trace contextRef="#ctx0" brushRef="#br0" timeOffset="191420.9487">28884 10315 1169,'4'0'228,"2"3"-162,7 0-50,5 8-7,2-2-1,-4 9-7,-3 0 5,-5 4-5,-5 1 0,-6 6 1,-6 1 4,-13 1 10,-7 2-16,-5-5-25,3-5-19,14-7 25,8-4 2,5-6 7,4-4-4,3 0 14,-2 2 6,6 0 0,4 2 38,6 3 34,7 9-9,4-3-20,0 4-8,2-4-8,-2 0-14,-5-5-2,-8-4-7,-2-2-9,-8-2-1,-1-2-130,-3-11-388</inkml:trace>
  <inkml:trace contextRef="#ctx0" brushRef="#br0" timeOffset="192561.0139">32800 12780 833,'0'-1'135,"0"-2"-80,1 0-25,2-1-9,-3 0 8,0-2-12,-3 5-17,0 1-44,-3 3-205,-55 5-76</inkml:trace>
  <inkml:trace contextRef="#ctx0" brushRef="#br0" timeOffset="192988.0383">32607 12936 521,'0'0'354,"0"-1"-222,0-4-54,0 1 62,0-2-31,-3-1-7,3 0-33,0 4-37,0 0-32,0 3-28,0 3-146,-1 3-297,-11 11-140</inkml:trace>
  <inkml:trace contextRef="#ctx0" brushRef="#br0" timeOffset="193535.0696">31994 13413 859,'0'0'279,"2"0"-195,-2-3-79,0 6-4,0-3 18,0 1-1,0 4-11,2 2 1,-2 9 23,-2 1-2,-1 5 5,-2 4-14,-5 3-7,-1 0 7,-6 1-7,0-3 5,-4 0-4,3-3-14,0-6-14,5-5-139,7 2-224</inkml:trace>
  <inkml:trace contextRef="#ctx0" brushRef="#br0" timeOffset="195497.1818">30464 10050 831,'-6'-18'132,"3"6"-75,-2-12 2,6 11-40,6 7-18,3 4-1,8 2 0,10 8 6,19 9-6,67 32 60,59 30-9,22 25-21,-66-30-1,11 9-1,12 15 11,-1 11-9,-9 23-3,-12 17-6,-24 12-13,-28-32-7,-31-9 1,-19 3-2,-20-1 1,-13-5 3,-8 4 8,-2-8 5,-3-6-10,0-7-6,11-48 0,-3-7 0,4 4 5,-7 47-6,2-8 6,2-5-5,3-12-1,-2-15 1,4-12 0,-1-14 5,3-12-6,-3-5 0,2-10 2,1-3 11,-1-6 61,-4-7 59,-8-15-88,-7-12-24,-3-24-21,0-8 14,-2-17-14,7-1-1,4-2-11,3 2-7,6 7 17,2 9-7,4 22 4,1 16 5,1 16 0,-1 14-1,0 6-35,0 6-31,-1 8 34,-2 9 19,-3 12 14,-6 13-1,-2 4 1,-2 12-1,-2 6-5,1 4 4,7 1-10,3 1 6,11-2-7,3-9 5,4-15 7,2-14 1,1-16 0,-3-5 7,3-12 17,12-3 56,16-8-14,20-13-35,63-24-14,17-29-16,-103 51-1,-8 4-21,32-22-87,-15 14-58,10-13-326</inkml:trace>
  <inkml:trace contextRef="#ctx0" brushRef="#br0" timeOffset="201848.5451">3411 10097 859,'-3'-3'188,"2"2"-101,-2-2-57,0 3-15,3 0-9,0 0-5,0 0 8,0 0-9,0 3 0,3-3 0,-3 0 0,0 0 11,0 0 7,-3 0 1,3 0 1,-1 4-11,-5 5 1,-7 6 5,2 6-1,-4 4-14,4-2 8,1 3-7,0 4-1,3 1 1,0 1 13,0-2-14,1-3 0,6 1-1,-2-4 1,1-2 1,1 1 0,0 1 0,0 0 7,1 7-7,1-3 1,2 7-2,-2-1 0,5 4 0,-3 1 0,3 2 6,3 3 3,-1-3-5,4-6-4,-2-6-5,4 1 5,1-3 50,5 1 2,5 2-11,0 0-11,2-4-6,1 1-9,-4-1 4,1-1-5,-1-7-8,-1 3-6,1-3 10,2-2 17,6-2-7,4-1 1,2-4-5,0-3-2,4 1-7,-1-5 1,-3-4-1,-2 0 2,-1-3 2,-5 0-10,0-3 7,2 3 5,0-2-2,0-6 2,6 1 1,5-4-8,0-1 0,-1-3 6,-1 2-11,-8-1 7,-4 3-7,-6-5 14,-2-2-2,2-2 2,-5-5 6,-1-2 0,2 0 3,-1-3-10,1-4-8,0 0-6,4-8 6,-4 6-4,2 0 10,-4 3-5,-2 1 1,-1 3 5,-7 1 11,-2 4-7,-3-3 7,-3-4-18,-2-2 13,0-5-1,-5-7-10,3-5-2,-3-3 0,1 3-5,1 4 0,-1 8 5,1 7-6,1 7-7,-3 4 6,1 3-6,-2 2 7,-5-3-2,2 1-8,-4 1 9,-3-2 1,1 1 12,2 3-1,-6-2-5,4 0-5,-4 3 0,2-1-1,-1 5-1,1-2-5,-3 3 6,-1-3-6,-1 6 6,-4 2 0,-2-2 1,-3 2 5,-1 3-5,-2 1 1,3-2-1,1 2 5,0-4 2,7 3-8,0-4 0,-1 4 2,4-3-2,-2 1 1,0 0-1,-2 4 0,-3 2 0,1 1-2,-2 1 2,-1 2 0,4 1-1,4 2 1,4-2 0,1-1 0,8-2 1,0-1-1,3 0 1,0 0 0,0 0-1,5 0-1,-3 4 0,-1 0-7,-6 6 1,-3 6 6,-1 0-1,-2 9-5,0 0 6,3-2 0,-1-3-8,9-3-5,0-5 4,2-5 2,2 0 7,1 0 1,-1-1-6,2 3 5,-4 7 0,-4 4 0,-1 10 1,-2 4 0,0-1 0,-4-4 0,8-6 1,2-3-1,0-14-1,5-1 1,1-4 0,-3-1-1,3 2 0,0-2-4,0 2 5,-2 0 1,-2 0-1,1 2 0,-2 0 1,0 3-1,2-1 0,-2-2 0,2 0 1,1-3-1,1 0 1,1-1 0,-3 0 1,6 0 4,-6 0-6,3 0 2,0 0-1,0 2 0,0-2-1,0 0 0,0 3-1,-3-2 0,0 3-1,0 0 1,-2 0 1,4-2-1,-2 0 1,2 0 0,1-2 0,0 0 0,0 0 0,-2 0 0,-1 1 0,3 0 1,-3 2-1,0 0 1,1 0 0,1-3-1,1 3 0,-1-3 1,1 0-1,0 0 0,0 0-1,0 0 1,1 0 0,-1-3-18,1 3-58,1-3-76,4 0-59,32-49-489</inkml:trace>
  <inkml:trace contextRef="#ctx0" brushRef="#br0" timeOffset="204798.7138">2698 8777 316,'-13'3'156,"1"0"-79,-15 4-16,-3 4 7,1 3-4,-1 0-4,3 1-10,2 2-4,-2-1 17,4 3 0,-4 1-9,-1 4-7,0 5-2,-2 1-11,2 3-11,-4-2-7,2 5-1,-1 1-4,0 8-2,2 2-2,0 5-5,2 6 4,4 3-6,2 0 8,5 5-8,-4-1 6,4 3 0,0 1 8,-2 3 2,5 3-4,-1-1-4,0-3 4,4 6 4,1 3-1,5 3 17,1-4-14,4 0 0,2-4-9,2-4-9,1 3 6,1-6 5,-1 3-5,0 2 0,2 3 0,0 2 3,0 1-2,7-2-6,4-5 0,6-4 0,6 2 0,6-5 11,3-1-12,4-4-6,-1-5 6,-1-6 5,0-8-5,2-1-8,0 3 8,4 0 17,3-2-2,5 7 4,-3-6-5,1 7-13,1-1 17,-5-3-17,-5-6 1,-4-8 9,-4-1-10,-7-1-1,-2-9 1,-1 5 10,-3-2-10,4-1-1,4 4 0,2-1 1,6 2 1,1-1 4,6 3-5,1-3 0,-6-3 1,-1-2 5,-10-11 1,-2 4-7,-3-4 0,5-4-1,13 8 57,15-8-22,11-6 1,51-21 0,26-28-18,10-22-8,-48 30 5,-5 5-1,-11 4-14,-54 22 0,-6-1 2,-1 3 8,31-5-10,-14 1 0,-8 4 0,-11 8 0,-1-4 0,4 0 2,2-3-2,10-7 1,4-4 0,7-4 1,3-5 8,-3 1-10,-3 0 0,-3 4 0,-3-2 3,-5 1 11,-5-1-8,1 1-6,-1-6 6,-1 0 0,0-10-4,2-8-2,4-2 0,1-7 0,0 0-2,-2 1-4,-2 9 6,-6 7 0,-2 3 1,-2 3 1,-6 5-2,0-3 1,-2 0 0,4-4 7,2-15-8,0-9-12,1-9 12,-1-17 0,3-54-13,-20 88 13,3-43 18,-1 9 12,-2 10-14,-4 4-6,-4 4-9,-2 1 16,-1 2 1,0 0-5,-3-14-13,4-5 0,4-62 0,-3-10 1,-2 109 5,-4 2-5,-1-43-1,-3 11-1,-7 4-5,-6-1 6,-1 5 9,-7-5-3,-1 1-5,-3 6 5,-1-3 0,-1-2 2,-2-3 8,-1 3-10,-1 1-5,-1 8 0,-5 9-1,0 6-6,-6 8 0,-2 2 6,-3 11 0,-1 0 0,0 2 1,3 1-1,7 6 0,2-1 0,4 2 1,-1-1-1,2 1 1,-2 0-1,-2 3-6,0 1 6,-11 2 0,1 6-1,0 4-6,2 4 1,7-1 6,4 0-1,2 1 1,0-4-10,-1-4-2,-2 2 3,1-2 7,0 0 1,-5 0-1,-1-1-4,-6-5 5,-2 4 0,-6 4 0,6 2-14,5 5 6,8 1 8,8 2 1,6-2 0,0 0-2,-1 0-7,-1 8-1,-3-7 4,10 1 0,4 0 0,6-3 5,3-2 1,-5 4-11,-6 2 5,-6 4-1,-6 0 1,-1 6 4,2-4-5,-3 6-4,3-4 10,-1 4-7,8-4 1,4-3 6,6-2-1,-1 0 1,7-10 0,4 3 1,-1-4 0,-3 1 0,-2 2 0,-9-2 0,-7 4-6,-6 2-4,-11 3-5,-10 3 6,-6 6-3,7-2 0,15-4-20,18-7-5,11-4-52,14 4-131,7 2-22,10 4 95,13 4-87,73 13-66</inkml:trace>
  <inkml:trace contextRef="#ctx0" brushRef="#br0" timeOffset="205142.7335">3166 9054 583,'-8'3'178,"-8"6"-92,-20 11-50,-12 12-9,-15 9 22,-5 4 17,-50 34-7,-10 18-20,1 23-8,91-92-14,3 1-7,6-3-4,-25 23 0,12-4-6,14 0 0,6-4-12,9 4-69,11 0-174,48 47-35</inkml:trace>
  <inkml:trace contextRef="#ctx0" brushRef="#br0" timeOffset="205378.747">2927 9967 969,'-6'4'269,"-9"4"-175,-9 10-73,-15 11-12,-9 14-3,-7 3-5,-1 6 1,2-1 5,5 4-6,4 0-1,11 1 1,7-6-1,15 1-165,13-6-73,15-10-38,68 9-300</inkml:trace>
  <inkml:trace contextRef="#ctx0" brushRef="#br0" timeOffset="205600.7597">2992 10593 483,'10'7'117,"1"5"-72,7 14-3,2 6-14,-3 4 34,-5 10 25,-6 8-29,-7 7 25,-11 8 2,-9 4-13,-9-5-18,-6 6-24,-3-9-9,0 6-6,6-6-9,13-1-6,15 0 0,14-9-214,23-3 32,104 34-143</inkml:trace>
  <inkml:trace contextRef="#ctx0" brushRef="#br0" timeOffset="205803.7713">3683 11451 973,'-2'4'222,"-6"8"-146,-1 11-50,-3 11-19,-6 12-5,0 6-1,2 1 0,-2 4 10,8-6-10,8 2 0,4 0-1,9-8-9,12-8-126,6-15-135,95-6-67</inkml:trace>
  <inkml:trace contextRef="#ctx0" brushRef="#br0" timeOffset="205978.7813">4161 11887 539,'4'2'193,"2"2"-124,9 10-67,-1 11 16,2 14-5,0 10 11,-2 18 8,-2 0-13,2-3-11,1-9-8,9-16-32,9-19-130,88-75-93</inkml:trace>
  <inkml:trace contextRef="#ctx0" brushRef="#br0" timeOffset="206256.7972">5833 10494 1563,'-6'-5'157,"0"3"-157,-12 2-30,-7 17-31,-17 21 41,-14 16 20,-13 23 5,-42 65 9,19 20-5,72-113-3,4-5-5,-11 42 7,3-12-8,8-10-49,4-8-105,-1-12-176,4-13 24,-2-24-160</inkml:trace>
  <inkml:trace contextRef="#ctx0" brushRef="#br0" timeOffset="206549.814">5157 8777 1160,'-14'-6'156,"-4"6"-108,-20-2-48,-1 19 0,-7 17-1,-3 11 1,-5 8 1,2 2 0,4 4-1,4-2 0,8-10-7,7-12-68,11-7-36,2-18-33,2-15 9,3-69-98</inkml:trace>
  <inkml:trace contextRef="#ctx0" brushRef="#br0" timeOffset="206776.827">4678 8425 1183,'-17'-3'154,"-2"3"-104,-18 0-38,3 8-6,-6 3-5,-4 4 0,-6 6 0,-1 1-1,6 1 0,6 0-18,5-1-45,8-2-52,0 1-43,4-5-5,-2-1-73,-27 7-89</inkml:trace>
  <inkml:trace contextRef="#ctx0" brushRef="#br0" timeOffset="206951.837">4015 8634 465,'-2'0'200,"-4"5"-73,-8 5-83,-9 14-25,-13 12 26,-10 12 21,-4 11-10,-2 8-29,-5 7-11,1 4-5,6-1-4,10-6-7,25-20-25,27-18-223,182-49 52</inkml:trace>
  <inkml:trace contextRef="#ctx0" brushRef="#br0" timeOffset="207224.8526">5492 9009 826,'-13'13'135,"-4"6"-108,-19 24-18,-12 7-2,-12 9 11,-6 1 23,-6-1 32,-2 2 11,6-2-36,5-8-7,16-8-29,10-8-2,17-12-10,9-3-4,10-2-119,5-1-135,11 1-20,66-9-49</inkml:trace>
  <inkml:trace contextRef="#ctx0" brushRef="#br0" timeOffset="207433.8646">5704 9626 1260,'-10'6'205,"-4"2"-143,-18 13-46,-10 9-8,-11 7-2,-11 2-5,-1 5-1,7-7-6,16-2-75,20-6-103,19 0-107,15-3-26,65 31-159</inkml:trace>
  <inkml:trace contextRef="#ctx0" brushRef="#br0" timeOffset="207619.8752">5615 10221 597,'-4'11'289,"-4"1"-170,-8 17-64,-8 7-22,-12 0 12,-6 6 6,-13-7-1,-10-1-14,-6-1-18,-2-6-5,2-8-13,11-6-10,14-19-155,-12-72-149</inkml:trace>
  <inkml:trace contextRef="#ctx0" brushRef="#br0" timeOffset="208621.9325">5475 9554 1057,'0'-6'207,"0"2"-96,3-5-65,8-4-31,11-5 0,10-9-9,14-11 1,15-8-6,12-8-1,52-41 14,12-20 0,6-8-13,-105 83 4,5 0 1,81-76 5,-84 79-5,-3 3-6,38-32 8,-6 11-7,-8 7 4,-9 10 3,-3 5-1,-7-3 1,-3 9 16,-11 1 13,-8 5-2,-4 2 17,-6 3-16,-3-2-14,-3 4-21,-4 2-1,-1 4 0,-2 2 1,0 3 11,-1 3 17,-2 0-29,-4 2 0,-8 2 0,-7 2 0,-7 3 1,-3 2 5,-6 0 0,0-2-6,0 1 1,5-6-1,8-2 1,13-4 0,9 2 5,7-2-6,6-4-63,6-7-12,5 0-4,3-6 38,7 4 28,1 7 11,-3 2 1,0 12 1,3 2-2,-2 6 2,1 3-1,-2 5-8,-3 4 8,-4 0-21,-7 4 5,-2 3 17,-5 2 0,-5 5 14,-7 5 2,-3 4-15,-10 3 18,-1 6-1,-5-5-6,2 6 2,4-4-14,10-12-39,14-11-201,65-13-135</inkml:trace>
  <inkml:trace contextRef="#ctx0" brushRef="#br0" timeOffset="209199.9656">7657 7554 1116,'-2'-14'174,"1"3"-75,-6-16-55,-2 9-34,-6 5 31,-7 2-2,-6 6-8,-5 13-8,-7 9-23,1 8 6,0 6-6,14 2 0,10 0-14,8 0 4,7-1-2,7 3 3,5-1 9,7 0 12,4-4 7,6-5-8,4-5-2,-4-6-8,-4-3 1,-9 0-2,-10-6-9,-6 2-21,-3-2-18,-3 7 21,-9 6 27,-12 8 5,-13 9 17,-10 4-11,0 6-11,5 2-1,13 2-12,11-2 7,10 0-2,11-5-2,3-6 1,11-4 9,1-1 6,7-5 15,5-5 1,9-9 19,4-4-1,3-6-2,-4-5-14,-9-4-9,-11 0-6,-4 0-9,-4-2-77,0 1-263,21-30-427</inkml:trace>
  <inkml:trace contextRef="#ctx0" brushRef="#br0" timeOffset="209730.9959">7898 8151 1193,'0'0'227,"0"3"-199,0-3-28,0 1-12,2 9-4,2 2 10,0 7 6,5 7 1,0 1 8,0 1-7,-3 1 4,-3-3-5,-4 3 8,-4-1 3,-7 1-3,-3 4 5,-1-5-7,7-7-6,3-9 7,3-8-7,4-4 6,-1 0 13,0-1 2,2-6 7,-1-1 5,4-9-25,0-6-7,2-7 2,5-4-2,1-5-2,2-3 1,0 4 0,3 3 10,-3 3-4,3 6-6,-5 3-1,1 3-1,1 3 1,-1 5-11,0 2 11,4-1-6,-3 6 6,1-1 1,-1 3 1,-1 1-1,-4-2 0,4 2-1,-4 0 1,-4 2-1,1 0 0,-5 0 0,-1 0-1,-2 0 0,-1 0-15,2 0-47,-4 0-62,-2 4-37,-1 0-33,-28 7-90</inkml:trace>
  <inkml:trace contextRef="#ctx0" brushRef="#br0" timeOffset="210181.0217">7706 8016 866,'-5'-4'189,"5"2"-105,-3-2 30,3 0 5,0 3 1,1 1-69,1 0-51,1 0-41,1 1 10,7 2 31,1 2 21,5 0-12,0-2 0,0 3-2,-3-2-5,0 3 4,-2-1-6,1 6-11,-2 2 10,2 8-5,-5 1 6,0 4 6,-3 1-5,-2 0 1,0-1 10,-3-3-5,-2-1-1,1-3 3,-1-4-1,-1 1 1,-5 2-2,1 3 7,0 4-13,-3 0 11,-1-1 0,-2-2 2,4-5-14,4-9-96,2-6-200,14-52-383</inkml:trace>
  <inkml:trace contextRef="#ctx0" brushRef="#br0" timeOffset="211505.0974">4164 10339 551,'0'-4'164,"0"1"-164,0-14-63</inkml:trace>
  <inkml:trace contextRef="#ctx0" brushRef="#br0" timeOffset="212062.1293">3898 9918 696,'0'0'180,"0"0"-121,-3 0-43,3 4-15,0-4-1,0 0-12,0 0-12,3 0-1,-3 0 19,0 0 6,-3 0 2,3 0-2,0 0-60,3 6-54,-3 1 11,-12 14-377</inkml:trace>
  <inkml:trace contextRef="#ctx0" brushRef="#br2" timeOffset="220067.5872">3942 9932 567,'0'-2'75,"0"2"-75,0 0-63,0 0 63,0 0 6,0 0 27,2 0-14,0-2 1,-1 0 62,1 2 8,-2 0 12,-2-1-3,1 1-19,1 0-26,0 0-30,-2 0-12,2-3-5,0 3 1,-2-6-7,2 5-1,0-2-30,-1 0-36,1-2 21,0 0 24,-1 0-3,2-2-27,-1 5-80,3-13-181</inkml:trace>
  <inkml:trace contextRef="#ctx0" brushRef="#br2" timeOffset="222321.7161">3932 9832 632,'-3'-6'222,"-1"2"-111,-2-3-69,1 0 6,1 3 51,0 0 13,2 0-26,0 2-19,2 2-16,0 0-10,0 0-10,0 2-14,0-2-5,0 0-11,0 0 1,0 3-1,0-3 1,0 0-1,0 0 7,0-3-7,0 3 7,0 0 5,-14 4 2,8-2-7,-4 4 2,0-2-1,3 2-7,-4 2-1,0 1 5,2 1-4,-1 0-1,0-1 0,1-3 1,3 1 4,2-3-5,-1 0 0,0-2 7,-2 1-7,-2 3 0,0-1 0,-1 5-1,-3 1 1,3-3 0,-1 4 0,0-1 0,0-3-1,-3 6 1,3-2 0,2-3 0,2 1 0,-1-1-1,6-2 0,-2-1-1,2 7 1,0-1 0,-3 2 0,1 0 0,1 6 1,0-5-1,0 1 0,-1-2 1,1 5-1,-4-4 1,3 4-1,-2-4 1,2 3-1,-1-4 1,1 3-1,0 0 0,2-1-1,0 2 1,0 0 0,2 1 0,2-3-1,-2 6 1,0-5 0,0 2 0,0-4 0,-2 1 0,2 1 0,0 0 0,0 1 1,0-4 0,-1-1 0,1 0 0,0-5 0,0 1-1,0 3 0,1-2 0,-1 4 0,2 0 0,-2-1 0,2 4 0,0-5-1,2 6 0,-3-6 0,2 2-8,0 0 8,2-3 0,-2 5 1,2-4 0,-2 1 1,4-1 0,-4 0-1,0 0 1,0 0 0,0 1 0,0-2 0,0 5 0,2 2-1,0-4 1,0 3-1,2-3-1,-2 0-5,0-2 6,2 1 0,-3-1 0,0-1 0,1 4 1,-2-4 0,7 1 0,-4 2-1,0-4-13,2 3-2,3-4 6,0 4 9,1-3 5,1-3 1,-1 3-5,3-4 7,-4-1-8,-1-2-2,5-1-4,-3-2 12,5 2 20,-1-4-8,0 2-5,-2-2-8,3 2-4,-3-2 5,1 1 0,1 0-6,-1-3 0,2 0-6,-1 1 12,-3-3-3,4 3-1,-5-1-1,2 1 8,-1-1 0,0-2-3,2 2-5,0 1 1,1-3-1,-2 1 6,4-3-7,-2-1 0,0-1-1,2-1 3,-2-1-2,2-2 6,-2-1-6,6 0 1,0-2 1,-4 1 4,2 2-5,-5 2 0,-2 1-1,-2 3 1,-4-2 2,4 3-2,-1 1 0,-1-7 0,6 4-1,-3-5 6,5 1-6,-4-1-5,3-6 5,-4 6 2,-2-4 5,-1 1 2,-4 0-8,-1-2 5,-2 0 15,-1-2 6,2 3-10,-1-4-8,1 3 1,1 7 2,-1-6-4,0 3 1,0-2-8,0 2 5,-1-2-5,-1 1-1,0-5-1,-2-3-11,0 2 12,-1-4 12,2 2 2,2 2-8,-2 6 0,1 5 7,-1 0-2,0 1-4,0 3-5,-1-2-2,1-2-5,-4 3-4,3-6 9,-4-1 16,2-1-3,-2-1 2,0 1 0,-1 0-3,-2 0 0,4 3-11,-5 3 0,3-4 0,0 2 10,-3 0-1,-2-1-8,1 3 8,1-4-1,-2 6 0,2-2-1,-1-1 2,0 5-9,2-4 0,-6-5 4,0 2-4,1-7 0,-5 4 0,6-4 0,0 7 0,0-1 0,4 7 0,0 0 0,-4 1-1,2 2 0,0-2-1,-1 5 1,0-2 1,-1 0-1,0 0 0,-1 1 1,0-4 0,-3 2 0,3-3 0,-1 3 1,1 0-1,4 0 0,0 2-1,2 2 0,-4 0-1,2 2 0,-1 0-1,-3 0 1,0 2 1,-3 0 0,4 2-1,-2-3 1,2 1 0,1 1-1,-5-1 1,5-1 1,1 1-1,1 0 1,3 0-1,0-2 1,0-2-1,0 2 1,1-2-1,0 0 1,3 0 0,-2 0 0,0 0-1,4-2-11,-3 2-70,3 0-190,5 2-289,27 8-366</inkml:trace>
  <inkml:trace contextRef="#ctx0" brushRef="#br2" timeOffset="223081.7596">3878 10411 91,'-2'-1'578,"2"1"-364,-2 1-52,2-1-36,0 0-33,2-1-16,0 1-26,2 0-36,5 0 10,6 0 29,4 0-7,8 1-16,3-1-17,-2 0 2,-1 0-8,1 0-2,-6-1-6,-7-1-60,0-2-72,-7 0-113,-4-3-35,-6-20-100</inkml:trace>
  <inkml:trace contextRef="#ctx0" brushRef="#br2" timeOffset="223349.7749">4022 10173 448,'0'0'244,"0"0"-116,1 8-95,-1 6 10,0 7 65,-1 12 56,-3 7-31,1 3-62,-2-2-37,2 1-17,3-8-2,-2-2-9,4-7-5,0-1 8,0 1-9,2-1-59,-3 2-106,5-5-98,-1 14-211</inkml:trace>
  <inkml:trace contextRef="#ctx0" brushRef="#br2" timeOffset="223657.7925">4175 10314 751,'0'0'264,"2"1"-167,1 2-97,1 1 0,7 6 34,1-3 25,1-1 13,6 6-27,-3-4-17,4 0-4,-3 3-13,1-2-1,2 4 1,-4 6-10,0 5 7,-4 0-8,-3 9 15,1 3 3,0 3-5,-6-4-13,-2 1-90,-4-5-82,-2-5 46,-6-7 36,-2-5-87,-28-4-167</inkml:trace>
  <inkml:trace contextRef="#ctx0" brushRef="#br2" timeOffset="223876.805">4341 10496 870,'0'0'321,"-1"3"-156,-1-3-116,2 1-11,-5 5 22,-2 3-15,-7 6-18,0 7-9,-8 3-11,-4-1 4,-4 3-2,-2-1-9,-1-1-132,-33 11-442</inkml:trace>
  <inkml:trace contextRef="#ctx0" brushRef="#br2" timeOffset="225122.8763">4101 9330 465,'-2'2'219,"2"-2"-112,-3 3-47,2 0 39,-3-2 28,3-1-2,0 2-31,-1-2-22,2 0-16,0 3-22,0-3-10,0 0-6,0 1-4,0-1-4,-3 0 1,3 0-2,-1 1-3,1 2-6,-3-2 0,3 3 1,-4 2-1,1-3-18,3 4-180,3-10-100,1-1-4,18-9-53</inkml:trace>
  <inkml:trace contextRef="#ctx0" brushRef="#br2" timeOffset="225503.8981">4138 9373 597,'0'0'186,"0"0"-120,0 0-44,-1 2 19,1-2 62,0 0 10,0 0-19,0 2-13,0-2-3,0 0-1,0 2-13,0-2-17,0 0-16,-2 0-16,2 0-6,2 1-7,-2-1-1,0-1 5,0 1-5,0-2-1,1 0-45,1 0-93,2 0-105,-3-2-33,4 0 69,-4 1 64,4-1 34,7-6-118</inkml:trace>
  <inkml:trace contextRef="#ctx0" brushRef="#br2" timeOffset="226134.9342">4148 9420 313,'0'2'300,"-3"-2"-168,3 2-90,0-2-21,0 0 44,0 0 17,0-2-16,0 0-18,0 2-10,0 0-11,0 0-3,0 2-2,0 0-2,0-2-7,0 1-11,0 2-1,0 1-1,0-1 6,3-3 5,-3 3 5,3-6 7,1 0 5,2 3 4,3-4 37,5 1 10,7 3-20,-2-1-23,-1-1-5,-5 2-13,-6 0-16,-1 2-1,-5-2 5,2 1 0,-3-1 0,0-1-5,0 1 10,4-2 5,2-2 22,7 1-7,0-3-10,4-1-9,-2 4-6,-3-2-6,1 5-9,-5 0-5,-2 2 2,-4 1-10,0-1 16,-2-1 6,0 2 5,-2-3-4,2 1-1,0-1 15,0 0-4,0 0-2,0 0 0,0 0-8,0-1 6,0 2-6,2-2-2,-4 1-6,2 0-123,0 0-125,0 1-42,0 9 12</inkml:trace>
  <inkml:trace contextRef="#ctx0" brushRef="#br2" timeOffset="226734.9685">4575 9532 702,'-1'0'247,"-2"0"-104,3 0-38,0 0 10,3 0 5,-3 0-34,1 0-35,1-4-38,-1 4-13,1-2-12,1 4-7,0-2 19,3 4 25,0-4-7,8 6-4,-1-4-8,4-2-5,2 2 30,0-2-16,1-2 8,-3 1-22,-4 0 15,0-5-2,-5 6 1,0 0-6,-4 0-9,-2 0-5,-1 0-1,-2 0 4,1 0-8,-3 0 2,1 0 8,2 0 8,-1 3 13,1-6-7,0 3-14,0 0-116,0 0-127,-6-6-308</inkml:trace>
  <inkml:trace contextRef="#ctx0" brushRef="#br2" timeOffset="227300.0008">4857 9865 712,'-7'-1'233,"4"1"-85,-3 0-73,2 0 8,2 0 4,0 0-35,2 0-29,0 0-15,0 1-7,0-1-1,2 0 1,-2 0 1,1 0 13,-1 0 4,0 0 8,0 2-1,1-4-2,1 2 0,0 0-24,3 0-14,2 2 13,1 1 2,4 2 20,5-3 15,-2 2-13,3-2-7,-4 2-5,-1-4-10,-3 3-1,-2 0-6,6-3 6,0 0 12,2 0-11,-2 1 11,-1-1-12,-6 0-61,-2 2-44,-2 1-48,-3-2-78,-2 3-11,-14 8-101</inkml:trace>
  <inkml:trace contextRef="#ctx0" brushRef="#br2" timeOffset="227727.0253">4837 10341 619,'0'-1'168,"0"1"-99,2 0 29,-2 0 64,2-1-3,-2 1-32,1 0-38,3 0-52,0 0-36,3 0 37,-1 1-10,4 0-4,2 3-7,0 2-4,2 0-5,-2-2 7,0-2 0,0 1-5,0-2-2,-5 2-7,2-2 5,4 1-5,-3 2 10,4-4-11,-5 7-20,6-6-49,-5 3-36,0-2-146,-4 1 5,-8 25-211</inkml:trace>
  <inkml:trace contextRef="#ctx0" brushRef="#br2" timeOffset="228125.048">4771 10880 716,'-2'-3'249,"2"3"-129,-1 0-29,1 3 23,0-3 2,0 0-28,1 0-13,-1-3-3,4 3-36,-2 0-36,2 0-26,4 6 26,4 6 8,5 3 16,4 7-15,1 12-8,-3 3-1,-2 0 17,-2 0-7,-4-18-10,-2-1-15,-1-12-69,1-1-190,-3-5-52,-12-28-13</inkml:trace>
  <inkml:trace contextRef="#ctx0" brushRef="#br2" timeOffset="228556.0727">4374 11193 745,'1'0'200,"-1"0"-140,2 1-53,0 1 31,0-1 20,3 6 37,4 4-17,1 0 6,1 5 3,4-3-21,-3 2-17,4 2-10,-3 1-13,2 1-7,-5-1-2,1-3-7,-4 3-2,-2-6-2,-2-3-5,-1-2 10,-2-5-11,0-1-12,-2-2-63,2 2-55,0-2-61,-3 1-43,-22-6-268</inkml:trace>
  <inkml:trace contextRef="#ctx0" brushRef="#br2" timeOffset="228907.0928">3600 11419 261,'-10'0'0</inkml:trace>
  <inkml:trace contextRef="#ctx0" brushRef="#br2" timeOffset="229258.1128">3482 11558 342,'0'0'202,"0"-4"-107,3 4-5,-2-3 7,1 3 28,6-1 20,1-1 7,8-2-11,3 2-9,3-5-38,-2 0-23,-1 3-13,-3 1-14,-3 2-7,4 1-14,-6 0-13,8 0-2,-4 1-7,1 2 10,3 1-5,-5-4-5,-3 4 5,-2-1-6,-7-2-44,-2-1-44,-1 3-34,-1-3-22,-1 0-33,-5-3-3,-30-27-198</inkml:trace>
  <inkml:trace contextRef="#ctx0" brushRef="#br2" timeOffset="229761.1416">3187 10914 142,'-7'-5'303,"1"-1"-202,-9-6-49,5 4-5,3 5 31,0 0 33,1 3-30,5 0-11,-2 0 10,3 0-11,3 0-9,-2 0-14,5 0-34,-1 4 18,6 2 23,2 3 8,5 1-10,1 2-6,2-2-10,-1 2-4,1-1-11,-2 1-5,-4-2-2,5-2-5,-10-2-7,0-2 10,0-2-10,-8-2-1,-2-2-15,0-2-10,-2-3-1,-5-4-160,-2-10-115,-44-46-158</inkml:trace>
  <inkml:trace contextRef="#ctx0" brushRef="#br2" timeOffset="230161.1645">2888 10322 217,'0'0'685,"0"0"-508,0-1-129,0 1-41,0 1-6,0-1 40,3 3 10,3-2 0,12 5 76,7-2-26,5 4-35,5-1-23,0 1-17,3-2-8,-4-1-3,3 2-8,-10 0 1,-5-2-7,-7-1 0,-2-3 0,-6 1-1,-4 1-6,-5-3-35,1 0-1,-2 0 2,-2-3-40,-1-2-133,-10-31-268</inkml:trace>
  <inkml:trace contextRef="#ctx0" brushRef="#br2" timeOffset="230565.1876">3243 9925 765,'-1'0'207,"-1"0"-78,1 0-96,1 0 12,-2 1 31,2 1 35,0-2-16,0 0-19,2-2-16,-2 2-27,1 0-21,1 2-4,4-2-7,9 2 19,1 0-1,8 0-8,-2 3-2,0-5-3,-4 2 0,-3-1-5,-3-1 5,-6 3-5,-3-3 0,-3 3 0,0-3 10,-1 0-1,-1 0-10,2 0-3,-1 0-63,1 0-136,1 5-329</inkml:trace>
  <inkml:trace contextRef="#ctx0" brushRef="#br2" timeOffset="234911.4362">2243 8738 880,'0'-3'254,"-3"6"-152,2-3-95,-1 1-7,-1 2-1,-4 6 1,-3 3 1,0 2 7,-3-1-7,4-2-1,-1-2 15,-4-3 77,-2 2 25,1 0-62,2-1-25,-2 0-15,4 1-1,-2 3-14,-2 7 1,-3 1 5,-1 8-6,2 3 0,2 0 0,-1 3 0,2-4 1,1-3 0,0-1 0,-1-2 0,2-3 7,-3 2-7,-1 4-1,-1 3 2,1 3-1,-2 4 5,-1 2-6,4 5 1,0 2-1,0 2 0,2-1 0,2-5 1,-2 0-1,7-6 0,0 4 1,1-4-1,1 5 0,3 4 0,-4 0 0,2 9 0,-3 1 6,-5 7-5,1 0-1,1 6 0,-7-4 1,5 4-1,1-3 0,0 2 0,3-2 0,0-6 0,4 1 0,3 0 0,1 0 0,1 3 0,-2 2 0,0 4 0,3 3 2,1-4-2,-2-1 1,5-7 0,1-2-1,5 1-8,3-4 8,0-3-7,3-2-4,1-3 11,-3 0 13,4-3-13,-7-4 0,2 3 0,-4-1 6,-1 4 0,-1 7-4,-4-4 4,3-7 0,-2-6-6,0-10-1,1-2 1,1 7 0,5 10 0,-3 0 0,2 2 1,0-5 1,-3 0-2,4-3 1,-4-4 0,3-3-1,1 2 0,-1 0-1,7 5-8,-2 2 8,7 3 1,-3 0-40,4-10 28,5 6 12,0 7 1,5 1 8,5-1-8,-1-4 8,-3-5-9,0-4-5,2-3-26,0-7 25,1-4-8,2-5 5,1-5 9,-2-5 27,-1 4-21,2-4 6,1 3-1,4 1 2,-2 3-8,6-1-4,2 5 7,0-3-8,1-1 0,2 2-1,4-1 1,-2-4 2,-2 0-1,2-4 5,-7 1-4,-4 2-1,-5 4-1,-3 3-32,-3 0 32,-2-2 19,0-2-17,5-1 10,0-3-12,4 5 1,3-6-1,-1-1 9,-2 2-8,-7-1 8,-4 2-9,-3-2 2,-5 3-2,3 0 0,-1-3 0,9 1 0,3-4 10,6 0 7,9-5-10,1 6-7,2-2-6,-5 2 6,-5-1 10,-7-2-8,-7 0-2,-5 2 1,-2 2 0,4 0 0,4-1 7,1-3-8,4 0 1,5-1 8,3 0-9,-1 3-22,2-1 22,-7-2 9,2-2-8,-3-6 1,-3 4-1,-2-5 0,-1 4 11,-1-3-11,-2 1 0,1-6 0,5 0 1,2-1 5,4-3 0,3-5-7,3 2-1,1-5 1,-5 1 1,3-3 5,-5-3-6,-2 0 0,1-2-4,-5-3 4,-1 1 0,0 0 2,-3 1-2,2-7 0,2 1 0,0-1 8,-2-3-2,0 6 13,2-6 10,5-4-16,6-6-12,1-7 5,4-2 5,-10-1-2,-5 10 16,-8 2-1,-5 5 9,1 4-4,-3-2-8,3 2-8,-2-3 1,4-5-1,3-1-7,0-10-6,6-3 0,-1-4 4,1-2-3,-5-2-1,-8 6 1,-1 12-1,-7 0-6,-9 10-29,-2 3 34,-5 0 1,-4 1 8,-6-2 2,-1-6-1,-3 0 3,1-6-1,4-7-5,-4-4-6,7-4 1,1 3-1,3-3 0,1 7-1,2 3 1,2 7 0,-5 10 2,-4 4-2,-4 0 1,-10-3-1,3-2 0,-9-5-1,6-8 1,5-6 8,3-5-8,5-10 0,2-1 0,2 3 0,2 9 6,-1 8-4,-2 13-1,0 10 8,-3 3-9,-4-5-1,-7-2-4,-3 3 4,-3-3 2,-1 7-1,4 3 0,1 4 0,4 4 6,2 4-6,2 3 0,-1 3 0,4-2 2,-11-5 4,-1-2-12,-11-1 6,-5-5-1,-8-5 1,-6 1-2,-1-1 2,0 5-1,1 5 1,-5 3 7,-2 2-6,0 4-1,-1 3 0,3 0 0,-6 3 0,-4-2-1,-6 5-5,-47-11 5,-8 1 0,0-8 1,86 10 0,2 1 5,2-3-5,-42-15 0,5-1 6,-1 3-5,6 1-1,3 1 0,-4 6 0,-5 2-8,-41-1 7,-13 6-13,-3 12 13,49 8 0,46-4-8,-2 7-3,2-2 3,-37 9-5,-3 2-32,5-2 8,7-2 32,6-4 5,11-3 1,9-4-5,4 3 4,3 7-4,-4 6-3,-6 6 7,-2 11 1,-8 1-6,4 1 6,4-2-1,8-4-11,9 0-5,2 0 1,7 2 2,1-1 8,3 2 6,2 1 0,-2-1-5,1 7 5,-3-2 0,-3 4 0,-4 6 7,-2-3-5,-3-1-2,-1-1 1,5-7 1,1-10-2,8-7 1,5-3 1,1-11 4,8-4-6,2-1 1,0 0 5,-1 0-5,-2 3 0,-3 0-1,-7 1 1,-4 3-1,-4-1 1,1-2-1,1-2-1,3-4 1,-3-2-1,5-2-9,2-1 10,0 1-1,2 2 0,4 1 1,0 1 0,-2 1-3,-3 2-3,-2 1 4,-4 4-3,-3-2 5,-4 9 1,-6-3-1,-2 0 0,-7 2 0,0 1 0,9-3 0,7 3-1,14-9-9,7 3-7,2-2 7,-4 6 2,4 1 8,0 2-1,1 0-28,4-1-68,-1 1-1,5-5-8,-3 0-50,0-4-57,25-6-255</inkml:trace>
  <inkml:trace contextRef="#ctx0" brushRef="#br2" timeOffset="235648.4783">1899 7796 640,'-6'-3'179,"3"0"-67,-3-1 1,3 3 17,3 1-38,0 1-26,0-1-26,1 3-7,4 1-27,3-1 0,11 7 8,6 0 50,11 0-26,9-4 11,2-6-7,3-2-10,-6-6-4,-2-2-8,-8-2-14,-1 1 7,-8 2-5,-9-1-7,-6 3 6,-1 7-6,-7-3 9,-2 3-10,-2 0 0,2 0 0,0-1-1,0 1-13,3-3-85,3-2-220,3-6-19,38-35-41</inkml:trace>
  <inkml:trace contextRef="#ctx0" brushRef="#br2" timeOffset="236618.5338">2420 7425 756,'-1'-1'165,"-3"1"-74,1-2-34,0 2-25,3 0-1,0 0-16,0 0-1,3 0-14,0-2-27,-3 2 12,0-2 15,2 2 18,-4 0-1,2 2-5,0-2-5,-3 0 7,3 0 8,-3 0-10,3 0-4,3 0-8,-3 0 7,3-2-7,-3 2 0,0 0-25,2-2-14,1 2 4,-3-1 25,2 1 9,1-4 1,5-1 28,2-2-10,7-3-4,-4 0-14,2 2 14,-3 0-14,-4 5 12,-4 3-12,-4 0-9,0 0 9,0 1 10,-3-1-9,6 0 6,-3 0-6,3 0 8,3 0 8,3-4 1,4 2-2,-1 0 5,0-2-1,0 0-13,-4 2-7,1 2-2,-2 2-5,-3-1 7,0 2 1,1-2 1,-2 2-1,2-3 5,-2 0 1,-2 1-6,1-1 0,0 0-1,0 0-1,3 1 1,1-1 11,3 2-1,4-4 11,-2 2-1,-1 0-4,0 0-14,1 0-2,-4 5-2,2-2-26,-1 7 5,1 0 23,7 1 6,-2 7 0,4 2-5,1 5-1,0 5-6,3 5 6,-2 8 7,4 6-6,-3 4 8,-3 9-8,-2-5 8,-1 1-7,-9-13-1,1-12 12,-4-10-13,-2-12 0,-1-10 0,0-1 0,-2-3-1,-7-4-122,-34-42-219</inkml:trace>
  <inkml:trace contextRef="#ctx0" brushRef="#br2" timeOffset="236894.5496">2850 7463 763,'0'0'157,"-2"2"-95,0 0-26,-2 0 55,-2 3-23,-4 5-13,-3 5-17,-2 6-5,-4 5-2,-5 5-4,2 0 20,-2 0-4,-1-3-14,1 1-16,1 3-4,-4 0 0,1 8 0,-3-1-9,5 1-55,11-4-188,35 5-240</inkml:trace>
  <inkml:trace contextRef="#ctx0" brushRef="#br2" timeOffset="237066.5595">3240 7799 1265,'-6'1'179,"0"5"-179,-6 4-120,2 4-201,-6 9-451</inkml:trace>
  <inkml:trace contextRef="#ctx0" brushRef="#br2" timeOffset="238252.6273">2752 8777 595,'0'0'145,"0"0"-82,-1 0-10,2 0 8,-1 0 8,0 0-12,0 0-12,0 0-36,0 0-4,0 0-5,0 0-1,0 0 1,0 0-10,0 0 9,0 0 0,0 0 1,0 0 0,7 3-10,0-6 10,6 3 78,2-4-27,1 0-15,2 0 1,-1-4-13,-4 6-7,-5 1-11,-1 1-5,3 0 0,0 0 0,-2 0 0,4 0-1,0 0 0,0 0-16,1 0-59,1 0-71,-3 0-79,5 11-303</inkml:trace>
  <inkml:trace contextRef="#ctx0" brushRef="#br2" timeOffset="238454.6388">3145 8710 577,'-9'0'448,"2"0"-334,-4 2-73,1 2-41,4 0 0,4 1-116,8 2-112,43-14-290</inkml:trace>
  <inkml:trace contextRef="#ctx0" brushRef="#br2" timeOffset="239613.7051">3140 8632 373,'0'0'261,"0"0"-151,-1 0-82,1 0-19,-3 0-3,1 2-6,-3 2-12,1-1-90,-3 6-111</inkml:trace>
  <inkml:trace contextRef="#ctx0" brushRef="#br2" timeOffset="239935.7236">3152 8530 297,'-1'0'243,"1"0"-119,-2 0-79,2 4-36,0 0-8,0 7 0,0 0-1,0 2 0,10 19-149</inkml:trace>
  <inkml:trace contextRef="#ctx0" brushRef="#br2" timeOffset="240333.7463">3085 8750 1039,'-3'0'209,"3"0"-94,0 0-76,0 0-28,0 0 5,0 0 17,3-1-12,-2 1-21,6 1-4,0-1 4,3 4 15,5-3 19,9 1 8,3 1 0,6-8 0,11-4-6,6-5-4,3-3-14,-2-5-3,-6 4-3,-11 0 0,-14 10 1,-5 0 2,-11 5-4,-1 3-2,-3-4-8,-3 8 17,3-4 9,-3 0-5,2 0-7,-2 0-9,3 0-6,0 0-88,0 0-61,0-4-50,-13-6-145</inkml:trace>
  <inkml:trace contextRef="#ctx0" brushRef="#br2" timeOffset="240603.7618">3324 8463 723,'0'-3'169,"1"3"-97,1-1-71,5 2 14,-4 6 0,7 5 5,-4 5 16,2 9 15,1 5-5,-5 3 19,-1 7-14,-1 1-11,-2-7-19,0 1-13,1-4 1,2-3-2,3 1-1,2-7-6,5-1-85,5 0-77,46 8-114</inkml:trace>
  <inkml:trace contextRef="#ctx0" brushRef="#br2" timeOffset="240896.7785">3862 8581 1015,'0'0'307,"-1"0"-149,1 2-118,1-2-40,5 0-12,8 1-4,15 1 16,22-2 36,54-5 0,26-16-17,-97 16-7,-8 3-3,22-4-8,-16 4-1,-18 4-31,-10-2-79,-4 2-103,-7 0 74,-9-4-41,-59-25-529</inkml:trace>
  <inkml:trace contextRef="#ctx0" brushRef="#br2" timeOffset="241138.7924">4135 8299 607,'0'3'117,"-1"5"-93,-1 11-4,1 6 62,1 6-5,1 9-16,4 5 23,3 10-30,0-1-19,-3 1-16,-2-5-10,-2-6-1,-1-5 5,0-11-7,0-8-6,2-7-30,5-12-217,40-31-380</inkml:trace>
  <inkml:trace contextRef="#ctx0" brushRef="#br2" timeOffset="241422.8086">4682 8511 934,'2'0'317,"0"0"-188,1-3-129,3 3 0,4-4 24,7 0 30,10 0-3,7 1-20,10-1-20,-4 0-4,-2 2 5,-2 2 6,-5 0-18,-5 0-1,-9 2-1,-8-1-16,-5 2 0,-4-2-63,3-1-63,-7-1-31,-15-21-16</inkml:trace>
  <inkml:trace contextRef="#ctx0" brushRef="#br2" timeOffset="241676.8231">4884 8293 782,'0'2'159,"-2"-2"-121,2 4-38,-2 5-8,0 12 8,1 11 12,-3 11 18,2 12 1,-4 8 11,-2-2 12,-2 3-18,-1-2-13,4-6-8,-5-6-3,8-11-5,2-6-7,7-8-6,6-11-189,33-11-360</inkml:trace>
  <inkml:trace contextRef="#ctx0" brushRef="#br2" timeOffset="241970.84">5230 8545 723,'0'-1'541,"3"1"-430,0-3-111,15 6-42,12-2 42,15 1 30,17 0-8,4-2-20,2 0 17,-10-4-11,-14 3 5,-10-2-13,-11 0 1,-13 3-1,-8-3-4,-4 6-20,-1-3 24,0-4-1,-1-1-92,-3-2-256,-10-32-446</inkml:trace>
  <inkml:trace contextRef="#ctx0" brushRef="#br2" timeOffset="242225.8545">5567 8318 927,'-3'7'164,"2"3"-143,-9 14-15,2 10-5,-7 11 19,4 10-4,-3 1 16,-1 4-5,4-2-9,-1-1-3,-3-4-8,5 2-7,-2-7 11,0 7-11,-2-1-2,2-2-125,-5 55-390</inkml:trace>
  <inkml:trace contextRef="#ctx0" brushRef="#br2" timeOffset="242389.8639">5771 9073 1277,'-3'0'206,"-1"4"-200,-6 0-6,1 4-159,-18 7-210</inkml:trace>
  <inkml:trace contextRef="#ctx0" brushRef="#br2" timeOffset="244305.9735">5408 14597 1039,'-4'0'625,"4"8"-559,-2 9-65,-2 9-1,-2 12 11,-2 8 16,-10 5-5,-3 4-7,-6 7-6,-6 8 6,-4 5-8,-5 4-6,-4-2-1,5 3 1,2-5-1,5-7-45,14-8-111,12-12-180,47-15-212</inkml:trace>
  <inkml:trace contextRef="#ctx0" brushRef="#br2" timeOffset="244484.9838">5446 15181 1045,'0'5'258,"4"10"-192,2 20-48,7 14 48,3 8-9,5 6-18,-1 1-17,5-4-2,3 2-11,4-7 1,4-8-10,-2-15-37,0-17-101,33-52-161</inkml:trace>
  <inkml:trace contextRef="#ctx0" brushRef="#br2" timeOffset="244772.0002">4975 14669 231,'-3'-13'1134,"2"9"-963,-2-10-110,1 14-61,1 7-29,1 17-14,-1 21 43,-3 26 45,-2 76-6,-3 28-15,-1-8-9,5-122-13,4 0-1,-2-4 14,-2 38-15,2-11-19,0-10-119,3-16-137,-1 5-208</inkml:trace>
  <inkml:trace contextRef="#ctx0" brushRef="#br2" timeOffset="245326.0319">4932 14738 1365,'-2'-3'184,"2"0"-124,-1-5-60,6 8-28,8-2 27,8 2 1,15 2 1,8 4 0,3 6 1,1 4-2,-5 2 7,-2 5-6,-3-2 5,-3 4-5,3 1 5,6 0-4,11-6 4,11 1 0,7-9-5,48 0 5,-82-12-5,39 0 0,-14 0 5,-8 4-5,-14 4-1,-12 8-13,-8 1 0,-13 12 12,-10 6 1,-10 13 25,-14 4 35,-5 11-12,-7 12-12,-5 3-7,5 15-11,-17 62-2,42-111 2,-12 51-16,8-14 10,9-4-6,2-2-6,4-11 2,1-11-1,0-19 0,0-13 8,0-10-8,0-6 0,-1-5 10,1 0 1,-2-2 16,-6-4 26,-8 0-40,-7-6-14,-10-11-98,-4-6-107,1-2-95,-38-62-315</inkml:trace>
  <inkml:trace contextRef="#ctx0" brushRef="#br2" timeOffset="245921.0659">6337 15291 1409,'0'2'330,"0"-2"-231,0 4-99,0-4-11,2 4 5,4 4 6,7 3 3,6 7 6,8 2 3,-1 5-12,-1-1-44,0 5-75,-11 6-188,-23 70-325</inkml:trace>
  <inkml:trace contextRef="#ctx0" brushRef="#br2" timeOffset="246136.0782">6300 15911 1781,'0'2'221,"0"5"-200,3 5-12,3 8-2,0 3 4,0 5-10,3 4 7,0 8-1,4-1-7,4 2-38,6-3-80,5-10-43,7-5-49,80-19-303</inkml:trace>
  <inkml:trace contextRef="#ctx0" brushRef="#br2" timeOffset="247315.1456">7740 15016 1519,'-3'-6'205,"1"3"-122,-4-4-65,0 11 12,-5 5-18,-11 10-11,-14 19 5,-11 16-5,-8 19 1,-2 9-1,-1 3 5,6-1-6,2-4 1,10-11 0,6-8 1,8-12-1,6-12 1,6-11-1,3-9 8,6-7-9,3-6 0,2-4-10,5 6-22,7 2-4,6 3 30,16 8-1,18 0 5,6 0 4,9-5 10,-3 0 1,-4-2-2,-6-1-10,-2 0 0,-5-4 9,-6 0-9,-5-2 4,-3 2-4,-3-3 0,-11-2 0,-4 2 0,-9-4 0,-6 0-1,-2 0 30,-2-2 27,-6-3-7,-5-10-38,-9-6-11,-8-4 8,-6-5-3,0-1-5,0-7 11,3-6-6,6 0-5,1-1 0,5 6 1,3 4 4,2 5-5,3 7-1,3 9 0,4 5-1,3 6 0,2-1-17,3 8-2,0-4-67,3 3-79,2 4-1,3 5-71,4 6-112,42 1-294</inkml:trace>
  <inkml:trace contextRef="#ctx0" brushRef="#br2" timeOffset="247518.1572">8080 15538 1148,'0'2'165,"-2"6"-138,-2 9-21,-5 9 1,-6 12-7,-4 5-20,-2-1-139,1-4-3,1-6-37,-17 14-130</inkml:trace>
  <inkml:trace contextRef="#ctx0" brushRef="#br2" timeOffset="247744.1702">7993 15791 267,'17'0'142,"-2"0"-50,17 2-11,1 2-41,-6 6-5,-6 3-11,-6 1 13,-8 4 20,-5-4 33,-2 9-4,-3 3 52,-6 5-9,-4 6-35,-6 3-22,2-3-13,-4 3-23,4-5-15,6-5-14,3-8-7,4-4-64,10-7-185,2-7-86,43-39-346</inkml:trace>
  <inkml:trace contextRef="#ctx0" brushRef="#br2" timeOffset="248141.1929">8466 15979 190,'5'0'674,"1"6"-563,7 6-84,-1 7 23,6 7 7,-8 6 27,-3-1-20,-6 2 52,-7 5-14,0-1-35,-3-4-25,-3-7-19,5-7-11,2-11 0,4-4 1,2-7-13,4-7-6,7-11-36,7-16-37,11-11 22,10-5 19,3-2 4,2 7 5,0 6 29,-8 12 6,-6 8 21,-6 11 2,-8 4-5,-1 10-11,-6 4-4,-3 8-7,1 6 8,1 8 38,-5 10-18,-1 6 3,-3 4-21,-3 2-3,1-5-1,4-2-8,0-6-49,2-6-99,2-8-179,21-9-459</inkml:trace>
  <inkml:trace contextRef="#ctx0" brushRef="#br2" timeOffset="248369.2059">9497 15519 1325,'3'2'142,"4"8"-116,1 1-16,14 2-4,3 1 8,14-7 5,8-6-7,10-2 3,1-4-3,2-4-12,-10 1-44,-10 4-34,-13 4-143,2 12-110</inkml:trace>
  <inkml:trace contextRef="#ctx0" brushRef="#br2" timeOffset="248611.2198">9533 16105 875,'12'9'169,"3"1"-97,16 11 9,5-4 18,-3-3 20,-1-3-19,0 1-47,0-6 14,3-4-2,-2-2-29,-4 0-12,-7 0-15,-6 3-9,0 0-111,-7-2-251,24-10-357</inkml:trace>
  <inkml:trace contextRef="#ctx0" brushRef="#br2" timeOffset="250087.3042">10840 15293 626,'0'4'207,"0"-1"-153,0 11-54,1 6-8,0 10 8,3 7 26,1 7 11,-1 8 8,-1 10 0,1 11 44,-4 5 5,-4 9-38,-6 2-20,0 4-5,-16 54-7,18-97-6,-11 46-7,2-6-10,3-12 8,0-11-3,5-14-6,5-12-31,1-12-172,16-18-112</inkml:trace>
  <inkml:trace contextRef="#ctx0" brushRef="#br2" timeOffset="250546.3305">10913 15419 1188,'2'-6'158,"-2"3"-107,4-3-39,0 3-11,2 2 15,2-6-14,5 11-1,4 3 1,3 3 7,2 7 0,2 6 15,2 3 9,-4 1-33,-3 4 12,-3 0 0,2 3 5,-2 3-11,4 0 4,-2-1-5,-1-8-4,-7-7-1,-4-9 0,-5-5-27,-1-3 14,-1-2 13,-2 4 31,-10 2 37,-7 10-13,-11 4-29,-7 3-5,-1 2-9,-5-4-5,8-1-5,0-1 10,3-5-12,1-4-1,7 1-69,6-4-49,8-5-53,4-6-34,11-30-107</inkml:trace>
  <inkml:trace contextRef="#ctx0" brushRef="#br2" timeOffset="254508.5571">10772 14869 859,'-5'-4'113,"1"1"-74,-2 0-24,3-2-9,-2 3 15,2-2 42,3 2-6,0 2-29,-2 0-14,4 0-14,-2 2-1,-2-2-8,2 2 1,0 0-4,0-2 5,2 2 5,0 3 1,5 1 1,8 3 39,15 8 83,12-1-43,14 7-25,7-1-24,2 0-13,-4 1-2,0-4-8,-10 0 2,-6-2-8,-7-7 1,-8-1-1,-5-3 5,-4 1-5,-6-6 5,-5-1-5,-3 0 10,-7 2-1,0-2 10,0-2 2,-3-3 32,0-4-21,-4-1-21,1-7-6,-1 2 3,-2-1-7,-6-4 1,1-3-3,-2-3 0,-4-1-6,1 1 4,-4 3-4,4 1 6,-2 8-1,1 4 0,4 4 0,2 3 0,5 0 0,4 3 1,5 0-1,2 0 0,2 3-35,13-2-9,8 7 45,11 6-1,4 2 1,-2 6 0,-5 7 0,-3 3 1,-4 6-1,-4-1 0,-4 1-11,-6-1 11,-6-3 1,-4-1 1,-6-4 5,0 0-6,-10-7 5,-2 1 15,-6-1 5,-4-2-10,-8-1-7,-2 3-9,3-6-16,3 1-125,12-2-209,29 19-306</inkml:trace>
  <inkml:trace contextRef="#ctx0" brushRef="#br2" timeOffset="254982.5842">11813 15862 1221,'-6'-2'161,"4"1"-92,-2-3-38,6 1 1,8-1 2,2-3 26,10-2-25,6-3-23,7 2 1,0 1-5,-2 5-7,-1 0-1,-1 4 7,7 0-5,0 0-1,5 0 11,-1 0-7,-3 4-5,-3-4-30,-8 0-34,-1 0-52,-5 3-100,-4-2-54,-6 8-292</inkml:trace>
  <inkml:trace contextRef="#ctx0" brushRef="#br2" timeOffset="255335.6044">11582 16346 1165,'0'0'170,"0"0"-137,3 2-33,0-4-42,8 2 6,6 2 36,13 2 78,13-1-39,9-3 12,9-3 13,4-1-22,-4-2 2,3 0-17,-3 2 4,2 1-13,-8-1 6,-6 2-7,-15 4-16,-10-1-1,-10 3-8,-4 1 8,-1-4 3,4 3-3,-2 0-114,-1 0-151,23-4-418</inkml:trace>
  <inkml:trace contextRef="#ctx0" brushRef="#br2" timeOffset="256679.6813">30686 14895 929,'6'-8'144,"-3"6"-105,1-3-25,-2 2-5,-2 3 22,-2 0 64,1-1-8,0 2-62,-1-1-25,-5 6-9,-2 11 9,-7 12 0,-11 11 23,-7 10 11,0 5-13,-6 0-13,8-3-1,7-9-1,10-7-5,9-11-1,4-13-73,5-9-26,8-12-74,55-46-178</inkml:trace>
  <inkml:trace contextRef="#ctx0" brushRef="#br2" timeOffset="257030.7013">30888 14910 656,'0'0'293,"0"-3"-127,0 3-94,0 0-18,1 0 11,2 6-47,7 5-18,7 7 24,6 13-6,3 9-12,-1 5 0,-4-3-5,-5-1 1,-8 2 8,-8-7-9,-3-4 5,-6-3-5,2-5 1,-6-5 31,-1-3 33,-2-4-17,1-3 1,-4-2-2,2-6-5,-6-2-14,-6-7 4,-6 0-12,-2-6-8,2-5-2,6 0 1,5 2-5,8-2-7,0 7-64,6-4-184,-11-13-433</inkml:trace>
  <inkml:trace contextRef="#ctx0" brushRef="#br2" timeOffset="259546.8453">13449 16250 1304,'-9'-10'168,"1"6"-81,-16-11-36,0 11-33,-10 4-9,-4 0-3,-1 4 1,-1 3-7,6-3 1,5 8-1,-1 6-1,4 1-1,0 10-4,0 5 6,9 7-2,10 0 1,9 3-10,12 1-11,10-1-17,12-6 25,2-4 4,5-5 4,-2-8-15,-4-11 10,-7-8 11,-8-2 0,-6-3 8,-10 3 10,-6 0-15,-5 1 16,-2 3-10,-15 8 20,-10 5-7,-19 11-21,-7 10 1,-5 4 4,12-2-5,14-5-1,16-2-2,14-4-7,13 1 0,6 0-10,15 3-5,7 0 24,12-4 6,5-5 31,-3-8-37,-1-6 1,-8-6 16,-7-12-17,-12 0-86,-8 2-261,-3-10-246,-9-59 87</inkml:trace>
  <inkml:trace contextRef="#ctx0" brushRef="#br2" timeOffset="259996.871">13470 16854 507,'15'0'99,"-2"1"-61,16 2-8,-4 7 3,-7-3 45,-6 2 9,-3 0-21,-4 5-11,-1 3 20,-4 7 78,-2 12 29,-5 12-76,-3 15-7,1 6-39,0 8-21,4-3-16,1 1-1,2-7-14,1-12-2,-2-8 6,-2-25-5,2-9 5,2-10 6,-2-4 27,-5-8 14,0-15-33,-2-14-26,-2-15-12,12-14-9,11-5-9,7-3 15,10 9 2,2 6 5,5 8 8,2 9 19,1 0 1,1 3-20,2 4 1,-1 3 0,3 3-1,-4 3 0,1 6 0,-1 4-19,6 3-51,2 1 16,0 7 4,-3 2-29,-12 0-61,-13 3-71,-18-4 40,-15-1-32,-68-32-453</inkml:trace>
  <inkml:trace contextRef="#ctx0" brushRef="#br2" timeOffset="260476.8984">12879 15762 997,'-2'0'147,"2"-3"-82,-3 2-49,3 2-15,0-1 8,1 0 18,-1 3 9,2-3-12,0 0-12,0 0 17,4 6 44,10 1 32,14 7 14,14-2-26,24 7-11,65 13-25,36 1-16,12-5-10,-58-9-16,-4-9 0,-19 0 2,-10 3 4,-54-4-20,-5-4 5,-3 1-4,29 6 11,-11-2-11,-10-3-2,-15-4-22,-8 0-41,-10-3-25,-6-4 82,-10-5-44,-13-8-139,-15-11-88,-128-72-173</inkml:trace>
  <inkml:trace contextRef="#ctx0" brushRef="#br2" timeOffset="261122.9354">13236 14581 1363,'0'-2'176,"0"0"-124,-2 0-42,-2 4-9,0 2 4,-5 1 8,-13 12-12,-8 6-1,-17 15 9,-3 8-8,-4 3 1,1 2-1,4 0 1,1-5-2,5-3 1,9-2 0,7-7-1,17-4-6,14-1-30,12-3-6,16 0 36,11-2 6,9 0 1,-1-11 12,1-6-12,-7-4 7,-9-3 4,-12 0 0,-9-3-3,-8 0-3,-7 6-6,-5-3 1,-3 6 12,-15-1 4,-13 6-8,-13 8-8,-9 1 5,9 2-5,13 2-1,15-9-9,15 1-17,9-2 17,5 1-9,5 1 3,7 4 15,3-3 9,7-1 4,0-2 1,-2-3 1,2-4-3,-2 0 0,-6-5-7,1 1-4,1-2-2,0-2-5,7-3-25,4-1-88,0-5-83,-2-7-119,30-34-3</inkml:trace>
  <inkml:trace contextRef="#ctx0" brushRef="#br2" timeOffset="261529.9587">13335 15189 948,'2'1'177,"4"-1"-162,8 3 2,1 1 20,6 6 5,-4-1-3,1 5-4,-5 8-13,-3 3-5,-3 5-4,-1 5-5,-12 6 1,-3 2 0,-5 0 1,-6-7 1,4-6 4,-3-6 27,3-11-6,6-5-5,3-4-1,3-7 9,3-2 11,2-6-35,3-14-15,6-8-20,2-12 20,9-4 6,-1-4 2,0 7-7,1 7 6,-4 6 0,3 7-7,2 3-15,4 4 9,3 4 5,2 2-12,-2 7-29,-1 2-141,0 6-125,24 12-32</inkml:trace>
  <inkml:trace contextRef="#ctx0" brushRef="#br2" timeOffset="261801.9742">13902 15120 1242,'0'0'204,"0"0"-154,2 0-50,9 4 0,9 1 3,15 4 37,14 5-10,11-2-12,7 4-4,-3-3-1,-8 1-12,-16-2 9,-13-5-10,-9-1-68,-12-2-80,-8-2-113,-35-11-93</inkml:trace>
  <inkml:trace contextRef="#ctx0" brushRef="#br2" timeOffset="262069.9896">14480 14903 689,'-1'0'683,"-1"1"-559,-1 5-106,3 4-18,-1 10 0,1 13 1,-2 13 8,-1 10 12,0 9-5,-4 6-4,0-3-3,-4-2-7,-4-6 5,3-6-1,-6 1-4,-3-7-2,2-7-67,1 4-102,-22 55-203</inkml:trace>
  <inkml:trace contextRef="#ctx0" brushRef="#br2" timeOffset="262364.0064">14752 15909 1179,'0'0'291,"0"2"-232,-2 2-59,2 0-1,0 0 0,0-3 1,2-1 0,1-1-36,1-2-9,-1-1 45,0 3 24,-3 1 28,-3 0-52,0 0-69,-6 1-159,-4 3-73,-35 18-217</inkml:trace>
  <inkml:trace contextRef="#ctx0" brushRef="#br2" timeOffset="263475.0699">15399 15354 754,'2'-2'168,"1"-2"-64,6-4-56,7-2-8,13-4 16,9-2 5,11-1 4,8 2-10,4 3 4,-4 8-8,-8 0-9,-13 8-8,-13 0-34,-10 1-12,-7 8-4,-1 0 16,-1 14 11,2 7 7,9 9-11,-3 11 5,4-2-6,-1-1-5,0 4 5,-4-10-4,2 4 5,-5-10-7,-3-7-7,-3-3 7,-7-3 28,-4-3 2,-3-1-6,-4 0-6,-4-1-6,0-2-12,3-1-120,-2-2-183,-14-1-278</inkml:trace>
  <inkml:trace contextRef="#ctx0" brushRef="#br2" timeOffset="263721.084">15886 15471 1249,'-18'1'177,"-3"7"-115,-24 3-50,-10 11-3,-9 0 15,3-2-2,0 1-11,14-2-5,13-1-5,13-1-1,9 5-49,5 3-77,1 8 3,-2 2-51,-5 7 3,-5 0-51,-48 59-40</inkml:trace>
  <inkml:trace contextRef="#ctx0" brushRef="#br2" timeOffset="264353.1202">14789 16193 948,'2'-3'267,"4"3"-196,16 0-19,12 5-22,20 1 27,13 0-7,9 7-4,46 13-26,-81-16 5,39 10-10,1-1 0,-3-1 15,-1-5 9,2-3 5,43 0-11,2 0-15,-86-7 0,-1 0-17,30 0 1,-10-2 5,-16 3-7,-15-2-9,-11 1 8,-11-1-30,-4 0 31,-3-2 40,3 5 10,-1-5-10,1 0-16,0 1-8,1-1-15,-1 0 6,0 0-7,0 0-12,-1-1-23,1 1-77,-2 0-98,2 0 0,-3 0 4,-4 0 49,-29 3-106</inkml:trace>
  <inkml:trace contextRef="#ctx0" brushRef="#br2" timeOffset="265443.1825">14916 16716 1109,'4'4'161,"4"2"-131,8 8-14,10 4 7,2 3 14,2 1 5,-5 1-6,-5-1-13,-4 4-11,-5 1-2,-4 3-8,-7 6 4,-9 6 3,-9 7 31,-12 6-7,-7 0-10,-6-1-8,-2-9 0,0-9-3,5-7-12,5-13 2,9-7 7,2-6 7,12-3-14,4-2 8,4 2 1,8 0-11,-1 0-20,5 4-31,16 0 51,12 4 45,20 4 0,9-5-19,3 2-11,-4-6-15,-3-3-11,-11-3-71,-3-2-211,43-18-475</inkml:trace>
  <inkml:trace contextRef="#ctx0" brushRef="#br2" timeOffset="265794.2026">15329 16925 1277,'2'-5'200,"2"2"-118,8-1-70,9 1 9,6 3-6,7-3 5,7 6-11,3 0-3,3 1 0,6-1-5,4 1 5,-8-1 0,-8-1-6,-15 1-13,-14 1-45,-10 0 58,-11 6 0,-14 9 9,-12 12 5,-22 9-7,-10 9-5,-5-2 11,-1-4-12,10-5 0,18-7 7,16-4-8,8-11 0,15 0-1,4-6-80,4-4-64,7-3-178,8-3 95,6-3 53,55-30-101</inkml:trace>
  <inkml:trace contextRef="#ctx0" brushRef="#br2" timeOffset="265993.214">15542 17162 333,'0'0'240,"0"4"-132,0 9-96,-2 5 97,0 15 52,-4 5-16,0 5-23,2 1-47,-2-9-20,6 1-4,4-6 6,5-2 15,2-3-15,8-3-22,0-8-35,3-5 14,6-9-14,-1-6-98,4-11-190,43-64-298</inkml:trace>
  <inkml:trace contextRef="#ctx0" brushRef="#br2" timeOffset="266379.236">16039 16901 1206,'5'-6'210,"1"-2"-110,11-3-53,6 6-35,3-1 0,5 3 3,-1 6-14,-3 3 1,-1 3 20,-3 4-8,-8-3-14,-5 4 1,-6-1-1,-8 7 6,-6 4 13,-5 9 55,-10 4-7,-10 6-37,-3 4-9,-3 3 0,1-4-20,3-1 5,7-9-5,1-8 11,5-9-12,9-6-28,2-5-49,6-8-1,0-8-19,0-8-152,4-16-108,23-120-98</inkml:trace>
  <inkml:trace contextRef="#ctx0" brushRef="#br2" timeOffset="266769.2583">16005 16823 378,'2'-9'316,"-1"5"-53,0-7-79,-1 9-172,-1 6-12,-2 9-24,1 12 24,-5 12 138,1 14-33,-4 6-30,-3 11-28,-3-1-2,-3 3 7,-4-4-10,0-8-16,-9-9-4,2-6-11,2-8 5,3-7-7,9-12-9,11-9-9,-1-3-54,12-8-25,3-4-91,6-6-74,9-7 170,0 4 83,4 3 43,-7 6 35,0 4-4,-1 6-2,-1 5-20,1 3-2,5 5 5,6 0 10,-1 2-1,2 2-10,3 5-27,2 1 77,0 4-43,2-2-37,-9-2-23,-9-3-1,-5-2-4,-10-4-146,-6 2-126,-22 15-227</inkml:trace>
  <inkml:trace contextRef="#ctx0" brushRef="#br2" timeOffset="267010.2721">16484 17454 940,'0'2'674,"0"4"-608,0 8-66,0 9 2,0 9 5,0 8-5,0 9 7,0 3 1,3 1 20,3-7-13,-4-7-10,0-13-1,-2-10-5,-3-6 16,-1-6-4,-9-2-13,-4-6-113,-34-46-592</inkml:trace>
  <inkml:trace contextRef="#ctx0" brushRef="#br2" timeOffset="269213.3981">17422 16697 1122,'0'6'132,"-3"1"-120,-1 9 0,1 4-2,-1 5-1,4-3 9,-3 2 8,0 1 7,3 2-14,-3-1 5,-4-4 9,-4 3 3,-4 1-9,-7-3-15,-4 0-12,-2-1-39,2-2-105,5-6-150,-2-22-563</inkml:trace>
  <inkml:trace contextRef="#ctx0" brushRef="#br2" timeOffset="269487.4138">18427 16205 1697,'-2'-2'203,"1"2"-148,-2-4-55,1 6-12,0 0 3,2 2-1,-2 6-11,-5 12 21,1 8 1,-4 8 0,-1-1 3,-8 3-4,-10-5-39,-11 5-48,-19 2-88,-7 3-289,-116 54-168</inkml:trace>
  <inkml:trace contextRef="#ctx0" brushRef="#br2" timeOffset="269803.4319">18226 16487 97,'0'-8'1189,"0"0"-987,0-1-115,8 3-87,16 5 6,13-2 0,21-1-5,56 4 6,-72 4-1,41 3-6,-5 2 0,-11 4 0,-9 2-5,-15 4 4,-16 2-14,-12 3-18,-11 5 25,-12 5 8,-14 1 18,-15 2 3,-13 3-16,-17-7-5,-7-10-54,-1-4-83,4-12-92,13-8-14,-37-32-60</inkml:trace>
  <inkml:trace contextRef="#ctx0" brushRef="#br2" timeOffset="270012.4438">18361 16583 186,'0'2'642,"0"2"-546,1 7-94,4 9 29,5 12 59,-6 3 24,1 13-31,-2 1-19,-3 6-19,-2 1-19,-5-1-7,-6-2-2,-1-1-4,-6-10-13,1-5-46,4-9-38,-1-11-78,8-10-26,5-35-52</inkml:trace>
  <inkml:trace contextRef="#ctx0" brushRef="#br2" timeOffset="270246.4572">18479 16876 315,'16'-8'262,"-2"-2"-80,12-3-77,-3 7-18,-5 3 3,1 7-27,-2 4-11,5 2-7,-1 4 3,4 5-32,-4 0-16,1 5-1,-4 4-29,-4 0 17,-8-1 12,-5 4 2,-10 0 4,-13 9 40,-15 3 4,-12-4-49,-9 1-78,-4-12-80,4-7-100,-36-25-267</inkml:trace>
  <inkml:trace contextRef="#ctx0" brushRef="#br2" timeOffset="270456.4692">18613 16987 654,'-3'3'273,"2"-2"-136,-4 3-137,-3 8 13,-1 7 77,-10 11 77,-5 7-71,-4 4-36,-2 4-27,2-4-17,1-1-7,4-7 0,7-6-9,4-6-79,6-7-103,3-5-64,5-4-87,23-22 15</inkml:trace>
  <inkml:trace contextRef="#ctx0" brushRef="#br2" timeOffset="270647.4802">18576 17152 661,'2'0'239,"0"4"-104,5 4-113,-4 9 13,0 5-5,2 11 69,-1 6-18,4 3-33,4-1-3,1 2-2,5 2-11,2 0 20,6 0-23,-2-5-14,0-6-15,-6-8-84,-2-10-116,20-13-271</inkml:trace>
  <inkml:trace contextRef="#ctx0" brushRef="#br2" timeOffset="270884.4937">19560 16748 1522,'-1'2'224,"-1"8"-224,-2 10-11,-2 16 4,-3 19 7,-3 18 2,-12 67 9,6 31-10,14-129-1,0-1 0,-3 34 0,3-20-123,4-16-50,4-15-122,17-28-293</inkml:trace>
  <inkml:trace contextRef="#ctx0" brushRef="#br2" timeOffset="271198.5117">19697 16756 1013,'5'-4'266,"1"4"-185,9-2-59,7 6-5,8 2-5,11 5 12,12 1 12,10-2 10,53 11-22,-76-15 8,40 5-12,-9-2-19,-14 3 16,-15 4-16,-12-4-1,-13 5-22,-8 3-8,-9 13 30,-6 10 18,-12 8 94,-12 12-31,-10 1-39,-10 3-16,-6-5-8,-6-7-9,-3-9 0,0-5-9,5-4-86,0-6-158,11-5-231,-37-10-410</inkml:trace>
  <inkml:trace contextRef="#ctx0" brushRef="#br2" timeOffset="271373.5217">20024 17230 983,'11'-10'273,"-4"7"-144,8-11-81,-5 11-19,-7 0 23,-1 3-25,-2 4-27,2 2-52,-2 6-121,-2 3-113,-35 41-245</inkml:trace>
  <inkml:trace contextRef="#ctx0" brushRef="#br2" timeOffset="271524.5303">19651 17413 964,'-6'0'308,"2"0"-191,-5 0-87,9 0-30,3 4-38,10 3 38,7 5 77,14 6 13,16 0-32,18-5-20,8-1-4,1-8-34,-2-8-9,-14-6-172,50-42-281</inkml:trace>
  <inkml:trace contextRef="#ctx0" brushRef="#br2" timeOffset="271883.5509">20284 16384 1143,'0'0'337,"-2"1"-214,-2 3-114,-3 6-7,-7 14-2,-10 15 13,-10 18-5,-5 14-8,-4 14 0,1 11 0,-22 65 0,7 33 1,11 10 8,39-155-1,3-4 2,3 0 8,-2 40 6,12-9 2,6-10-2,10-6-11,6-9-4,14-10-1,11-8 25,8-11-15,3-10 15,-5-14-33,-3-11-99,-14-8-119,-11-10-142,0-55-163</inkml:trace>
  <inkml:trace contextRef="#ctx0" brushRef="#br2" timeOffset="272254.5721">19619 17152 1190,'-6'-4'270,"4"-3"-156,-4 0-59,11 5 17,7-1-66,17-2 44,22 4-7,63 1-23,32 13-12,-103-4-8,-6 1 0,29 9 1,-16 0-1,-15 1 0,-15-4-21,-7-4-9,-9-1 9,-1-7 21,-6-2 7,2-2 21,1 0 2,0-2-7,4 2-14,-2-1-9,-1 1-48,2 0-119,-3 5-161,-13 24-152</inkml:trace>
  <inkml:trace contextRef="#ctx0" brushRef="#br2" timeOffset="273489.6427">5495 16701 1470,'-8'-6'178,"0"4"-38,-15 4-108,-7 26-32,-11 18 0,-15 16 0,-2 10 1,-1 5 1,7 5 5,3 1-7,5 2 0,-3 0 1,-7 3-1,-45 54-116,-27 32-163,-7-4-262</inkml:trace>
  <inkml:trace contextRef="#ctx0" brushRef="#br2" timeOffset="273856.6637">5032 17380 1139,'7'-2'191,"0"-1"-148,10-7-31,12 3-3,5-3-8,8 1 9,1 0-4,3 2 18,-3 4 17,-5 6-19,-5 4 4,-8 8-5,-3 4-20,-8 7 17,-4 7 9,-7 6 0,-6 8 6,-11 2-1,-5 3 10,-8 7-2,-10 1-4,-3 4-18,-4 1-6,0-4-12,2-5-10,2-11-86,4-9-95,4-13-73,-34-16-85</inkml:trace>
  <inkml:trace contextRef="#ctx0" brushRef="#br2" timeOffset="274052.6749">5072 17458 1241,'0'0'279,"0"7"-183,3 7-96,4 10 6,1 9 1,5 5 2,1 5-3,7-4 2,-2 0-8,7-8-47,4-2-83,5-10-125,52-6-113</inkml:trace>
  <inkml:trace contextRef="#ctx0" brushRef="#br2" timeOffset="274315.69">5680 17193 1333,'0'0'305,"1"10"-247,3 13-57,1 11-1,1 13 14,-3 6 8,-3 4 17,-3 6-10,-2 5-8,-5 4-6,1 3-6,-6-2-2,-3 0 1,-6 1-3,-2-8-5,-3-7-42,2-8-72,3-9-87,2-13-79,0-10-94</inkml:trace>
  <inkml:trace contextRef="#ctx0" brushRef="#br2" timeOffset="274523.7019">5752 17710 1213,'0'4'247,"6"3"-196,0 6-27,5 8 14,4 5 31,2 0-11,-3 7 17,2-1-24,-2-1-25,-5 0-11,0-5-15,-3-4-18,-2-1-143,2-4-317,0 2-413</inkml:trace>
  <inkml:trace contextRef="#ctx0" brushRef="#br2" timeOffset="274880.7223">7158 18211 1753,'0'2'276,"0"-2"-276,3 0-4,1 4-88,4 0 68,5 6 14,13-1-89,12 1-159,111-6-294</inkml:trace>
  <inkml:trace contextRef="#ctx0" brushRef="#br2" timeOffset="275073.7333">8556 18321 1456,'0'3'238,"0"-2"-238,-2 8-124,4 5 62,4 10-166,7 11-133,78 45-117</inkml:trace>
  <inkml:trace contextRef="#ctx0" brushRef="#br2" timeOffset="275223.7419">9582 18642 1839,'3'-3'276,"3"6"-276,14 3-108,5 18-66,15 9-19,89 59-276</inkml:trace>
  <inkml:trace contextRef="#ctx0" brushRef="#br2" timeOffset="275374.7506">10952 18913 1997,'1'-6'196,"5"12"-196,58 53-726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1T02:27:21.55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0-11T02:27:49.399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10683 5589</inkml:trace>
  <inkml:trace contextRef="#ctx0" brushRef="#br0" timeOffset="2513.143">13130 6118</inkml:trace>
  <inkml:trace contextRef="#ctx1" brushRef="#br0">7765 6910 124,'0'2'84,"-1"0"54,1 2 11,-3 6 32,0-6-61,0 3 39,0-5 87,-1 2-55,4-4-34,-1 0-28,1 2-24,0-2-37,-4 0-25,4 0-26,0 0-1,-3 4-10,-2 4 2,-4 6-8,-4 9 0,-4 10 1,-2 8-1,-3 5 1,2 1-1,0-2 5,2-4-5,1-13-24,5-9-6,7-9 24,5-8-18,2-2-71,4 0-38,7 4 103,4 0 30,3 4 7,-1 6-1,-5-6 1,0 0 1,-8 1 10,-6 5 10,-3 8 7,-7 17-5,-7 13-18,-4 12 7,-5 0-13,0-11-4,8-14 4,8-17-5,5-10-1,8-1-20,3 4-7,3 8 14,3 2-2,4 1-14,-2-7 14,2 1 9,-2-5 6,-1 5-6,0 3 6,1 9 0,-5 5 1,-3 13-1,-4 12 1,-9 16 0,-7 67 5,-12 32-5,19-132-1,5-3 1,-2 32 16,2-19-16,7-18 0,5-10-2,2 3-4,3-7 5,2 6 1,2 3 17,2 3 5,-3 9-5,0 1 15,-6 4-8,-5-6-16,-4-8 6,-5-3-1,-1-15-14,-4-5-8,-2-6-133,-57-46-655</inkml:trace>
  <inkml:trace contextRef="#ctx1" brushRef="#br0" timeOffset="750.0419">7030 7960 983,'-11'0'225,"0"1"-114,-9 1-67,-3 2-28,2 8-7,-1-1 0,-2 5 5,1 0 11,-1 4 14,4 5 2,1-6-8,4 3-15,1 2 1,4-5-5,1 7-13,2 9 5,3 8-6,6 2 0,2 2 0,4 2 0,4-5 0,1-3-8,1-7 8,3-4-1,-1-8-5,0-3 6,0-7-1,1-2-14,-1-9-8,0-2-7,0-9 30,1-4 11,-2-7 1,3-10-12,-6-11-5,0-8-1,-7-10-66,-4-2-52,-4-1-64,-3-5-92,-39-104-433</inkml:trace>
  <inkml:trace contextRef="#ctx1" brushRef="#br0" timeOffset="1051.06">6823 7241 1094,'-3'10'264,"-1"2"-185,0 21-50,2 12-11,7 13-5,5 14-2,5 14-5,21 61 24,16 32 7,5-8-14,-41-124 1,-1-7-23,-2-8 17,11 30-9,-7-20-9,-4-11 8,-4-10-7,-3-12-1,-2-6 0,-2 0-12,1-3-105,-3-3-126,2-2-99,-11-35-206</inkml:trace>
  <inkml:trace contextRef="#ctx1" brushRef="#br0" timeOffset="5586.319">3282 7608 950,'-4'6'222,"2"2"-181,-1 11-32,3 7-9,3 11-6,-1 3 6,2 6 0,-1 8 8,5 2 8,2 7 31,4 6 4,3 7-21,2 6-9,3 8-5,8 0-7,2-4-7,-1-16 4,0-15-6,2-20-1,-5-13 1,-2-16 6,3-6-4,-3-16 5,0-16 10,7-23 20,-1-23-28,17-71-9,-10-11-63,-33 112-4,-2-4-26,3-98-8,-13 101 19,-3-51-20,-6 4 6,0 7 33,1 13 63,-2 13 33,7 22 51,3 22 67,2 9 4,1 9-47,3 1-66,0 3-42,3 9-32,1 8 20,5 17 12,5 15 8,2 15 17,5 21 22,14 69 26,-1 33-10,-6-13-16,-16-77-14,-8-63-8,4-8-8,-4-11-4,5 20-11,0-19-1,0-12-1,3-7-8,7-7-101,2-12-152,21-97-366</inkml:trace>
  <inkml:trace contextRef="#ctx1" brushRef="#br1" timeOffset="29382.68">2353 10366 859,'-7'5'282,"3"13"-223,-10 13-59,-2 19-17,-3 14 17,-2 3-2,1 3 2,3-6 0,8-9 0,4-3 0,8-7-1,3-4 0,-1-3 1,8 0 0,1 0 1,3 3 8,6-2 6,-4 3-8,2-3-5,0-7 4,-2-3 0,1-10-5,0-8 12,-2-9 22,8-11 31,2-18-5,9-22-14,6-30-20,26-84-12,-6-41-15,-24 26-9,-32 129-65,-4 11-10,0 5 35,-2-24 37,-5 20 12,0 21 39,-2 10 100,1 9-35,1 0-52,1 3-37,-3 2-15,0 10-6,0 4-2,3 15 8,0 4-1,3 4-13,3 4 1,3 6 7,6 0 5,0 7 1,4 7 21,-2 2-13,-1-5-1,2-12-6,-6-12 1,1-16 5,-4-13-6,0-5 0,2-2 10,-2-1-11,6-4-230,18-36-112</inkml:trace>
  <inkml:trace contextRef="#ctx1" brushRef="#br1" timeOffset="30126.723">2215 10359 738,'-10'-2'312,"1"0"-117,-3-2-88,6 4-62,3 3-24,3-2-21,3 3-36,3 2 21,4 0 15,9 3 34,13-5 26,11-11 39,11-7-6,16-17-24,45-32-18,26-19-21,-13 19-7,-94 51-13,-6 5-2,-4 4-8,21-2-7,-12 7-2,-10 1-6,-9 5-11,-4 0 10,-10 6-19,-13 2-71,-11 9-205,-120 56-627</inkml:trace>
  <inkml:trace contextRef="#ctx1" brushRef="#br1" timeOffset="30441.741">2160 10422 1395,'-3'-2'192,"3"4"-192,0 1-5,6 6-16,6 8 2,0 3-17,6 12 36,4 7 31,5 12 29,1 10-7,1 17-20,-2 10 3,-7 6-5,-3-2-10,-3-8-4,-1-14-5,0-8-3,-4-7-2,-2-12-1,-1-11 0,-1-11-4,-2-15 11,1-6 23,-4-4 12,-2-14-48,-2-13-160,-6-157-430</inkml:trace>
  <inkml:trace contextRef="#ctx1" brushRef="#br1" timeOffset="30690.755">2440 10565 1055,'-1'2'545,"1"1"-545,1 2-14,2 3-26,9 2 40,2 2 15,10-1 36,10-3 34,16-8-8,7-6-16,3-4-16,5-8-18,-4 5-6,-6 1-13,-9 7 5,-7 4-5,-7 1-8,-6 2-1,-9 2-6,-1 6-5,-6-2-6,-1 2-87,-5 5-141,-21 34-355</inkml:trace>
  <inkml:trace contextRef="#ctx1" brushRef="#br1" timeOffset="30968.771">2497 11310 1374,'-3'-1'345,"3"1"-212,-3-1-104,5 2-29,-2 0-1,1-1 1,2 2 0,6 1-11,12-2 11,16-2 32,17-6 19,13-11-14,10-8-8,1-8-10,-5-2 7,-11 5-13,-12 2-12,-14 10 7,-9 4-7,-7 5-1,-10 5-50,-3-3-71,0 1-98,10-74-329</inkml:trace>
  <inkml:trace contextRef="#ctx1" brushRef="#br1" timeOffset="31209.785">3492 10410 345,'0'1'1358,"4"3"-1204,5-3-154,18-1 0,11-5 7,12-3 2,6-10 9,11-6 0,4-5-3,3 0-1,-2-1 7,-9 6-14,-15 11-6,-14 5-1,-14 6 0,-11 4-122,-11 6-190,-65 40-208</inkml:trace>
  <inkml:trace contextRef="#ctx1" brushRef="#br1" timeOffset="31427.797">3498 10970 270,'-2'-1'1519,"2"1"-1290,6-3-208,13 6-13,9-2-8,15-2 0,8-7 8,6-5-1,10-7 2,3-5-9,-1-5 0,-2 3-106,-3-7-38,-5-1-180,67-90-249</inkml:trace>
  <inkml:trace contextRef="#ctx1" brushRef="#br1" timeOffset="32010.83">4595 9495 548,'-5'-11'947,"3"4"-713,-5-3-141,6 8-71,1 2-22,0 2-21,1 4-21,4 8 2,4 17 28,5 16 12,5 16 1,1 20 12,10 66 4,2 13 2,-19-123 2,0-6-10,16 24-1,-1-21-8,-4-17 8,2-16 13,3-17 20,0-20 4,4-22-25,1-25-10,16-62-10,-17-16 2,-22 3-4,-11 36-64,0 2-92,-2 77-14,2 10 80,-2 9 72,0-18 18,-2 19 84,2 15 41,-2 6-49,3 6-70,1 17 3,0 16-7,3 23 55,3 24-8,5 4-8,6 3-5,1-4-17,-1-12-4,4-5-4,-6-9-5,3-8 6,-3-12-2,-1-4-3,3-17-7,-1-6-135,-4-8-217,9-38-842</inkml:trace>
  <inkml:trace contextRef="#ctx1" brushRef="#br1" timeOffset="32326.848">4208 10920 1500,'-1'-2'295,"-1"2"-197,2-2-98,3 2-17,11-2 8,14-6 9,24-11 122,66-44-23,63-45-50,41-8-26,-100 54-11,-13 14-6,-18 13 0,-55 21-2,-1 5-4,-8 3-1,32-9 1,-12 7-20,-8-1-169,-7 6-135,-7-11-456</inkml:trace>
  <inkml:trace contextRef="#ctx1" brushRef="#br1" timeOffset="32694.87">5100 11021 1312,'-5'-6'249,"-1"1"-175,-10-5-46,-1 1-14,-11-1 1,1 6 31,-9 10-5,-3 14-25,-3 9-14,-1 9-1,5 6 0,4-3-1,14 0-14,9-2-11,16 5 13,7-1 11,8 6 0,8-4 1,-2-3 0,-2-5 0,-4-12 1,-3-9 14,-6-10 3,-1-6 11,2-18 20,3-16-34,11-24-15,5-25-105,19-73-96,0-123-171</inkml:trace>
  <inkml:trace contextRef="#ctx1" brushRef="#br1" timeOffset="32874.88">5084 10552 696,'-2'7'555,"0"1"-444,-5 19-88,3 13 5,2 19 68,4 13 6,2 11-9,5 9-13,1 3-17,0-5-24,-3-11-18,1-13-9,1-12-2,0-11-10,1-16-88,38-22-413</inkml:trace>
  <inkml:trace contextRef="#ctx1" brushRef="#br1" timeOffset="33340.906">5655 10265 1323,'0'0'471,"0"0"-417,3 0-54,5 1-11,7-2 11,12-4 26,17-9 46,13-11-24,12-6-29,4-5 1,3-2-14,-12 3 4,-10 8-2,-15 1-7,-14 13-1,-7 2-7,-6 3-91,-5 5-103,-1 6-150,-6 25-151</inkml:trace>
  <inkml:trace contextRef="#ctx1" brushRef="#br1" timeOffset="33669.9249">5732 10652 674,'6'2'34,"-2"4"10,12-1 40,-3 7 21,4-6 60,2-2 66,2-4-41,8 0-25,4-4-27,7-6-12,7-3-28,7 1-41,4-8-9,2 4-11,-4-3-4,-4-1-13,-3-1-8,-10 4 1,-8 4-11,-9 2 7,-10 4-2,-7 3-6,-3 3 5,-2 1-1,-4 0-5,-2 0-39,-3 0 8,-6-5-143,5 1-188,-17-19-378</inkml:trace>
  <inkml:trace contextRef="#ctx1" brushRef="#br1" timeOffset="35279.017">7070 9200 195,'0'2'201,"-4"-2"-158,1 2-42,1-1-1,1 5 9,0-2-3,-2 3-5,6-1-1,-2 1-8,12 12-97</inkml:trace>
  <inkml:trace contextRef="#ctx1" brushRef="#br1" timeOffset="37297.1329">7193 9029 733,'0'0'198,"0"0"-141,4-3-43,-4 2-1,1-2 65,1 3 32,-1 0-22,-2 0-28,1 0-22,-2 3-7,-3-2 8,4 2 3,-1 0 0,0 0-7,-1 3-16,0 7-1,-2 0-1,-1 5 1,0-3 7,-4 7 4,-2-5 2,-2 7-5,1 3-7,-3-5-2,2 1 2,1 3-5,-7 6-7,0 3-1,0 7-5,-1 0 0,1 3-1,3 0-1,-1-5 1,5-2 0,-4-4 2,4-7 4,0-3 4,3-12-4,4 0 0,2-7 3,1-3-7,0 1 5,3-3-1,0 1 2,3-2 1,-3 1-8,1-3-1,-1 3 0,2-2-2,-2 1-5,3 1 7,-2-2 23,-1 2-14,3-2-3,-1 0-5,3 0 0,2-3 0,6 2 6,0-3-6,4 2-1,-5 3 0,3 1 0,-5-1 1,0 1 0,0 0 0,0-2 0,-1-2 1,2 2-1,4-6 0,-2 3 0,7 0-1,3-2 6,-4-3-5,2 2-1,2 3 0,-2 0-2,-6 1 2,0 4-1,-6-1 1,-3 1-1,0 0 0,-1-3 1,-3 3 0,-2-1 0,0 2 0,0-1-1,0 0 1,0 3 0,0-3 0,0 0 5,0 0-4,0 0-1,-2 0 0,2 0 0,2 0 0,-2 0 0,0 0 0,3 0 0,-2 0 0,-1 0 0,2 0 1,-2 0 0,0 0 0,0 0 5,0 0-5,-2 0 0,4 0 5,-4 0-6,4 0-1,-2 0 0,0 0 1,0 0-1,0 0 0,0 0 1,0 0 0,0 0 0,0 0 1,0 1 0,0-2 1,0 1-2,6 0-6,3-4 6,6 0 7,9-3-6,-1 0 5,3-1-4,-7 2-1,-5 0-1,-8 3 0,-4 3 0,-2 0 1,-2 0-1,2 3-1,-2-3-5,2 3 5,0-3 1,0 0-1,0 0 0,0 0 1,0 0 0,0 0 0,0 0 2,-1 0 4,1 0 1,0 0 1,0 0-7,-2 0 8,2 0-3,-1-3 17,-1 3 19,-5-6 0,-1-1-29,-4-2-11,-1-8-2,-5-2 5,2-3-5,-4-1 0,4 1 1,1 2 0,-2 1 7,3 3-8,2-4 0,-3 8 0,6-1 0,0 3 0,0 4 1,0-1-1,0-5 1,-3 2 0,3 0 0,-3-4 0,1 4 0,4 1 0,1-1-1,2 4 0,4 4 1,-2 1-1,2 1-1,0 0-8,-1 0-2,1 1-1,0-1-6,0 0-15,1 2-58,4 2-79,2 5-19,11 3-186,51 2-698</inkml:trace>
  <inkml:trace contextRef="#ctx1" brushRef="#br1" timeOffset="37680.155">7525 9438 773,'-2'1'342,"2"2"-247,0 6-95,0 11-12,2 4 12,0 1 46,-1 3-2,3 1-7,2-7-2,0-5-19,0-7-4,0-4 3,1-3 3,-2-3 2,0-3 22,2-1 31,-1-6 34,5-6-41,-1-9-41,-1-8-16,3-2-1,-9 3-1,-3 5-5,-6 12 5,-3 4 19,0 5 14,-1 3-10,-5 6-13,-2 4-5,-2 7-11,-2 1 5,4 0-5,1-7-1,4 2-132,4 3-316,-11 25-242</inkml:trace>
  <inkml:trace contextRef="#ctx1" brushRef="#br1" timeOffset="38079.178">6831 10042 243,'-8'3'735,"1"1"-617,-5 1-77,6-2-25,3 1 20,3 0 62,0-4-2,2 0-63,2 0-33,7 2 7,13 2 37,16 0 95,18-6-16,54-10-46,21-10-19,11-11-28,-51 7-10,-56 11-11,-5 3 6,0 0-5,33-11-4,-9 1-5,-9 7 1,-4-1-1,-7 6 0,-1 0-1,-9-1-116,-1 3-157,6 0-237</inkml:trace>
  <inkml:trace contextRef="#ctx1" brushRef="#br1" timeOffset="38664.2109">7400 10177 850,'-1'-4'260,"-1"0"-76,-3-8-14,-1 9-56,-5 0-27,-3 2-29,-7 1-29,-6 7 1,-9 9-21,-6 11-8,-3 9 5,1 5-5,11 0 12,9-8-13,11-11-9,10-2-22,6-3-5,6 3 9,6 1 27,10-1 12,7 2 11,8-11-7,-2-7 14,4-9-9,-4-5-1,-6-2-7,-11 1-5,-9 5-1,-7 2 2,-7 4 5,-3 0 5,-3 0-19,-7 3-19,-6 4 19,-12 10 1,-7 12 0,-3 14-1,1 6 0,7-5 1,15-6-1,12-8-15,4-8-13,8-7 8,-1 1 2,2-6 9,3 2 0,4-3 9,8-1 9,2-2 8,15-6 13,8-6-6,3-7-8,1-9 2,-6-3-1,-11-1-17,-4 1-142,-7-1-200,7-34-141</inkml:trace>
  <inkml:trace contextRef="#ctx1" brushRef="#br1" timeOffset="39130.238">7598 10626 660,'-1'0'327,"2"4"-231,2 4-78,3 2 1,7-2 44,-2 1 30,4-1-15,3-8 2,-2-3-19,-1-10 26,0 1-6,-3-5-28,-6-2-25,-5-3-8,-4 2-13,-3 2-6,-6-3 7,0 8-8,1 2 8,2 6 8,4 2 4,2 6-15,3-3-5,-3 0-7,3 1-5,0 2 1,-1 0-4,-6 3-12,2 4-28,-1 0-56,0 0-90,1-3 10,4-5 43,-2-1 31,3-1 15,3 3 48,-3-2 33,0 3 7,0-3-107,-9 8-417</inkml:trace>
  <inkml:trace contextRef="#ctx1" brushRef="#br1" timeOffset="43618.494">2467 13203 1148,'-3'1'355,"0"4"-278,-2 8-77,1 17-11,-1 5 11,0 20 0,-1 4 1,0 7-1,-2 13 1,-2 56 5,10 29 14,16-4-8,-5-116-2,0-3-10,3-6-6,11 33 6,5-17 11,2-18-1,1-10 13,-1-16 2,7-15 10,6-22 7,0-35-12,29-79-9,-6-71-5,-12-2-2,-32 93-14,-14 17 0,-10 62-17,-4 12 1,-3 7 7,-8-19 3,1 16 6,1 16 3,1 10 33,3 4 0,7 4-36,1 6-18,2 14-18,1 17 18,6 20 18,2 13 5,2 7-5,9 2 9,2-4 2,0 2-2,1-5-2,0-2-6,-4-2 5,0-5 6,1-8-1,-2-13-5,-2-16-6,-3-11-88,4-19-130,41-74-109</inkml:trace>
  <inkml:trace contextRef="#ctx1" brushRef="#br1" timeOffset="43824.506">3443 13495 1442,'0'0'310,"5"0"-272,5 0-38,17-8 0,10 0 0,9-12 1,2-1 16,1-4-7,-4-1-2,-4 6-7,-7 7 0,-8 8-1,-9 6-64,-7 10-279,-32 60-203</inkml:trace>
  <inkml:trace contextRef="#ctx1" brushRef="#br1" timeOffset="44026.518">3586 13971 1650,'3'0'216,"-3"0"-216,3 0-3,6 0-18,6-6 21,12-4 35,14-15 7,15-8-14,8-12-11,6-1-5,-3 6-12,-4 9-42,-6 3-72,-4 8-165,57-27-225</inkml:trace>
  <inkml:trace contextRef="#ctx1" brushRef="#br1" timeOffset="44414.54">4692 13234 1160,'-11'-2'341,"2"0"-166,-15-2-50,-2 4-43,-4-1-17,-2 2-25,4 3-17,-3 4-11,3 6-11,6-1-1,2 9 0,2 7-16,2 11 5,0 9 10,8 10-1,1 5-11,7 1 7,3 8 5,3 1 0,2 0-1,4-8 2,3-15-1,-1-8 0,2-13 0,4-15-7,0-8 1,2-9-1,5-8-2,2-14-20,3-14-8,0-14-43,-6-12-27,-2-5-61,-7-3-74,0-126-87</inkml:trace>
  <inkml:trace contextRef="#ctx1" brushRef="#br1" timeOffset="45106.579">4626 12490 1129,'0'7'145,"0"3"-131,0 13-14,0 7 1,2-3-1,-2-2 0,3-7-1,0-3-5,2-4 5,-2-3-1,-3-2 2,2-5 0,-1 2 1,-1-3 0,0 0 6,-1 0 8,1 0 6,0 0 2,0 0-2,-2 0-9,2-3-11,0 3 1,0 0-2,0 3-2,0-3-14,0 3 1,0 3 7,-3 2 7,2 5-5,-3-4 0,4 2 4,-2 0 1,2 3 1,0 6 8,2 2 7,-2 15-8,4 6-5,0 11 5,-4 10 5,2 6-1,-1 1-4,2-4-6,1-5 0,2-8 5,1-7-6,2-4 0,-2-1 1,1-4 0,2 3 13,-3-1-4,-2-4 14,0 0 0,-2-3-4,-2-5 8,1-3-7,-1-3-10,-1-5 2,2-4-7,-1 0 2,-1-7-7,4 1 0,-2-1 0,2 2 0,3-2-1,-3 3 1,4 0 0,0-1-1,-2 1 8,2-5-7,1-1 8,-2-1-9,4-6-38,4-10-143,37-87-287</inkml:trace>
  <inkml:trace contextRef="#ctx1" brushRef="#br1" timeOffset="45325.5919">5105 13428 1088,'3'3'534,"4"2"-534,8 8-35,2 2 19,0-3-8,-4-1 24,-4 1 26,2-4-2,-5 3-2,0-1 13,-3 0-35,-2 0-119,-17-8-670</inkml:trace>
  <inkml:trace contextRef="#ctx1" brushRef="#br1" timeOffset="46150.6389">5960 12420 1127,'-4'0'367,"-1"0"-185,-1-1-89,0 2 18,1-1-2,-2 0-7,1 2-39,0 1-21,-1 4-28,-4 5-14,-5 18-2,-6 16-3,-10 19 5,-7 10 2,-4 7-2,-2 4 2,3-5 5,5-1-7,5-11 0,13-20-2,9-11 1,3-19-14,7-12-31,0-4 16,7-3 21,2 0 9,11-3 10,8-1 10,15-4-10,12-11 1,5-1-10,0-3 7,1 1-7,-8 8 0,-5 5-1,-9 1 0,-8 4-1,-10 4 0,-5 0 1,-9 2-9,-3-2 7,-4 2 2,0-1 0,-3-2 17,2 1 56,-2-2 13,-6-5-26,-10-6-41,-4-6-11,-14-7-7,-4-3-1,-2-3-1,-2 3 0,5 6-5,7 4 6,5 10-1,9 4 0,6 2 0,4 6 1,5-3-1,4 0-8,0 0-53,0 0-91,4 4-136,5 6-44,31 18-381</inkml:trace>
  <inkml:trace contextRef="#ctx1" brushRef="#br1" timeOffset="46486.658">6266 12816 142,'4'20'258,"4"3"-10,1 22-2,0 2-113,-2 1-1,3-11 9,0-7-72,4-7-34,0-8 17,0-5 52,-3-14-20,0-3 6,2-11 12,-1-9-41,1-12-29,-2-6-19,-5-1-7,-6 5 3,-6 9 8,-8 12 37,-4 5-9,-5 5-20,-5 5 1,-2 3-13,-2 5 1,0 5-13,1 2 5,5 8-6,1 1-49,6 3-172,-1 11-237,-38 60-274</inkml:trace>
  <inkml:trace contextRef="#ctx1" brushRef="#br1" timeOffset="46801.676">5414 13625 1475,'-5'1'224,"4"-1"-157,-3 0-50,2 0-17,4 0 0,2 0-1,6 4-34,11 2 35,16 2 63,23-8 12,64-18-21,46-43 3,30-31-1,-72 29-20,-26 5 0,-13 15-2,-51 24-14,-1 4-13,-6 0 1,33-7-8,-11 9-90,-12 7 33,-14 3-158,-16 2-291,-52 18-115</inkml:trace>
  <inkml:trace contextRef="#ctx1" brushRef="#br1" timeOffset="47567.7199">6174 13613 814,'-1'1'334,"1"-1"-160,-3 2-78,1-2 45,0 0 0,-3-2-34,-1-2-16,0 1-10,-2 2-34,-5-1-29,0 1-12,-6 2-6,-5 2-6,-3 8 6,0 7 0,-6 8-8,-1 9 2,-2 10 5,2 6-11,8-6 5,6 0-10,12-8-1,9-2-19,8-4 7,9 2 22,6-2 8,8-2 8,3-11 1,7-10 12,4-14-9,-2-10 6,-3-11 0,-8-3-2,-13 1-5,-4 9 7,-12 3-9,-4 9 7,-2-2 2,-8 6-15,-4 1-3,-7 13-1,-12 10 1,-10 28-6,-14 18 5,-2 13 1,2 1 0,12-11 0,12-11-1,15-16-17,12-14-12,12-5-17,6-10 28,3 6 18,9-2 1,1-4 8,8-7 2,7-6 16,5-11 2,1-11 4,-1-7-11,-2-6-2,-7-3-13,-2-1-6,0 8-235,-7 1 91,-1 4-355,10-25-163</inkml:trace>
  <inkml:trace contextRef="#ctx1" brushRef="#br1" timeOffset="47869.7369">6337 14250 560,'6'8'106,"0"-2"23,4 6 39,6 11-1,-3 3-10,3 1-28,0 1-25,1-4-22,-1-4-31,3-4-10,0-8-4,-2-8-4,3-8 74,-8-11-4,2-13-44,-4-12-31,-7-4-14,-4-1-2,-7 5-2,-7 13-1,2 10 0,-2 11 5,1 10 5,1 8-11,-5 7-8,3 1-1,2 7-5,2-2-79,7-4-131,2 5-119,-3 21-319</inkml:trace>
  <inkml:trace contextRef="#ctx1" brushRef="#br1" timeOffset="85890.9119">27620 9402 752,'-13'-19'48,"3"-1"-33,-7-19-15,9-5 1,5-4-1,6-1-19,0-4-65,0 7-11,-6 0 56,-3 7 11,-9 1 20,-35-53 8</inkml:trace>
  <inkml:trace contextRef="#ctx1" brushRef="#br1" timeOffset="89629.126">28248 7510 500,'-3'2'0,"-9"11"-28</inkml:trace>
  <inkml:trace contextRef="#ctx1" brushRef="#br1" timeOffset="90326.166">28258 7357 840,'0'0'210,"-1"0"-99,-1 3-60,0-3 7,0 1 46,2-1-13,0 2-50,0 6-41,2 5-8,2 14 2,-1 12 6,0 16 8,0 7-8,0 2 0,0 4 6,-3 0-5,3-1 2,1 0 3,-2-1-1,3-5-5,2 1 0,3-2 0,2 4 1,6-1 0,-3-8 1,4-2-2,-1-13-2,2-9-4,1-8 6,2-16 0,3-12 0,4-17 5,5-22 8,3-20-7,-2-17 8,1-9-9,18-64-4,-4-34 4,-6-32-3,-17 86 4,-7 10-5,-5 17 5,-6 66-5,-6 3-1,3 13 1,-1-28 0,0 24 0,-4 15 6,0 6 25,-4 8 10,0 5-6,2-2-18,-3 11-18,0 19 0,-3 27 29,-12 82 16,3 51-6,9 22-19,11-76-13,2-15-7,2-79 9,0-9-7,0-7-3,7 26 1,7-20-22,1-13-59,4-18-78,33-71-180</inkml:trace>
  <inkml:trace contextRef="#ctx1" brushRef="#br1" timeOffset="91182.215">26810 6541 745,'0'-3'315,"-3"3"-135,-1 3-130,4-3-40,0 3 1,0-3 28,0 0 33,0 1-24,0 1-33,2 7-14,3 9 0,2 4 5,8 10-5,14 10-1,14 0 0,14 6 6,59 27-4,27 2-1,6-2 7,-58-21-8,-55-22 1,-2-1 1,-5 4-2,24 38 0,-15 7 1,-16 12 0,-15 67 11,-30 30-4,-30 29 5,13-97-7,-12 4 2,0 19 1,-7 9-8,0-2 8,10-12-2,-5-8-1,0-1 29,-7 19-17,1-32-3,35-74 3,3-9 15,4-9 3,-12 20 10,8-19 4,9-19-20,0-13-30,0-7-5,-1-12-173,-2-91-347</inkml:trace>
  <inkml:trace contextRef="#ctx1" brushRef="#br1" timeOffset="92564.294">29948 7041 1010,'0'0'249,"0"3"-200,0-2-49,0 5-33,3 2 30,3 7 3,4 10 38,6 10-8,5 14-5,2 3 13,9 11-10,0 6 4,2 7 5,-1 12 14,15 58-9,-7 28-1,-11 3 1,-10-51-15,-18-23-11,-3-60 13,0-3-8,-1-3-2,-3 30 2,1-12-6,-2-16-1,0-14 4,2-7 0,-3-12 25,3-3 79,-6-7 10,-9-5-77,-12-11-55,-10-11-3,-5-12 3,-5-14 0,-3-10 1,4-8-1,3 1-6,7 6 6,5 12 0,12 15 12,6 12-6,10 14 0,5 8-6,2 6-27,6 4-12,8 6 20,8 6 13,9 10 5,7 7 0,5 13-11,4 10 11,0 10-1,-1 8 2,-4 8 0,1 0 0,-6-5 0,-4-11 6,-6-13-6,-4-16-1,-4-14 0,-4-11-13,0-11 8,-2-19 6,7-18 23,8-31-7,24-80-2,11-28-8,-45 131-6,3 11 0,14-34-46,-2 23-251,17 7-389</inkml:trace>
  <inkml:trace contextRef="#ctx1" brushRef="#br1" timeOffset="115129.585">3370 14242 625,'-11'6'117,"3"0"-81,-9 8-27,4-2-8,2 1 20,4-2 12,-2-1 17,3-3 52,0-6 109,-3 2-91,3-2-57,-4 2 8,3-2 26,2 1-19,2 2-13,1-2-25,1 0-40,-1 10-3,2 5 3,0 5-1,3 8-1,2-3-8,5 0-11,2 5 21,4-3-12,4 3 11,2 0-1,6-3-16,5-6 5,-1-11-7,2-7-10,-4-16-5,-6-13 35,-5-17 18,-15-10 1,-8-8 7,-6-5-14,-9 6-11,-3 4 17,-3 11-8,0 0-9,2 15 9,5 4-3,5 10 3,5 9-9,2 5 6,1 2-1,1 4-5,-9 4 7,0 2-7,-2 7-1,-3 2 0,0 3-6,5 2-51,2 7-264,-9 47-293</inkml:trace>
  <inkml:trace contextRef="#ctx1" brushRef="#br1" timeOffset="118267.764">30668 8715 322,'5'-36'161,"-1"-4"-41,4-46-48,5-71-32,-14-39 14,-19-20 3,-4 57-24,-9 28 11,12 84 32,0 18-22,-2 16 42,-28-15-18,-3 42-59,-9 35-19,-51 82 0,-33 65 3,15 2 6,78-86-8,43-61-1,9-16 0,9-4-8,10 31-13,21-22 2,18-20-10,12-24-28,1-29 50,-5-36-30,19-92 37,-25-70 42,-24-65-10,-26 121-19,-12 52-2,-4 88 4,-2 21 16,-1 6 40,-20 2-10,-15 44-26,-21 36-34,-63 108 14,-16 78-6,29 2-9,56-92-135,24-32-318</inkml:trace>
  <inkml:trace contextRef="#ctx1" brushRef="#br1" timeOffset="119076.81">28137 10173 892,'-17'-8'309,"2"4"-217,-9-6-56,9 10-18,8 3-6,5 4-5,1 5-7,2 12 1,1 18 8,5 19 21,4 16-1,2 10-1,6 4-10,0-1-4,4-3-8,-1-4 6,5-11-11,-2-10 7,3-11-7,0-15-1,0-15-15,-1-17-5,1-23 20,1-26 26,2-26-11,13-82 3,-8-53-15,-8-20-3,-9 54-42,2-3-23,3 46 22,-17 94 28,-2 17 9,-5 14 4,3-14-45,-5 30 47,-3 14 14,-1 13 22,-4 22 3,0 11 10,-3 12-14,0 5-11,3-2 1,1-6-13,2 4 2,5 1 1,-1-1-8,6-2-5,1-9-1,8-8-1,-1-13 0,3-10 0,3-11-3,1-10-94,5-12-164,35-54-378</inkml:trace>
  <inkml:trace contextRef="#ctx1" brushRef="#br1" timeOffset="119310.824">29157 10249 1211,'0'2'201,"2"4"-185,8 2-2,4-3-1,9-2 35,11-10 29,14-11-25,12-12-11,7-11-11,7-11-14,-4 6-7,-10 5-8,-17 9-1,-16 16-71,-15 9-110,-13 14-181,-59 78-2</inkml:trace>
  <inkml:trace contextRef="#ctx1" brushRef="#br1" timeOffset="119527.836">29187 10771 1641,'1'0'224,"6"4"-197,13-2-14,8 2-11,10-4-1,6-4 26,3-4 17,0-6-16,0 1-4,-1-1-10,3-4 2,3-5-10,5-3-6,1-5-93,2-3-156,93-66-348</inkml:trace>
  <inkml:trace contextRef="#ctx1" brushRef="#br1" timeOffset="120413.887">31011 10418 1321,'-18'-7'203,"3"6"-83,-12-5-59,1 6-26,-1 7-17,0 8-9,-9 8-8,2 11 7,0 5-8,10 6 0,10 8 0,9 4 0,8 5-1,10 2 1,1 0 1,3-6-1,7-13-6,4-9-18,5-17-9,6-16 22,5-16 11,4-13 27,-3-17-9,-3-8-5,-9-5-1,-7 0-3,-9 15 2,-4 5-4,-10 17 7,-4 15 8,-5 8 37,-12 6-37,-12 21-21,-16 24-1,-54 78 0,-27 44 6,94-134-6,11-8 0,-24 42 0,22-21-8,18-11-7,12-7 13,8-1-5,2-6 5,6-3 1,6-7-10,8-9 5,3-10 6,7-8-6,2-15 6,6-6-63,5-15-124,3-5-281,93-86-130</inkml:trace>
  <inkml:trace contextRef="#ctx1" brushRef="#br1" timeOffset="120781.908">31423 11200 794,'0'12'137,"0"4"-101,3 16-18,1 5 39,1 2 30,3-4 13,5-7-22,5-7 17,5-5 38,-3-7-29,5-5-37,-2-8-10,0-6-18,0-10-16,4-8 4,3-9-11,-6-5 4,2-1-13,-7 8 2,-6 9-7,-7 11 10,-5 5-2,-1 2 2,-1 7-4,1 1 5,-2 0 23,0 1 5,2 1-16,-1-2-4,1 0-4,0 0-17,1 0-3,-1-2-72,0 4-72,-1-2-54,0 6-17,-6-2 17,-1 3-93,-25 15-57</inkml:trace>
  <inkml:trace contextRef="#ctx1" brushRef="#br1" timeOffset="121359.941">31314 11264 1041,'-2'-4'243,"-1"1"-136,2 1-31,1-4 34,1-1-26,8-9-48,11-6-18,11-5 6,8-1 15,6 5 9,-5 11-24,-6 6-5,-6 12 10,-6 5-17,-1 9 3,-4 2 4,-2 8-4,-3 7 2,-1 6-7,-5 4 2,-3 5-1,0 4 2,-6 2 4,0-2-16,-3 1 11,-6-2-3,0-10 3,-2-8-1,1-6-2,5-12-3,4-9 9,2-7 9,1-17 4,1-21-28,3-28-15,6-67 15,3 85 0,12-36-13,7 16 3,1 15 10,2 13 0,4 6 1,1 4-1,3-4 1,1 4-1,-4 5 1,-5 2 1,-11 5-1,-9 8 1,-10 4-2,-4 3-14,0 0-2,-2 3 1,1-2-26,-5 1-28,-3 7-120,-9 1-129,-60 3-333</inkml:trace>
  <inkml:trace contextRef="#ctx1" brushRef="#br1" timeOffset="121915.973">30444 10184 1046,'-6'-3'222,"5"2"-94,-7-2-23,8 3-36,0 0 0,0 0 27,0-4-5,2 4-20,-2 0-32,0 0-27,1 0-12,8 0-18,12-6 18,27-11 45,71-32 9,75-56-8,45-30-8,-78 41-13,-6 23-1,-22 24 2,-94 34-2,-9 5-12,-11 5-5,23-6-7,-15 9-10,-7 6 10,-7-3 8,-2-2-8,-5 1-38,-2-2-62,-2 4-10,-2-8-7,2 2-105,-13-40-127</inkml:trace>
  <inkml:trace contextRef="#ctx1" brushRef="#br1" timeOffset="122720.019">30978 8698 933,'-4'-5'187,"2"2"-46,-8-3 15,7 6 15,1 2-72,-1-1-70,3 10-29,-3 11 0,2 18 1,-4 20 0,-2 16 0,0 19 0,-6 69-1,-7 20 9,17-17-9,6-138 0,3-10 0,2-4 6,5 15-6,4-19-15,10-15 15,10-25 65,13-34-11,41-88-29,-1-52-16,-21 13 14,-40 80-16,-7-1-7,-6 6-5,-11 62-12,-3 5-8,-1 9-2,0-34 12,-1 17 9,-1 11 6,0 12 1,1 10-1,-2 4 0,0 9-9,1 2 8,-1 5 0,-1 2-10,-4 8 11,-2 18 0,-3 13 1,-4 23 0,2 11 5,0 12 12,2 61 4,4 12-5,8 5-5,1-122-6,4-11-5,-1-6 10,4 34-11,2-19 0,2-16 0,5-8-7,-1-12-9,6-12-89,7-18-105,12-13-158,76-114-440</inkml:trace>
  <inkml:trace contextRef="#ctx1" brushRef="#br1" timeOffset="123042.037">31735 9132 835,'-3'4'255,"-2"5"-155,-1 2-71,1 4 19,1 10 10,6 1 20,0 8-3,6 0-36,7-2-12,5-5-21,2-9 5,3-10-4,-5-10-1,1-14 26,-1-11 8,-1-19-7,-5-16-13,-5-9-13,-9-9-7,-9 8-3,-5 9-3,-9 14 6,-1 23 11,0 11 22,2 13-5,2 12-11,1 13-17,0 16-1,2 18 0,4 15-6,6 8-289,21 82-472</inkml:trace>
  <inkml:trace contextRef="#ctx1" brushRef="#br1" timeOffset="124442.117">31450 3915 584,'-27'3'237,"-3"3"-123,-25 11 8,-8 8-47,5 7-15,-2 7 22,4 0 1,8-3 8,15-8-52,16-1-22,13-3-17,11 3-42,13 2 24,17 5 18,13-1 6,11-10-4,6-1 29,-6-14-13,-7 1-9,-14-8-9,-13-1-4,-12 0-47,-9-1-39,-5-5 90,-3-1 0,-6-3-6,-8 2 0,-10 6 6,-7 16 12,-9 13-2,-8 22 13,-8 22 5,-32 75 4,14 25-10,64-129-10,5-10-4,-2 30-8,13-19-30,14-14 30,7-8 9,16-12 28,15-9 26,13-9-9,58-31-16,16-11-28,-112 36-2,-4 4-8,23-14-96,-21 9-125,-7 0-148</inkml:trace>
  <inkml:trace contextRef="#ctx1" brushRef="#br1" timeOffset="124838.14">31823 4615 905,'0'0'226,"0"0"-167,0 1-58,-2 2 10,1 0 1,1 6-12,1 10 0,5 15 10,4 17 26,0 9-7,0 10-10,2 5-8,-2-1 2,-6 1 11,-6-13-9,-3-18-1,-1-17-7,3-18 1,3-5 23,2-9 131,-2-6 77,4-22-142,2-19-65,6-19-31,6-18 6,10-6-7,4 2-1,-1 13-16,-2 17 17,-6 18 0,-11 21 9,-4 7-8,-4 9-1,-4 6-27,0 4-81,0 2-207,3 13 54,12 47-280</inkml:trace>
  <inkml:trace contextRef="#ctx1" brushRef="#br1" timeOffset="125768.193">32283 4074 913,'-1'0'225,"0"0"-129,-3 0-60,4 0-12,-1 0 26,1 0 14,0 2-23,-1-2-29,1 3-12,0-2-11,0 3-4,1 2 14,0 2-5,1 2 6,1 0 0,2-3 0,0 3-9,6-2-7,3 2 16,11 4 15,7 1 4,6 5 7,5 3-16,4 2 10,0 5-13,0 2 10,0-1 1,-8 6-8,-4 4 4,-2-2-8,-5 3 1,-2 1-7,-5-2 0,-9 2 0,-3 3 0,-8-6 1,-8 2 14,-11 3 0,-22-3 6,-22 6 0,-67 27-6,-26 8-4,16-18-5,106-54 7,9-5-11,11-4-1,-11 4-1,21-12-9,24-10-469,89-106-199</inkml:trace>
  <inkml:trace contextRef="#ctx1" brushRef="#br1" timeOffset="126106.2119">33228 3904 541,'-3'-10'824,"0"6"-708,-5-7-82,7 11-32,-2 3-2,0 7-11,0 13-1,0 12 6,2 20 5,3 16 1,8 17 0,9 62 8,-3 36 11,-10 20 7,-4-72-7,-7-19 4,2-13-5,-1-55-3,1-4-2,3-7-4,-2 38 2,4-15-10,5-8-1,-1-13 12,3-8-3,2-8-9,-1-9-36,1-7-239,5-48-329</inkml:trace>
  <inkml:trace contextRef="#ctx1" brushRef="#br1" timeOffset="126572.239">30737 6139 1340,'9'-5'111,"12"-7"-96,32-9 3,62-27 0,57-25-1,56-11 19,-43 37 42,-31 17-17,-1 23-31,13 10-12,4 4 0,-6-4-17,7-6 8,14 0-9,-10-4 0,-40 0 1,-19 6-1,-17-1 12,-13 2-10,-3 0 4,-47-2-6,1 0 0,-1-1-9,30-3-43,-6 0-82,-13-4-151,-14-35-753</inkml:trace>
  <inkml:trace contextRef="#ctx1" brushRef="#br1" timeOffset="142668.16">3667 3922 171,'-6'-10'373,"2"0"-245,-7-6-67,5 7-5,0 2-23,5 3-12,-3 1-2,2 0 1,-2 0 5,-1-1 20,2-2 2,-2 4-14,4 0-8,1 2-10,0 0-15,0 2-20,3 2-16,0 0-7,2 7-25,2 5-50,-1 35-245</inkml:trace>
  <inkml:trace contextRef="#ctx1" brushRef="#br1" timeOffset="143661.216">3713 4002 528,'-3'-4'111,"3"4"-73,0-2-38,0 4-188,0 15-97</inkml:trace>
  <inkml:trace contextRef="#ctx1" brushRef="#br1" timeOffset="143899.23">3637 3953 40,'4'0'0,"0"-3"-6,1 3 5,2 0-8,-3 0 7,8 10-11</inkml:trace>
  <inkml:trace contextRef="#ctx1" brushRef="#br1" timeOffset="144884.286">3714 3920 742,'0'2'192,"0"2"-170,0 4-22,0 8 0,3 5-6,-3 4 6,0 4 18,0 3 13,0 9 7,0 0-13,4 8 16,2 13 41,7 10-16,0 10-31,8 3-14,3 1-14,6-4 5,3-8-10,1-15 6,-4-13-8,-2-17 0,-1-15 10,-3-11 11,5-15 26,3-27 29,4-35-25,31-81-16,-7-43-23,-16 6-2,-25 71-10,-8 3-3,-2 2-31,-9 77-10,-1 10 20,-4 13 23,-1-17-13,-6 22 4,3 12 9,-1 9 1,0 10 0,7 12 1,3 19-1,6 12 1,11 13 17,0 11-1,7 1 1,-2-4-6,2-3 1,-3-7 2,2-7-4,-1-9-10,1-12 14,0-8-6,4-12-9,1-8-99,4-14-118,46-68-137</inkml:trace>
  <inkml:trace contextRef="#ctx1" brushRef="#br1" timeOffset="145078.298">4982 3774 1510,'0'2'248,"10"1"-232,12 0-15,10 4 0,15-6 0,4-5 13,5-9-13,5-5 5,-2-4-6,-7-1-64,-3 8-60,-13 5-203,-8 23-191</inkml:trace>
  <inkml:trace contextRef="#ctx1" brushRef="#br1" timeOffset="145259.308">5063 4490 1407,'19'-23'216,"4"1"-143,25-25-56,20 6-7,5-2-1,-1-1-3,-5 5-5,-8 6-1,-6 5-49,-9 5-200,0 1-81,34-53-234</inkml:trace>
  <inkml:trace contextRef="#ctx1" brushRef="#br1" timeOffset="145491.3209">5949 3535 1262,'2'-2'309,"11"0"-227,23-4-82,62-10 0,44-40 0,19-30 6,-64 27 2,-7-14 13,-57 42 22,-6 8 17,-8 5-19,20-15-23,-15 12-17,-11 14-1,-10 5-47,-4 6-40,-12 4-105,-15 14-120,-118 87-311</inkml:trace>
  <inkml:trace contextRef="#ctx1" brushRef="#br1" timeOffset="145724.3339">6108 3406 920,'-3'9'221,"4"7"-200,1 19-21,8 20-8,2 20 8,6 9 8,0 10 13,4 2 27,-7 4 39,0-10-8,-3-7-41,-3-11-22,-3-11-1,-5-9 3,-1-13-7,-1-11-11,1-15-116,0-3-13,0-20-144,-6-84 147</inkml:trace>
  <inkml:trace contextRef="#ctx1" brushRef="#br1" timeOffset="145883.343">6255 3928 933,'6'-6'267,"9"2"-188,13-12-61,17 3 18,13-6 36,9-2-27,-1-2-19,-6 1-14,-8 7-5,-15 0-5,-11 7-2,-9 6-111,-12 11-151,-53 61-204</inkml:trace>
  <inkml:trace contextRef="#ctx1" brushRef="#br1" timeOffset="146055.3529">6177 4575 1475,'5'0'263,"5"-1"-250,13-3 2,14-3-13,15-5 14,11-11-3,9-5-12,1-5-2,4-8-19,0-5-119,0-6-127,90-107-95</inkml:trace>
  <inkml:trace contextRef="#ctx1" brushRef="#br1" timeOffset="146204.362">7140 3698 828,'-2'2'654,"4"6"-606,1 10-48,3 15-9,2 12 9,-1 4 1,-1 0 0,3-5-1,9-10-123,50 5-231</inkml:trace>
  <inkml:trace contextRef="#ctx1" brushRef="#br1" timeOffset="146564.3819">7892 3631 934,'-3'-10'555,"0"1"-429,-5-8-82,-2 4-28,-3 0-16,-7-3-9,-12 6 2,-4 3 7,0 6 0,1 2 7,7 6-7,4 7-1,8 9-14,-1 12 2,7 17-2,6 15 6,2 14 8,4 4 0,0 5-3,6-6 2,1-5-4,4-7 6,-2-17-1,1-13 0,1-19 1,-2-15 0,3-24 46,9-16-11,7-16-35,9-23-98,-1-10-161,17-67 37,-28-14 90,-29-9-152</inkml:trace>
  <inkml:trace contextRef="#ctx1" brushRef="#br1" timeOffset="146776.395">7795 2754 1239,'-3'0'261,"3"6"-186,0 10-75,4 28-27,1 34 7,-1 105 19,-8 79 1,6 16 57,3-91-3,6-24-5,2-43-22,-1-72-15,-1-13 5,-1-7-10,16 31-7,0-18-10,0-10-184,35 65-257</inkml:trace>
  <inkml:trace contextRef="#ctx1" brushRef="#br1" timeOffset="147427.432">3950 5912 1347,'-4'-4'162,"2"0"-162,4 0-172,17 8-25,15 0 137,13-4 49,8-10 11,11-7 9,9-7 10,49-25 29,18-6 5,22-3-11,-50 24 4,-9 5-13,-12 19 5,-1 13-22,1 19-9,1 19-6,7 3-1,0 5 6,-2-5-6,-9-6-78,-8-15-69,-43-20 55,-5-8 29,-4-8 39,28-7 24,-9-16 29,-10-12 134,0-7 11,1-10-72,8-6-49,13-3-16,57-30-17,41 43-19,40 40 5,-58 27-6,-7 0 0,-12 5-1,11 10 1,-18-18-6,-15-13 6,-64 2 16,3-8 11,2 2 2,89-37-11,38-18-18,46-14-125,-77 7-435</inkml:trace>
  <inkml:trace contextRef="#ctx1" brushRef="#br1" timeOffset="211407.0909">7668 16586 833,'-3'0'509,"2"-1"-353,-2-1-54,3 0-12,0 2 26,3 0-11,-3 0-11,0 0-25,0 0-24,0 2-7,0-2-22,0 0-5,0 2-11,7-4-5,15-3 5,16-9 20,20-4-13,53-21-5,27-13-2,-96 35 6,-5 2 1,32-15-7,-22 11 0,-17 7-17,-15 12-62,-10 0-55,-5 0-5,-8 3-4,-8 1-26,-83 2-594</inkml:trace>
  <inkml:trace contextRef="#ctx1" brushRef="#br1" timeOffset="211700.108">7803 16274 1190,'0'2'300,"2"-1"-243,3 15-56,4 14-1,7 16 39,2 23 9,4 13-7,-2 13-22,13 58-10,-8 13 3,-9 26 3,-10-66 21,-4-20-9,-2-71-12,0 3-4,3-11-10,-2 29 5,3-15 3,-3-16-9,1-14-29,-2-11 20,-3-15-8,-5-19-247,-1-21-285,-34-177-144</inkml:trace>
  <inkml:trace contextRef="#ctx1" brushRef="#br1" timeOffset="211918.12">7905 16690 885,'-1'-3'314,"1"3"-77,-4 0-101,1 6-49,-1 2-34,2 4-34,-8 11 31,-8 21 50,-10 28-35,-32 71-34,-11 26-13,52-126-9,8-14-3,-13 28-6,14-24-64,14-25-170,9-19-141,15-27 129,10-24-80,89-174-131</inkml:trace>
  <inkml:trace contextRef="#ctx1" brushRef="#br1" timeOffset="212076.13">7946 16799 154,'7'-19'303,"0"13"-31,2-14-85,-4 16-89,-2 12 76,-3 8 52,7 3-68,4 11-37,8 9 1,5 6-46,9 10-37,0 4-16,0-5-10,-5 3-13,-4-5-72,-5-10-75,-7-10-162,-9-11-288</inkml:trace>
  <inkml:trace contextRef="#ctx1" brushRef="#br1" timeOffset="212316.143">8223 16426 1591,'0'9'250,"0"4"-239,3 9 4,3 15-2,6 11-2,3 10 10,1 10 3,5 7-11,-1 14-1,8 59 0,-14 29-10,-16-6 10,-1-129-12,2-8-7,-1-9-3,-1 17-158,3-27-77,-3-94-25</inkml:trace>
  <inkml:trace contextRef="#ctx1" brushRef="#br1" timeOffset="212671.164">8246 16362 1419,'5'0'231,"7"-6"-190,9-2-32,9-4-2,3-7 7,1-1 7,1-5 12,1 3 7,2 2-17,-6 7-10,-13 12-13,-1 13 6,-8 10 38,-4 23 44,-3 16-38,-6 21-25,-1 10-8,-2 4 2,0 8 10,0 59 28,6 18-3,3 0-27,-3-136-14,4-6-6,-2-6-6,2 34-1,1-16 2,-1-10 4,-1-10-6,-3-8-12,1-8-9,-2-8-47,-6-15-10,-5-15-375,-64-114-508</inkml:trace>
  <inkml:trace contextRef="#ctx1" brushRef="#br1" timeOffset="212843.173">8322 16917 1193,'-2'-4'347,"2"-2"-121,2-8-124,6 1-70,7 1-13,5-6 7,5 4-14,-1 7-7,4 2-5,2 5-12,-6 5-62,-2 6-136,-10 14-336,-10 11 327,-42 105-231</inkml:trace>
  <inkml:trace contextRef="#ctx1" brushRef="#br1" timeOffset="213163.192">8401 17178 66,'-2'-7'987,"2"6"-740,2-5-191,1 4-37,4-2 17,9 2-10,4 4-14,8 6-12,2 5 6,2 1-6,-7 8 0,-7-1-8,-8 3-82,-11 1 90,-13 3 23,-8 1-1,-14 7-8,-10-4-7,-5 3 2,8-4-8,10-6-1,11-9 0,14-6-4,8-8-23,6 1 27,6 4 49,3 2 53,9 1-28,0 3-46,5-4 5,-3-2-9,-1 0-15,-1-7-9,-3-7-66,0-6-93,4-13-52,47-96-404</inkml:trace>
  <inkml:trace contextRef="#ctx1" brushRef="#br1" timeOffset="213501.211">8725 16617 1204,'3'-2'219,"4"-2"-156,5-7-47,10 0-2,6-9 43,6-1 15,4 2-35,-2 1-22,-5 4-13,-5 10-2,-8 7-1,-5 4-3,-7 9 4,-6 7 24,-6 13 12,-5 15-8,-6 17 11,-3 21 0,-23 77 14,-4 30 31,14-27-45,28-140-23,4-10-5,1-5-11,-2 10-12,2-17-62,2-8-16,-2-8-28,-2-16-346,-22-130-618</inkml:trace>
  <inkml:trace contextRef="#ctx1" brushRef="#br1" timeOffset="213676.221">8737 16848 132,'2'0'1232,"4"2"-1051,12 6-139,5 9 38,9 7 17,7 11-10,0 7 41,4 8-58,-3 8-19,-1 3-6,-7 5-19,-5-5-26,-8-10-72,2-16-153,3-18-295,22-75-586</inkml:trace>
  <inkml:trace contextRef="#ctx1" brushRef="#br1" timeOffset="213864.232">9117 16674 1624,'6'1'205,"4"3"-187,8 0-17,7 0-1,5 2 14,0 2 4,0-6-2,0 0 1,0-4-10,-7-4-7,-1 0-46,-7 1-92,-1-3-130,10-61-201</inkml:trace>
  <inkml:trace contextRef="#ctx1" brushRef="#br1" timeOffset="214118.246">9283 16365 458,'-9'1'669,"3"-1"-524,-5 3-56,7 0-19,5 4-53,9 13 44,6 10 74,6 15-21,6 17-46,2 9 17,1 8-31,-1 9-12,-3 0-7,-4 2-2,-7 6 3,4 57-12,-20-102-5,1 42-7,-5-14-12,3-20-18,-2-22-88,3-21-89,-4-20 15,-37-92-667</inkml:trace>
  <inkml:trace contextRef="#ctx1" brushRef="#br1" timeOffset="214255.2539">9225 16987 1442,'-2'0'330,"2"0"-216,0 4-91,9 0-22,0 4 39,12 3-22,7-2-18,11-11-8,9-12-146,92-76-352</inkml:trace>
  <inkml:trace contextRef="#ctx1" brushRef="#br1" timeOffset="214633.276">10167 16062 1496,'-1'0'318,"1"7"-193,-2 4-112,2 16 1,0 8 20,0 16 8,-4 6-15,-6 6-7,-1 3-11,-6 7 7,-9 4-16,-4-3-48,-6-2-102,-1-17-172,-47 2-289</inkml:trace>
  <inkml:trace contextRef="#ctx1" brushRef="#br1" timeOffset="-214701.445">10134 16487 1017,'26'-2'276,"2"4"-104,31-2-14,-2 6 1,3 2-45,-8 2-32,-9-2-37,-10-1-19,-9 3-14,-6-1-12,-2-2-39,-5 0-111,-5-2-125,-3 12-306</inkml:trace>
  <inkml:trace contextRef="#ctx1" brushRef="#br1" timeOffset="-214474.432">10212 16646 1533,'0'2'312,"1"5"-252,3 9-60,2 16 0,1 13 16,0 20 17,3 19 32,-3 63 17,-6 32-53,-1-127-14,-1-10-15,-2 44-12,1-27-27,2-22-63,4-22 3,0-18-57,2-24-69,21-140-498</inkml:trace>
  <inkml:trace contextRef="#ctx1" brushRef="#br1" timeOffset="-214282.4209">10434 16783 1202,'-1'7'480,"1"10"-404,1 15-46,1 13 24,2 15 57,-2 9-39,4 7-7,1 1-35,2 2-17,-1-7-13,2-6-9,2-14-52,-2-12-31,-2-12-31,0-17-54,0-14-154,25-82-151</inkml:trace>
  <inkml:trace contextRef="#ctx1" brushRef="#br1" timeOffset="-213824.395">10901 16589 147,'0'-3'1339,"0"3"-1045,3-1-213,2 6-66,2 6 81,8 11 28,-1 10-31,0 14-33,0 13-37,4 13-1,-3 6-11,-1 3-11,-1-7-1,-2-15-11,-2-15-78,-3-16-94,3-24-136,2-23 95,10-123-842</inkml:trace>
  <inkml:trace contextRef="#ctx1" brushRef="#br1" timeOffset="-213509.377">11077 16452 1680,'8'0'204,"11"0"-191,15-11-5,10 0-1,9-4-6,-5 0 0,-5 6 6,-4 2 19,-1 0 13,-6 9 0,-5 4-38,-5 5 6,-8 8 32,-1 4-4,0 13 4,-2 9-9,0 7-14,-1 8-2,-1-1-14,-2 1 8,-7-5-8,0 2 6,-4 1 0,-8 0 0,-7-2 2,-7-5-1,-1-10-7,-1-11-74,4-16-77,3-22-140,-32-110-462</inkml:trace>
  <inkml:trace contextRef="#ctx1" brushRef="#br1" timeOffset="-213327.3659">11161 16681 141,'-3'-3'1330,"3"0"-1027,0-1-230,18-2-67,5 1 26,14-3 10,16-10-14,8 1-19,2 0-4,-2 3-5,-15 9-57,-14 5-11,-19 9-92,-16 16-13,-21 16 103,-117 142-257</inkml:trace>
  <inkml:trace contextRef="#ctx1" brushRef="#br1" timeOffset="-213156.357">11025 17152 740,'1'-7'723,"6"0"-501,10-7-162,10 1 24,9 3 29,9 5 22,5 0-30,4-1-38,-1-4-34,-1 1-14,0-1-19,-7-2-29,-4-3-89,-6-4-113,-7-4-321,6-73-423</inkml:trace>
  <inkml:trace contextRef="#ctx1" brushRef="#br1" timeOffset="-212751.3329">11218 16062 1960,'0'12'180,"3"0"-180,-3 25-9,0 19 9,-3 27 6,-3 74 16,12 35 7,1 13 4,-7-52-23,0 1-1,-7-2-3,-6-37-5,10-69 0,3-7 19,0-5 10,2 29-12,6-6-10,14-12-8,8-8-3,12-4 3,17-11 26,60-3-4,38-30-1,-5-27-12,-68 1-1,-51 19 2,-8 3 5,-5 4 5,15-12-10,-17 11-1,-14 3-1,-11 1 31,-11-4-39,-11-11-2,-7-16-59,-6-10-19,4-11-122,-3-137-528</inkml:trace>
  <inkml:trace contextRef="#ctx1" brushRef="#br1" timeOffset="-212268.3059">12395 15875 1818,'2'6'272,"4"10"-271,3 13-1,8 20 1,-1 16 0,-1 12 50,-4 13-19,-3 2-17,-4-4-14,3-9 12,-7-13-13,0-20-3,0-23-45,0-11-66,-10-16-3,-40-65-495</inkml:trace>
  <inkml:trace contextRef="#ctx1" brushRef="#br1" timeOffset="-212104.296">12086 16058 1274,'-1'2'667,"2"0"-561,3 16-100,4 7 6,4 6 30,5 5 3,6-1-24,10 0-21,21-9-42,59-14-114,54-60-45,14-68-383</inkml:trace>
  <inkml:trace contextRef="#ctx1" brushRef="#br1" timeOffset="-211964.288">12945 15959 1097,'-16'12'503,"-2"2"-313,-18 15-40,-4 11-36,-8 6-27,-5 0-48,0 3-39,1-2-9,0-5-177,8-9-286,-63 5-452</inkml:trace>
  <inkml:trace contextRef="#ctx1" brushRef="#br1" timeOffset="-211757.277">12160 16344 1283,'0'0'605,"0"4"-495,5 10-109,3 9 26,6 15 25,2 14 34,1 11-11,-3 8-45,-8 4-12,-1-3-18,-6-3-32,-2-7-79,2-15-54,-2-13-85,1-18-300,-13-32-101</inkml:trace>
  <inkml:trace contextRef="#ctx1" brushRef="#br1" timeOffset="-211419.257">12212 16536 1244,'3'-6'272,"6"0"-199,14-11-53,11-1-13,11-5 62,11-2 24,3 7 11,4 2-46,-2 5-5,-3 6-4,-2 3-17,-5 2 2,-2 2-17,-5 2 1,-1 2-17,-3 3 25,-3 2 1,0 0-20,-9-2 5,-9 2-12,-8-1 2,-8-4 5,-3 0 2,-1-1-9,-4 1-8,0 2 8,-2 6 20,-10 8-2,-9 11-15,-11 5-3,-6 4-62,-7 2-79,-3-4-130,0-1-282,-73 20-296</inkml:trace>
  <inkml:trace contextRef="#ctx1" brushRef="#br1" timeOffset="-211082.238">12536 16655 1575,'3'20'210,"0"6"-135,3 19-17,0 12-29,-3-6 14,-6-10 4,-2-12-22,3-19-8,0-5 5,5-10-22,2-2-61,1-13-85,7-12 17,6-12 71,11-7 43,3 1 10,5 11 5,-3 10 14,-6 12 26,-9 10 13,-6 7-31,-7 4-2,-5 10 40,-2 5 33,-4 7-12,-3 7-35,-5 7-22,-4 2-19,-6 7-5,-7-1-102,-5-3-75,-5-3-170,-56 13-715</inkml:trace>
  <inkml:trace contextRef="#ctx1" brushRef="#br1" timeOffset="-210513.205">12451 16962 1179,'2'6'303,"4"-2"-243,3 14-45,2 6 50,3 17 20,-4 5-5,-4 15-7,-4 6-22,-2-6-3,-1-5-33,0-18-15,1-17-32,1-16-8,2-12 2,4-12-49,3-19-73,3-15-4,11-10 85,8 1 56,3 11 18,-3 9 5,-3 19 25,-3 11 44,-3 8 42,-4 10-4,2 4-19,-2 7 14,-2 1-37,1 2-19,-5 3-4,-1 3 27,-1 7-1,-6 4-17,-5 5-12,-5 1-12,-9-2-12,1-13-11,1-7-4,-2-12-19,4-10-29,-1-17-134,-3-13-197,-3-24-75,0-21 192,-1-13 104,5 7 158,0 15 35,-1 20 149,1 23 22,2 11-8,3 9-15,4 8-44,0-4-64,8 10-42,0 13 2,5 24 100,5 24-14,13 74-65,-19-93-31,5 48-2,2-9-22,-11-13-1,1-8-36,-4-20-51,4-22-97,4-24-199,33-104 64</inkml:trace>
  <inkml:trace contextRef="#ctx1" brushRef="#br1" timeOffset="-210129.183">13342 16303 808,'-1'0'739,"1"0"-565,-2-3-114,0 6-42,2 1-5,-1-4 29,2 6-15,4-2-10,5 8-2,4 1 22,5 4-16,0-4 3,1 2-10,-4-2-13,-2-2 7,-1 7-1,-1-3-7,-3 3-60,0-1-58,3-3-133,27 0-269</inkml:trace>
  <inkml:trace contextRef="#ctx1" brushRef="#br1" timeOffset="-209783.164">13815 16146 1638,'0'0'301,"-3"2"-220,-1 5-75,-4 13-5,-9 10 7,-5 7 10,-6 5-12,-4-1 7,-3-4-5,3 0-2,-9-4-6,-4 1-14,-7-4-35,-3 0-7,5-8 16,6-6 4,12-9 22,17-7 14,12-3-18,13-1-22,19-5 40,19-6 9,19-5 43,61-25-8,18-1-5,-108 34-18,-7 2-3,33-8 4,-19 3 5,-13 6-25,-15 3-2,-12 6-102,-11-3-9,-42-21-231</inkml:trace>
  <inkml:trace contextRef="#ctx1" brushRef="#br1" timeOffset="-209538.15">13606 16045 1822,'3'17'162,"0"12"-132,4 28-18,-1 23-6,2 6 4,-5 11 23,6 60 8,-9 14 7,-15 19-32,-1-75-5,12-74-11,3-19-5,2-10-28,1 10-85,6-31 7,5-30 31,3-31-504,30-214-20</inkml:trace>
  <inkml:trace contextRef="#ctx1" brushRef="#br1" timeOffset="-209110.125">13694 16516 1172,'-11'4'368,"4"0"-239,-16 10-74,3 4 35,-9 11-12,-6 6 18,-8 9-27,-1 2-31,-6 6-23,0 0-15,4 2-14,9-12-22,11-8-7,19-9 4,10-7-44,11-5 83,16 1 27,12-2 34,11-6-8,14-12-19,4-10-28,3-7-6,-7-12-48,-11 0-37,-14 2-41,-17 7 36,-14 10 54,-7 10 27,-10 10-68,-8 8-95,-13 8 40,-8 9 88,-8 6 31,-4 5 13,4 5 93,5-1 15,5 8 21,6 5-2,3 7-34,8-2-19,8-10-11,10-11 10,7-10-14,10-5-8,8-1-8,7 1-13,9-4-30,8 0-31,3-5-211,1-8-7,-7-11-57,32-62-238</inkml:trace>
  <inkml:trace contextRef="#ctx1" brushRef="#br1" timeOffset="-208918.114">13709 17117 1682,'-14'21'267,"0"9"-191,-18 28-37,-7 11-6,-1 1 21,-6 0-16,1-18-17,4-10-18,7-17-3,8-14-66,5-14-146,3-17-320,-21-80-154</inkml:trace>
  <inkml:trace contextRef="#ctx1" brushRef="#br1" timeOffset="-208772.106">13315 17360 649,'0'0'273,"2"2"-51,0-2 0,7-2-16,6 0 4,8-8-50,10-4-80,13-9-56,9-5-9,15-7-15,6 0-63,0-4-39,-7 3-52,-2-6-94,-10-9 46,83-140-556</inkml:trace>
  <inkml:trace contextRef="#ctx1" brushRef="#br1" timeOffset="-208366.0829">14185 16145 1662,'-4'-3'362,"-1"3"-193,-1 0-117,2 10-52,-5 14 0,-9 17 1,-9 23 1,-8 17 14,1 9-10,4-2-6,8-12-3,13-23-46,11-29-98,7-16 12,7-22 135,9-9 19,3-11-19,4-10-22,1 0-36,-3 3 13,-4 14 31,-5 9 7,-6 14 1,0 4-8,-7 12 14,-1 13 99,-6 5-9,-1 10-6,-8 10-42,0 5-9,-8 8 8,2 9 11,4 1-2,-1 7-1,-2 10-11,0 2-19,-4-3-11,-1-12-3,2-21-5,4-25-19,5-17-10,2-25-37,0-23-292,-1-31-181,-20-196 43</inkml:trace>
  <inkml:trace contextRef="#ctx1" brushRef="#br1" timeOffset="-208192.073">14006 16662 1081,'0'7'315,"7"8"-166,1 17 19,14 21 10,6 20-16,8 14-28,3 7-35,4-2-26,-2-7-28,-4-16-33,-1 0-3,-2-20-9,-8-5-15,-4-10-15,-10-19-91,-3-5-131,-6-13-380</inkml:trace>
  <inkml:trace contextRef="#ctx1" brushRef="#br1" timeOffset="-207259.019">19544 16385 829,'-2'-6'931,"2"6"-785,-4-4-104,4 6-42,-1 0-23,-1 4 14,0 0 3,2 3 5,0 8-30,2 6-179,8 38-346</inkml:trace>
  <inkml:trace contextRef="#ctx1" brushRef="#br1" timeOffset="-203665.8139">15169 16448 784,'-4'4'117,"0"0"-117,-7 8-38,4 7 13,-5-3 11,1 1 14,-1-1 0,-2 0 68,-2-2-20,-6 5-9,-2-4 4,-4 2 11,-2 5 2,0-1 11,-1 3-22,6 5-24,4 0 9,4 4-6,10-1-1,5-3-8,10 6 6,8-3 57,7-1-33,9-3-38,6-6-1,2-3 9,2-12 8,-2-3-14,-7-8 0,-8-3-8,-11 3 7,-5 1-2,-8 3 4,-4 4-9,-1 3 40,-5 3-14,1 5-12,-4 11-14,0 7 5,3 2-4,4 1-1,10-12-1,6-3-2,2-8 2,7-1 12,0-2-4,0-4-8,1-2 0,-4-10-1,0-4 1,-3-2 0,-1-2 15,1-10-13,-1 0 5,-4 0 2,5 7-8,-4 3-1,-6 8 0,-2 6-18,-2 0-7,0 6-2,-2-6 21,1 3-26,-2-2-10,-1 5 29,-7-2-23,0 1-189,-32-1-260</inkml:trace>
  <inkml:trace contextRef="#ctx1" brushRef="#br1" timeOffset="-202868.768">15290 16375 1011,'-7'2'480,"0"-2"-330,-10 8-92,-2 0-41,-10 2-16,-6 6 6,-5 0-5,-4 1 4,1-5 1,0-2 20,7 1 9,3-3 8,11 0-11,4 5-12,6-4-11,4 8-9,5 7 0,3 7 0,6 12 11,7-2-4,9 0-8,7-1-11,7-7-7,12-6 18,4-8 18,3-10-7,1-5-10,0-4 10,-8 0-10,-9-2-1,-13 4 1,-9 0-1,-10 2-9,-6 0-6,-6 3 15,-5 4 21,-13 12 7,-10 16-10,-16 18-6,-11 13-6,-1 2-5,6 2 21,9-14 4,13-15 8,13-13-11,10-13-17,4-7-6,9-4-6,9 4 6,3 2 11,12 1 31,4 1-15,8-2-3,6-5-6,1-5-5,3-10-1,-4-5 0,0-5-4,-6-3-2,-5-4-6,-3-6-36,-4-1-27,-7 0-38,-10-2-31,-4 1-118,-20-46-428</inkml:trace>
  <inkml:trace contextRef="#ctx1" brushRef="#br1" timeOffset="-202448.744">15569 16958 1500,'0'4'241,"1"-4"-196,7 7-39,3 4 11,5 5 59,4 11 10,-1 2-32,2 3-21,-5 3-21,2 2-6,-3 7 0,-5 8 3,-4-3 0,-1 6-2,-6 3-1,-6-3 2,-3 0-8,0-5 2,-2-17-2,5-10 1,2-17 14,5-13-2,5-19-13,0-23-57,0-20 20,2-15 25,2-8 10,2 6-3,1 11 5,5 22 10,-5 14 4,0 17-13,3 7 0,-3 3 0,0 5-1,0 3 0,5 3-33,-4 1-116,3 0-103,14-15-287</inkml:trace>
  <inkml:trace contextRef="#ctx1" brushRef="#br1" timeOffset="-194528.291">24674 15968 1526,'-2'0'192,"0"3"-192,0 0-50,2-2-22,0 1 41,1 2 10,4 5 21,3 6 1,6 6 20,1 7-3,2 4 0,1-1-10,-4 4 8,1-3-2,-2-3-5,-1-6 6,3 0-8,-1-8 4,0 1-4,3-9-1,0-1-6,-3-6-23,-1 0 17,-4 0 6,-1-4 11,-2 0-4,4 0-1,-2-2-4,2 2 3,2 4-5,3 3-11,-2 6 11,3 5 19,3 5 1,-1 7-7,3 6 1,-2-1-13,-1 2 7,1-7-7,1-3 0,-1-5 1,2-7 2,-1-7-4,2-2-1,-1-5-6,-2-3 7,1-3 0,0-5 0,-6 3-45,2-7-74,-6 2-134,19-62-258</inkml:trace>
  <inkml:trace contextRef="#ctx1" brushRef="#br1" timeOffset="-192093.152">19610 16634 1265,'-2'0'201,"2"0"-96,-3 0-78,3 0-27,0 0-10,-2 0 10,4 0 0,-2 0 0,0 0-51,0 0-65,0 4-61,0-1 14,0 4 50,-15 9-482</inkml:trace>
  <inkml:trace contextRef="#ctx1" brushRef="#br1" timeOffset="-191802.135">19753 16259 205,'-3'0'1210,"3"3"-1039,-3 0-171,0 6 1,-3 12-1,-9 9 60,-3 11 50,-9 10-26,-7 3-35,-5 5-13,1 0-15,-3-2-9,2-2-12,2-4 1,0-4-1,4-7 2,5-4-2,5-8-57,6-7-51,9-15-36,6-11-125,27-66-328</inkml:trace>
  <inkml:trace contextRef="#ctx1" brushRef="#br1" timeOffset="-191613.1239">19661 16515 773,'17'5'131,"7"5"79,22 8-12,10 5-41,3 6-46,-7-3-48,-3 0-27,-12-4-15,-10-9-6,-5 1-6,-14-6-7,1-3-2,-7-3-2,-11 2-40,-9 10-124,-98 26-534</inkml:trace>
  <inkml:trace contextRef="#ctx1" brushRef="#br1" timeOffset="-191395.112">19616 16876 1395,'4'8'130,"2"9"-116,6 12-14,4 17 0,-2 14 2,-4 11 8,-1 12 7,-3 6-8,-2-4 0,-2-7-2,-1-11 4,1-18-11,-2-20-22,2-16-60,2-22-68,23-103-182</inkml:trace>
  <inkml:trace contextRef="#ctx1" brushRef="#br1" timeOffset="-191201.101">19869 16817 1248,'-6'23'168,"3"6"-134,-7 29-26,6 15-2,4 14 13,4 7 4,9-3-4,3-3-7,7-8-12,2-17-84,2-16-138,-3-16-61,30-25-416</inkml:trace>
  <inkml:trace contextRef="#ctx1" brushRef="#br1" timeOffset="-190457.058">20863 16013 1255,'0'1'238,"0"1"-200,3 6-37,-6 4 20,-2 10 39,-8 17 19,-12 14-19,-14 18-22,-12 11-17,-6 0-9,-4-5-3,5-10-4,6-17-5,6-14-43,6-17-55,2-7-166,10-12-33,4-7-33,8-8 92,5-8 8,7-3 29,7-4 174,2 0 27,4 4 236,-1 7-26,4 8-62,-3 7 20,1 5-9,4 9 24,4 9-22,1 3-40,-1 9-44,-1 0-17,-3 0-12,-5-2-26,-4-6-1,-1-6-7,-2-5-7,-1-7-1,-3-4 3,0-1 9,0 0 5,0-1-2,-1 1-3,-1-2-18,0 1-21,-1 1-11,0-2 19,3 2 7,0 0-3,0 0-2,0 0 10,0 0 0,0 0 0,0 0-1,0 0 2,1 0 0,-2 0 8,1 0-1,0 0-5,0 0 4,0 0-6,0 0-19,0 0-156,3-36-335</inkml:trace>
  <inkml:trace contextRef="#ctx1" brushRef="#br1" timeOffset="-190061.036">20500 16514 882,'0'0'358,"0"0"-218,0 0-125,2 5-6,1 5 27,0 6 126,4 8-36,-1 8-38,5 8-28,-5 6-25,-2 15-10,-1 8 4,-3 15-10,-3 5-5,-1-5-5,-1-10-3,0-25-5,4-17 1,1-20 5,1-12-7,3-9-60,0-16-117,4-27-276,18-204-114</inkml:trace>
  <inkml:trace contextRef="#ctx1" brushRef="#br1" timeOffset="-189716.016">20555 16481 887,'-4'0'363,"3"0"-193,-4 0-79,5 0-38,0 0-1,4 0-10,0 0-36,9-2 3,17-3 86,10-5-31,14-10-25,5-9-4,-3-2-11,-3-5 18,-8 13-17,-8 5-8,-4 8-17,-3 6 11,-6 4-11,-3 6-6,-3 2 5,-6 11 1,1 3 0,-2 9 12,0 11-5,1 1 4,-3 8-10,-2 0 5,-5 6 3,-4 1 5,-4 3-4,-5 4-2,-7 3-1,-1-3 1,-7 2-1,-2-5-7,0-7-25,-2-8-134,-50 18-212</inkml:trace>
  <inkml:trace contextRef="#ctx1" brushRef="#br1" timeOffset="-189519.005">20663 16858 1563,'9'-4'217,"6"-2"-181,15-10-22,10-2 8,5-5 13,5 1-7,1-2-11,-3 2-11,-3 2-6,-11 4-15,-10 15-144,-18 12-131,-19 26 11,-109 132-624</inkml:trace>
  <inkml:trace contextRef="#ctx1" brushRef="#br1" timeOffset="-189338.9939">20492 17445 1461,'5'-9'360,"9"-4"-262,17-15-68,20-11 28,11-8 7,12-7-1,2-1-22,3 0-15,0 3-9,-6 1-12,-1 12-6,-8 5-33,-12 9-36,-13 6-84,-20 1-178,-35-27-156</inkml:trace>
  <inkml:trace contextRef="#ctx1" brushRef="#br1" timeOffset="-188881.968">20778 15934 1676,'1'7'197,"8"7"-197,-3 18-1,7 19 1,1 20 9,0 10 0,0 9-1,9 56 4,-10 17-11,-8 23 14,-11-32-14,-3 2 7,1-17 7,3-18-9,1-80 6,3-3 6,2-4 3,4 31-5,7-14-2,3-8-7,12-12-5,6-3 13,16-5 18,13-8 27,52-3-20,23-27 1,-94 4 4,-6-2-9,37-12-6,-15-8-8,-7 3 8,-7-1 5,-7 2-17,-8 4-3,-11 10-5,-6 1-1,-7 9 2,-5 4 1,-1-2 3,-4-1 2,0-10-17,-5-5-54,3-20-30,3-27-179,6-68-341,25-130-551</inkml:trace>
  <inkml:trace contextRef="#ctx1" brushRef="#br1" timeOffset="-188385.94">22140 15903 1827,'-4'0'271,"4"0"-271,-1 4-97,1 2-1,-1 4 68,-1 12 30,-1 14 8,-1 13 4,-2 12-2,-1 13-2,-6-3-2,-4-4 6,-4-8-5,-4-11-7,-8-10-33,-4-18-120,-4-9-106,-4-16 5,-2-13 64,-1-15 29,8-11 25,7 5 136,16 6 267,9 11 7,6 17-170,7 6-98,5 8 6,6 0 64,8 5 25,9 2-17,10-5-32,13-7-17,12-18-35,52-42-33,20-46-105,-6-8 12,-101 86 37,-5 3 53,-7 11 23,22-16 12,-20 16 0,-14 7-17,-9 10 18,-9 5 110,-12 14 38,-13 13-53,-14 19-52,-16 12-20,-9 12-23,-5-4-20,0-8-154,-83 35-309</inkml:trace>
  <inkml:trace contextRef="#ctx1" brushRef="#br1" timeOffset="-187949.915">21693 16468 1664,'5'13'201,"1"3"-171,9 19-16,-1 12-4,-4 3 17,-2 7-1,-6 5 16,-3 4 12,-2 0-29,-7-2-11,-4-13-14,1-17-8,3-18-43,1-16-3,3-16-145,4-22-281,4-19 249,11-15 95,8-7 80,11-1 56,12 7 17,4 9 49,2 13 36,0 10 69,0 11-33,1 10 7,2 11-52,-3 1-1,-2 8-10,-5 4-20,-3 8 11,-1 1-17,-5 6-10,-7 1-5,-3 2-14,-8 4-15,-6-7-5,-9 1-7,-8 3 21,-14 1 9,-14 8-12,-12 5-18,-10-2-77,-6-6-118,-3-9-305,-96-24-244</inkml:trace>
  <inkml:trace contextRef="#ctx1" brushRef="#br1" timeOffset="-187611.895">21867 16754 752,'5'14'147,"1"2"12,7 16-34,0 14 2,-2-1-29,-1 10 26,-1-3-59,-6-4-40,0-10-10,-3-12-6,2-14-9,-2-9-1,3-8-110,3-10-35,7-17 61,8-21-5,10-13 60,8-7 30,5 1 40,-2 16 11,-6 11 3,-3 18 6,-6 16-12,-7 9 14,-3 5 16,-3 7-11,-5 3-4,-2 0-6,-7 3-13,-4 3-13,-12 9-1,-10 9-30,-10 2-3,-9 2-129,-2-2-208,2-5-121,-61 19-288</inkml:trace>
  <inkml:trace contextRef="#ctx1" brushRef="#br1" timeOffset="-187243.875">21913 17164 253,'5'14'341,"-2"1"-97,10 15-121,-5 9-42,0 6 33,-2 0 68,-1-7-35,-2-2-66,-1-6-23,2-7-31,-2-12-3,1-6-6,1-15-16,5-10 41,7-21-43,16-23-28,31-66-25,-35 84 35,28-42 17,-4 21-7,-7 25-5,-6 23 4,-9 13 9,-4 16 50,-3 8 10,-5 5-24,-7 8-15,-5 9-6,-8 5 0,-9 11 4,-9 5-2,-7 0-5,-1-8-2,3-13 2,2-16-12,6-13-6,4-19-87,-2-12-165,3-18-197,-19-141 142</inkml:trace>
  <inkml:trace contextRef="#ctx1" brushRef="#br1" timeOffset="-187064.8639">22177 16872 693,'-1'3'472,"-1"-2"-247,2 4-162,2 13-55,4 10 61,4 14 40,1 18-34,1 18-19,10 61-10,-14-90-8,4 51-16,-5 2-5,-1-4-4,-2-6-1,-2-14-12,2-26-12,4-29-145,1-33-146,39-146-26</inkml:trace>
  <inkml:trace contextRef="#ctx1" brushRef="#br1" timeOffset="-186561.835">22902 15975 1622,'0'2'225,"4"4"-225,6 4-54,6 17 54,4 11 59,-3 13 8,2 12 7,-2 11-29,1 10-15,-1-3-14,0-7-16,3-25-110,1-27-103,7-30-50,4-26 77,0-32-112,7-17-10,-3-13 226,1 6 82,-7 18 208,-12 27 52,-10 31-58,-7 14 55,-4 6-70,0 0-67,-3 9-18,-9 15-25,-17 17-35,-13 21-14,-18 12-14,-4 4-5,-8-9 0,0-10-9,13-18-18,10-17 4,16-16 1,14-13 2,16-6-19,10-6-19,14-4 41,9-10 8,22-5 43,12-4 32,57-14-27,13 21-19,-92 21-4,-7-2-14,36 0-11,-14 0-5,-16 2-49,-9-2-79,-16 3-104,-19-25-213</inkml:trace>
  <inkml:trace contextRef="#ctx1" brushRef="#br1" timeOffset="-185886.797">23186 15981 1512,'2'9'205,"0"8"-205,3 16 0,-2 17 0,-9 15 2,3 16 34,-4 12 28,-7 59-1,-1 15-22,-6-5-13,8-59-16,8-68 2,5-13-8,0-8-6,0 12-8,3-22-85,3-11-9,2-20 48,4-13-38,5-19-152,-3-12-19,0 0 137,-7 10 126,-4 14 72,-9 25 153,0 13 29,-3 6-41,-4 7-125,-6 6-55,-6 9-21,-12 13 2,-9 13-2,0 4-11,2-2 5,14-15-4,18-19-2,15-9-82,11-4 23,11 3 59,10 7 16,8 0 2,3-4-7,4 0-4,0-2-7,1-14-12,3-9-72,0-12-36,-7-10-54,-8 3-45,-15 13 101,-17 15 61,-17 19 10,-14 15 26,-15 10 20,-16 7 1,-8 10 24,-7 7 55,-2 4 23,2 4 45,9-4 45,19-1-24,17-8-66,15-8-57,14-5-19,9-5 20,13 2 35,4 3-1,8 0-23,10-1-27,2-3-30,-1-8-60,-3-9-96,-8-17-31,-2-17-115,-6-15-282,19-114-176</inkml:trace>
  <inkml:trace contextRef="#ctx1" brushRef="#br1" timeOffset="-185734.788">23317 17078 1193,'-11'17'288,"-2"9"-193,-15 24-55,-5 21-17,-7 7 7,-4-5 22,-2-8-5,4-13-26,11-20-9,9-12-12,8-20-146,-11-61-801</inkml:trace>
  <inkml:trace contextRef="#ctx1" brushRef="#br1" timeOffset="-185560.778">22956 17074 1269,'-3'-3'723,"3"3"-578,-3-2-145,6 3-7,4 3-9,7 1 16,10 7 0,13-6 0,13-3-29,13-8-110,9-20-110,3-16-289,99-140-204</inkml:trace>
  <inkml:trace contextRef="#ctx1" brushRef="#br1" timeOffset="-185081.751">23797 16131 910,'0'-2'370,"0"2"-115,0-3-70,-4 13-85,1 6-62,0 13 29,-3 19 46,-6 16-44,-12 12-32,-7 7-16,-8 3-6,-7-1-8,0-11-7,3-15-40,11-22-4,13-17 25,11-17-4,12-12-19,9-7 15,7-4 15,14-6 11,6-5 1,12-4-1,4-3-18,5-6-88,-8-1-58,-7 0-63,-13 8-76,-16 3-46,-14 13-128,-12 9 478,-8 12 335,-5 12-113,1 5 42,1 10-12,1 11-36,1 17-38,5 4-55,0 11-12,2-1-43,0-2-1,5 0-20,3-1-19,-4-2-11,0 1-1,-6 1-4,-3 0 0,-2-8-4,-6-7-2,1-11-6,3-13-30,7-9-216,0-14 200,-1-20-230,10-21-417,-2-171 339</inkml:trace>
  <inkml:trace contextRef="#ctx1" brushRef="#br1" timeOffset="-184921.742">23560 16832 906,'2'-1'378,"1"5"-196,3 0-76,7 15 136,1 10-35,10 13-78,2 9-48,4 8-48,0 2-9,-1 1-12,1-7-12,0-7-14,0-6-61,4-10-30,4-9-198,1-6-72,59-13-691</inkml:trace>
  <inkml:trace contextRef="#ctx1" brushRef="#br1" timeOffset="-183227.645">27427 15845 1676,'2'1'309,"11"5"-309,14 6-16,22 1-2,20-4 18,55-10 30,16-28-17,27-30 1,-46 3 23,-3-10 4,-11 5-23,-14 12 1,-54 29-2,-7 7-17,-8 5 3,22-6-3,-21 11-33,-18 15 30,-17 11 3,-17 26 38,-46 70-14,-57 78-2,-49 54-13,55-57-9,8 0 0,17-13 9,20-24-8,27-27 11,31-82-6,6-13 3,4-9-8,-10 17 0,11-24 14,9-19 39,1-23-42,-2-22-12,2-77-38,10-80 37,18-53-7,4 43-43,0-1-81,5 16 30,0 29 54,-4-15 36,-3 37 12,-13 36 0,-13 69 7,-1 11 1,-2 5 14,-1-22 2,-4 21 50,0 12 22,0 12-27,3 2-42,1 2-27,1 4-21,7 10-12,13 16 33,10 17 34,14 23-5,41 75-13,13 53-4,2 23 9,-34-70 5,-5 4-11,-4-2 3,-5-7-9,4-12 1,-2-20-9,-5-7 0,-27-63-1,-3-8 1,-2-9-1,16 36 5,-10-22-5,-10-16 0,-7-17 6,-11-10 14,-12-7 14,-12-11-22,-15-15-6,-19-9 2,-10-15-7,-52-49-2,-18-29 0,-7-24-12,49 49-2,12 10 15,4 12-1,44 50 1,4 3-1,-1 5 1,-38-31 0,7 12 1,6 11 5,7 6-4,11 12 4,8 7-6,9 7-1,10 4-6,5 4-1,8 1 7,2 0-11,1 7-6,0 4-14,2 7-46,5 2-166,9 0-222,26-11-474</inkml:trace>
  <inkml:trace contextRef="#ctx1" brushRef="#br1" timeOffset="-84986.026">7443 14426 1052,'0'-2'225,"0"0"-185,0 1-40,1 1 0,-1 0 11,0 1 110,-1 1 28,-2 3-37,0-4-16,-1 5 0,-3 13-19,-3 12-8,-7 21-29,-9 19-2,-15 21-19,-43 76-4,-29 43-6,9-8-7,88-155 8,8-10-10,8-10-10,-2 27-20,15-17-29,9-12 16,8-10 29,2-6 5,6-10-1,-1-7 10,0-8 0,-7 2 0,-9 1 0,-9 4 3,-6 6-3,-4 8-25,-7 17 17,-5 28 8,-16 71 32,-35 60-8,-6 11-23,42-87 1,23-69-2,5-7 0,2-3-7,7 32 6,6-8 0,2 3 0,7 4 1,6 4 0,6 15 2,32 60 38,6 47-5,-18 36 11,-26-58-19,4-20-7,-28-93-1,0-8-18,-4-8 5,4 31-6,-4-23-54,-7-12-94,-49 8-377</inkml:trace>
  <inkml:trace contextRef="#ctx1" brushRef="#br1" timeOffset="-84015.97">5523 16336 805,'-8'3'630,"2"-2"-440,-10 3-53,8 0-80,4 3-21,2-6-2,4-2-2,2-6-19,7 3 16,18-11-5,19-17-2,67-58-7,62-67-3,36-31-3,-100 84-3,-34-6 2,-49 78 0,-3 11-8,-8 6-1,18-13-5,-13 16-2,-11 18-19,-9 20 14,-15 28 13,-25 82 18,-46 87 7,-36 89-16,32-83-7,15-25 11,24-27-7,17-18-4,17-22-2,3-31 0,7-77 0,1-15-5,2-10 5,-2 15 24,2-19 59,-7-15 11,-4-22-46,-21-76-48,-9-101 0,1-47 0,16 68-27,7-23-11,5 14-26,1 20-1,-1 33 13,10 22 14,0 90 31,0 15 7,1 10 2,-2-15 11,1 20-13,4 8-1,2 11-35,11 21 9,8 22 27,17 21 4,12 18 10,51 60-7,27 8 10,3 4-8,-50-54 0,8 4 1,-3-6 26,-10-8 2,-46-53-14,-3-4-14,-4-8 1,19 34-4,-14-24 1,-17-18-7,-9-19 25,-4-8 53,-10-4 23,-14-6-30,-15-7-52,-16-13-20,-18-8 0,-47-35-3,-18-20 3,-10-21 0,18 17-12,9-12-12,8-3 8,18 9-8,55 61 15,8 7 4,8 9 4,-24-16 0,18 19-48,14 25-127,16 32-319,19 198-288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34:48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25722 2308 367,'0'0'306,"-1"0"-117,-1 3-9,2-3 48,0 3 17,0-3-151,0 0-37,0-3 89,0 3 23,0 0-41,2 0-29,-2 3-42,1-3-36,-1 0-21,0 1-1,1 5-12,3 0-2,4 8 9,4 11 6,6 13 0,2 15 9,1 11-3,-2 9-6,-2 8 1,-4 1 7,0 4-7,-4 0 5,0-9-2,-3-5-4,0-5-12,0-4-1,3-11-22,0-3-38,0-9-28,2-10-35,2-11-46,-3-5-71,1-14-76,2-14 50,12-90-463</inkml:trace>
  <inkml:trace contextRef="#ctx0" brushRef="#br0" timeOffset="324.0179">26308 2057 1220,'-2'0'240,"2"3"-128,-5 2-91,5 6-20,3 11-1,0 20 29,5 20 7,3 12-2,3 14-13,1 5-7,-1-1 8,0 0-8,-4-6 7,-4 1-2,-2-3-13,6-2 6,-3 1-4,2-5-7,-3-7-2,3-12-39,-4-18-37,-1-18-61,-2-13-16,-7-14 26,-35-57-428</inkml:trace>
  <inkml:trace contextRef="#ctx0" brushRef="#br0" timeOffset="579.033">25967 2657 1109,'0'0'448,"-2"0"-305,2 3-80,0 0-17,0-3-5,4 4-11,2 0-29,5 5 6,6 5 16,9 1-16,2-6 8,6-6-15,5-4 0,11-11-14,11-17-136,138-93-307</inkml:trace>
  <inkml:trace contextRef="#ctx0" brushRef="#br0" timeOffset="984.056">26938 2400 1344,'-3'0'313,"3"0"-167,-2-2-99,4 0-47,1 1-15,0-4 10,11 0 5,9-4 39,17-4 9,14-9-15,11 2 2,0-6-16,3 1-4,-5 5-9,-6 5 2,-5-1-7,2 3 7,0-1-7,-2-2 9,-1 1-10,-9-3-61,-13 6-30,-8-1-20,-12 7-78,-9 4-65,-34-3-229</inkml:trace>
  <inkml:trace contextRef="#ctx0" brushRef="#br0" timeOffset="1330.076">26948 2988 1305,'1'0'173,"4"2"-173,1 4-29,5 0 19,4 2 10,1 1 7,-1-1 77,6 1 3,4-4-9,7 4-3,2-9 9,8-10-6,10-5-13,8-12-1,8-7-11,3-3-19,0-2-16,-8 2-6,-10 10-12,-9 8 6,-16 2 7,-4 9-13,-12 2 0,-2 5-84,-5 1-82,-5 1-85,3-1-88,16-20-172</inkml:trace>
  <inkml:trace contextRef="#ctx0" brushRef="#br0" timeOffset="2412.137">28111 1957 1228,'-2'0'356,"2"3"-227,-4 1-102,4 3-27,4 2-7,-2 13 7,5 9 1,-1 15 0,4 14 12,-1 10 2,2 5 2,-3 7-8,-1-1 3,-1-13-5,-2-7-6,1-10 5,-2 1-5,3-7-1,0-4-8,-2-8-121,1-11-135,7-22-225</inkml:trace>
  <inkml:trace contextRef="#ctx0" brushRef="#br0" timeOffset="2733.156">28481 1657 779,'-3'3'493,"0"1"-376,-1 8-81,1 7-34,-1 9 20,4 12 53,2 9 17,7 18-2,0 7-14,4 8-34,3-1-15,-1 5-4,3-7-14,-4 3-2,2-8-5,-4 1 4,-2-8 0,-4-6-5,1-11 7,-6-5-8,1-13-10,-4-11-28,1-11-23,-6-12-110,-28-57-521</inkml:trace>
  <inkml:trace contextRef="#ctx0" brushRef="#br0" timeOffset="2991.171">28244 2351 1272,'0'0'273,"3"-4"-231,3 0-42,3 1 0,1-3 0,8-1 14,1-1 13,5-3 3,-2 1 6,1 4-6,-4-5-15,-1 6-14,-7 3 7,-2 0-8,-1 2-97,0 4-199,-2 12-299</inkml:trace>
  <inkml:trace contextRef="#ctx0" brushRef="#br0" timeOffset="27488.572">29060 4822 502,'-1'-4'173,"0"-2"-110,-5-4-18,3-1-8,-4 2 37,1 1 13,3 3-8,-2 3-28,2 2-7,-4-2 19,5 4-17,-4-4 5,0 2-18,-3 0-13,-2 0 4,-3 0 0,-1-1 7,-1-3 26,-1 1-19,0 3-10,0 0-8,2 3 14,-3 2-8,3 3-13,-4 5-4,4 3-8,-2 3 8,-3 6-3,1 2-6,-1-4 0,3 3 0,7-3 1,-4-1 0,4 1-1,3 5 0,1-5-6,3 9 6,-4 3-1,2 4 1,0 3 0,1 0 1,2 3-1,2-5 1,2-6-1,-2-5-1,7-10-8,-5-1 8,3-3-6,2-2 6,-4 0 0,3 0 0,1 1-5,-1-2 5,4 0 0,1 2 0,0 0-5,0-3 5,1 3 0,3-6-6,0-1 7,3 0 1,-1-5 8,2 2-2,2-8 5,0 3-1,1-3-4,-1 0 1,0 2 1,-2-2-8,5 3 0,-2-5-1,1 0 2,4-4 10,-6 2-2,2-3-2,-5-1-2,-5 2 3,-3 4-2,-4 2-5,-5 3 4,1 1 4,-4 1 4,1-1 10,1 2 1,-2-2-5,1 0-13,1 0-7,0 0-10,4 0-209,40-2-231</inkml:trace>
  <inkml:trace contextRef="#ctx0" brushRef="#br0" timeOffset="28139.6089">29487 5204 822,'-2'4'209,"2"-8"-148,2 4-61,3 0-15,6-4 15,9 0 11,15-3 49,8-5 13,9-6-10,5-4-6,0 0-9,-3-1-22,-4 4 1,2 1-10,2-4-16,4-1 20,2 1-6,1-3 6,-6 2-4,-10 5-16,-8 4 12,-14 7-5,-11 1-8,-7 6 0,-5 1 15,-4 1-4,3 1-11,0-3 1,1 1 8,0-1-9,2 0-144,6 3-24,2-3 7,32-25-721</inkml:trace>
  <inkml:trace contextRef="#ctx0" brushRef="#br0" timeOffset="28644.638">30886 4398 1129,'-3'0'180,"2"0"-141,-4 2-39,3 4-20,-2 9 14,1 13 5,0 12 1,4 8-2,3 15 2,3 6 6,2 3-5,1-3 8,2 1 1,-6 0 1,0-1-5,-1 12 6,-2 54-3,-5-87 6,2 40-8,-4-16-7,7-20-5,0-19-77,1-17-169,18-40-122</inkml:trace>
  <inkml:trace contextRef="#ctx0" brushRef="#br0" timeOffset="28959.656">31259 4359 1307,'0'-2'83,"3"2"-83,-1 0-164,-1 3 119,2 7-3,-3 10 27,3 11 21,1 11 18,3 14 19,0 7-11,-4 8 28,-3 1-8,0 1-2,0-6 2,-2-3 14,0-5-36,0-2-9,0 2-6,2-2-7,0 1 5,4 2-7,-2 2-3,0-5-12,2-11-145,-4-17-85,-28-35-478</inkml:trace>
  <inkml:trace contextRef="#ctx0" brushRef="#br0" timeOffset="29177.668">30993 4998 1059,'2'-6'504,"-1"3"-504,6-9-2,3 8 2,2-4 21,4 0-3,-1-2-9,6 4-9,-1 4 0,3 2-7,-1 0 6,-3 2-72,-6-2-64,-6 3-5,-7-6-17,-45-23-695</inkml:trace>
  <inkml:trace contextRef="#ctx0" brushRef="#br0" timeOffset="29995.715">29065 4706 843,'-3'-1'156,"1"-2"-57,0-9-33,-1-2 8,0-5-7,2-7-2,-1 0-26,2-9-21,2 0-9,-2-2 15,0 3 34,-2-1 25,-2 1-41,1 2-9,-3-3-11,3 2 4,0-1-4,1 1-14,1-4-8,1-3 0,-2 1 2,4-8-1,-2-3 0,1-8-1,1 3-5,-2 4 5,-2 4 9,-1 9-9,-1 9 0,-1 4 0,1 8 7,1 2-6,0 2 0,0 6 0,0 0 8,3 0-9,-2 2 2,2 4 3,2-3-5,0-1-27,-2 1-57,2-2-131,4-1-55,5 2 12,17-15-486</inkml:trace>
  <inkml:trace contextRef="#ctx0" brushRef="#br0" timeOffset="30416.739">28946 3175 333,'-1'13'133,"-2"1"-49,-2 15 12,-2 3-13,-1-5-25,2-1-2,-1-3-14,-2 2-15,3-1 21,0 3-15,-1 1-14,3 3-7,1 5-4,-4 1-7,4 5 11,3-10-11,0-10-1,6-5-33,3-11-50,6-8-47,37-52-170</inkml:trace>
  <inkml:trace contextRef="#ctx0" brushRef="#br0" timeOffset="30730.757">29319 2773 714,'-3'3'124,"0"3"-92,-1 7-26,-1 4-5,1 10 7,4 3 2,2 3-9,5 0 0,0 2 8,1 1 4,-1 5 1,2 2 2,-6 2 10,-4 8 10,-3-7-11,-3-4-8,1-6-7,0-7-8,0 1 5,-2-6-7,3-1-67,-1-6-60,-7-2-179</inkml:trace>
  <inkml:trace contextRef="#ctx0" brushRef="#br0" timeOffset="30978.771">28991 3290 730,'-6'-2'154,"3"2"-34,-3-2-36,4 2 23,4-1-38,3-2-69,2-3-45,11-6 45,6-5 3,5-6-2,-1 3-1,-5 2 14,-2 7-14,-6 6 0,-3 10-11,0 6-57,9 70-158</inkml:trace>
  <inkml:trace contextRef="#ctx0" brushRef="#br0" timeOffset="31677.811">28709 5279 12,'-4'-12'534,"-3"2"-461,-2-6 86,-4 1-31,-3 7-4,-4 2-47,-2 9-31,-3 3-11,-1 3-22,2 2 5,-1-2 32,1 1 25,-2-3-20,1-3-8,0-1-11,-2-2-20,0-2-7,-4-2 0,-2 3-9,-1-4 0,-2 8 5,3-1-4,-1 2 5,6 2-6,4-1 0,4 2 0,6-2 0,1 0 0,3-3 1,4 1-1,-4-4 6,1 1-6,-3-2 0,-2-2 0,4-1 0,1 4-45,-2-4-128,7 2-10,-10-4-618</inkml:trace>
  <inkml:trace contextRef="#ctx0" brushRef="#br0" timeOffset="32066.834">27381 5008 740,'-1'2'216,"-1"0"-153,-5 7-62,4 6-1,-4 9 1,0 8 7,-6 5-7,7 4 0,1 8 0,0 3 0,4 5 8,1 6-9,0 3 1,2 6 0,2-6 0,1-6 7,4-7-7,1-8-2,4-9-9,2-10-80,36-10-244</inkml:trace>
  <inkml:trace contextRef="#ctx0" brushRef="#br0" timeOffset="32377.851">27830 4764 355,'-4'27'110,"-2"11"-47,-2 34 22,-2 16 7,-5 58-5,3 21-24,12-116-17,-2-9-13,2 42-16,0-20-11,0-18-5,2-17 5,-2-11-4,0-7 7,-2 1 0,-6-1-9,-3 7-20,-54 19-197</inkml:trace>
  <inkml:trace contextRef="#ctx0" brushRef="#br0" timeOffset="32586.863">27442 5476 866,'-1'0'141,"-1"0"-54,-1-2-48,2 4-15,1-2 41,0 0-35,4 3-30,7-6-26,18 6 26,16-3 3,19 0-3,59-5-6,13 1-107,1 3-221</inkml:trace>
  <inkml:trace contextRef="#ctx0" brushRef="#br0" timeOffset="33005.887">28964 5712 870,'-3'-6'201,"0"2"-93,-4-3-9,2 0-27,1 0 58,1 3-28,1 4-96,-2 3-6,4 2-43,-1 5 20,2 5 16,3 11 7,-1 12 0,0 7 6,3 3-6,0 4 1,-1 0-1,-2-1 0,1 2 0,-3-6 0,1 1 0,0-2 0,-2-7 6,1-5-6,0-8-55,-1 3-184,-16 22-118</inkml:trace>
  <inkml:trace contextRef="#ctx0" brushRef="#br0" timeOffset="33411.911">28945 6820 576,'0'2'196,"0"5"-139,0 2-22,-2-1 23,1 6 35,-1 0-21,2 7-40,2 6-13,-1 14-7,4 6 2,2 6 1,-2 2 1,-1 1-7,2-2 0,-2-2-3,1-8-4,-2-8-2,0-12-12,-1-2-122,-1 15-347</inkml:trace>
  <inkml:trace contextRef="#ctx0" brushRef="#br0" timeOffset="33711.928">29380 6639 1020,'-8'5'116,"3"-3"-82,-5 5-25,4 7-9,4 3-12,2 11 3,3 13 9,3 18 13,3 6 1,4 8 2,2 2-5,-4-4-10,2 0 14,-3 1-14,-3-9 11,-1-5-4,-3-17-7,1-10 0,-2-12-1,-1-5-52,-4-2-280</inkml:trace>
  <inkml:trace contextRef="#ctx0" brushRef="#br0" timeOffset="33952.942">29107 7102 787,'-1'-3'278,"1"0"-142,-2-4-127,7 3-9,3 0 0,8-3 3,4 0 27,8 0-1,1 0-17,1-2 0,0 1-11,-3 3 11,-2-4-12,1 5-117,2-44-819</inkml:trace>
  <inkml:trace contextRef="#ctx0" brushRef="#br0" timeOffset="66310.7919">7859 3779 1018,'2'0'201,"-2"2"-163,-2-2-38,2 1-12,0 6-6,2 0-3,-1 9 21,0 2 21,1 9 3,0 6 1,-1 5 5,5 7 3,0 1 6,3 0-13,2 1-1,5-2-7,0 3-4,-2-3-1,3 0-4,-3-4-1,4-10 7,1-3 3,5-8 1,-2-9 8,8-7 26,3-8-1,6-7-17,13-9-5,2-2-9,6-6-5,6 8-1,-1-3-3,2 9-3,-3 2 0,0 6-3,-5 3-6,-1 6-10,-9 3 9,-1 7-1,-8 4-10,-7 5 6,-5 3-15,-3 2 14,4 1 7,-2 4 1,7-8 14,8-3-3,10-10 4,17-12 11,56-20-13,33-34-13,6-17 0,-68 30 11,-57 25-11,-5 2 10,-7 5-11,28-10 0,-16 13-6,-9 10 6,-10 5-24,-2 12 4,2 11 19,2 7 0,4 11 0,0 0 1,10 2 0,1-8 12,7-4-2,4-10 4,6-6-7,11-13 16,6-5-2,4-8-14,9-4 5,42-15-12,-84 9 8,36-12-7,-7-2 0,-5-2 6,-8 0-7,-5-3 1,-9 4 0,-8 5 0,-8 3 7,-8 7-7,1 1-1,-4 2 0,-2 6 0,7 4-7,-3 4-2,5 8-8,-1 2 16,5-1 1,4-1 0,4-2 1,6-6 9,9-6 0,8-6-4,9-8-5,3-4-1,3-4 1,46-21 1,-83 27 4,33-15-5,-14 7-1,-18 8-6,-19 8 6,-9 8-9,-9 2-9,-2 0 16,1 0-13,-3 2 14,3-2-21,0 2 13,3 1 8,0-2 1,1 5 0,6 1-10,4-2-110,36-5-261</inkml:trace>
  <inkml:trace contextRef="#ctx0" brushRef="#br0" timeOffset="74682.271">13048 2782 1384,'-6'-2'188,"5"1"-133,-5-2-32,6 3-22,0 0-1,3 0-1,-1-2-14,6-2 12,8-1 3,8-6 1,3-2 12,3 3-13,0 0-6,-3 5 6,-3 1 0,0 1 0,-1-4 0,1 0 11,-6 0-11,6-5 0,-6-1-16,-3-3-55,-3-5-104,-8 0-58,-31-43-420</inkml:trace>
  <inkml:trace contextRef="#ctx0" brushRef="#br0" timeOffset="74930.285">13133 2396 1346,'-1'0'207,"1"2"-128,-2-2-70,4 4-9,-2 2-31,2 9 5,4 15 25,2 15-6,1 14 7,4 8 1,-4 7 5,-1 1-6,-4-5-1,0-7 1,0-6 1,-3-16-1,1-8-5,-1-6-133,-1-13-98,-13-25 8</inkml:trace>
  <inkml:trace contextRef="#ctx0" brushRef="#br0" timeOffset="75431.314">12890 2447 661,'-11'-14'375,"1"4"-214,-10-9-53,7 10-59,3 2-23,4 5-7,1 2-17,4 4-2,-4 8-26,1 16 26,-4 13-1,-1 15-8,2 13 8,7 4 0,5 1-10,2 1 2,8-2 2,7-1 7,8-6 9,7-7 17,7-2 31,6-10-24,7-8-14,4-10-5,0-9 4,-1-10 3,-5-8-3,-1-9-5,-8-21 32,-3-17 45,-7-36-7,16-84-31,-13-51-29,-27 11-11,-25 95 1,-2 73 16,0 8 25,-2 3 1,-18-21-14,-5 17 7,-7 11-18,-8 11-12,-6 9 1,-5 10-7,-4 10-10,5 5-2,7 3 12,11 3-12,13 1-30,8 12-122,9 8-70,8 7-73,5 2 1,30 61-26</inkml:trace>
  <inkml:trace contextRef="#ctx0" brushRef="#br0" timeOffset="75950.344">14365 2537 1328,'1'0'344,"3"0"-263,12-2-80,11 1 0,9-2-1,6 2 0,-4-2-1,-3 2 0,-10 1 0,-8-2 1,-6 4-1,-5-2 1,-1 0-1,-5 1-3,2-2-80,-1 1-104,2-8-38,-25-69-726</inkml:trace>
  <inkml:trace contextRef="#ctx0" brushRef="#br0" timeOffset="76438.372">14228 2247 1155,'-13'8'283,"5"6"-226,-10 12-56,-1 9-2,1 13-6,-3 3 7,3-2 0,8-4-6,5-4-2,7 0-2,5 3 8,7 2-5,5 9 7,2 5 1,9 3 19,4-1 4,1-5-2,3-8-2,7-12 4,1-15 30,8-17 9,4-20-20,8-22-8,4-28-14,7-17-6,39-64-2,-17-12-4,-27 3-1,-45 48 1,-17 7 1,-8 56-1,-5 8 0,-6-3 2,-13-25-11,-13 9 27,-9 17-3,-15 14 15,-10 11-20,-53 26-12,-11 29-7,93-22 0,6-6 0,-33 20 0,15-2 0,13 0 0,9 4-24,6 9-98,6 3-7,3 11-85,2 5-77,5 81-497</inkml:trace>
  <inkml:trace contextRef="#ctx0" brushRef="#br0" timeOffset="76807.393">15376 2102 891,'-2'-4'707,"2"8"-667,0 4-40,2 15-13,2 10 11,1 15-4,3 8 6,1 7-1,4 0 0,1-4 0,-2-5 0,3-9 1,-7-9 0,-4-11 0,-1-10-32,-1-8-179,2-18-262</inkml:trace>
  <inkml:trace contextRef="#ctx0" brushRef="#br0" timeOffset="77234.4169">15559 2151 625,'2'-8'912,"2"1"-750,5-11-120,10 5-42,14-6 0,12 2 0,7 1-1,7 4-5,7 8 0,2 4 6,0 4 9,-7 2-8,-12 1-2,-13 4-10,-14-2-15,-13 3 2,-9 0 24,-11 6 11,-19 13 43,-19 20-32,-15 12-22,-12 5-25,4-7-22,12-16 13,13-10 19,11-17 15,8-6 0,11-7 1,2-1 22,12-4 21,5 0-44,4-4-55,4 4 40,7 0 15,11-1 22,10-1 15,4-5 4,3-6-11,0-3-17,-5 1-1,-7-2 3,-11 2-7,-10-2-8,-3 0-58,-13-9-184,-22-90-274</inkml:trace>
  <inkml:trace contextRef="#ctx0" brushRef="#br0" timeOffset="77436.429">15801 1718 1526,'0'3'229,"0"9"-215,1 21-14,1 20-2,-1 20 2,2 68 6,-4 28 15,-4 15-3,1-66-3,-2-10 0,4-63 3,5 0-18,0-6 0,8 38-142,42 52-389</inkml:trace>
  <inkml:trace contextRef="#ctx0" brushRef="#br0" timeOffset="77692.4429">16477 2114 838,'-2'4'774,"2"-2"-650,-5 11-92,-5 4-20,-3 15 10,-6 15-4,-6 8 2,0 2-19,3 2-1,6-10-52,3-10-167,6 8-238</inkml:trace>
  <inkml:trace contextRef="#ctx0" brushRef="#br0" timeOffset="78008.461">16535 2131 966,'1'9'88,"1"5"-88,-2 16 0,0 13 14,0 4 77,-2 6 58,5-2-23,6-4-57,11-9-12,10-11 24,10-12 13,13-9 28,10-21-20,6-11 15,3-11-56,-4-10-31,-5-2-28,-7 7 10,-9 4-6,-8 10-6,-14 9 0,-9 11-4,-10 2 4,-4 6 0,-5 0-1,-8-4-50,-8-6-126,-6-3-91,-11-13-85,-85-52-315</inkml:trace>
  <inkml:trace contextRef="#ctx0" brushRef="#br0" timeOffset="78136.469">16740 1920 1069,'0'3'326,"3"1"-302,2 14-24,3 6 0,6 12 9,3 6 12,7 5-2,2-1-19,54 50-180</inkml:trace>
  <inkml:trace contextRef="#ctx0" brushRef="#br0" timeOffset="78322.479">17331 2449 1869,'-1'0'226,"1"2"-169,-2 4-47,-1 3-9,-1 10-1,0 1 7,-2 9 0,1-3-7,0-4-38,4-8-127,-1-2-198,4-18-479</inkml:trace>
  <inkml:trace contextRef="#ctx0" brushRef="#br0" timeOffset="78840.509">18154 1557 1328,'0'0'351,"0"2"-303,-2 2-48,-4 9-37,-6 16 37,-19 20 34,-17 16-16,-15 11-18,-6 0-49,2-4 26,17-13 1,16-16 20,21-14-31,13-11-37,10-5 53,7-4 17,12-3 95,14-8 1,16-6 9,51-20-47,25-11-16,-99 26-13,-2 2-9,34-13-19,-12 8-2,-12 1-14,-10 4-102,-14-2-165,-31-29-269</inkml:trace>
  <inkml:trace contextRef="#ctx0" brushRef="#br0" timeOffset="79015.519">18136 1786 1269,'2'12'229,"2"9"-221,5 20-8,4 22 6,-1 6 9,-3 6 3,0-7-3,-5-7-15,0-10-44,-6-6-145,-28 14-154</inkml:trace>
  <inkml:trace contextRef="#ctx0" brushRef="#br0" timeOffset="79219.531">17985 2261 1085,'2'27'103,"4"0"-19,4 32-13,-3 1-32,0-2-11,0-13-16,-4-12 0,0-11-10,-3-9 10,0-7 10,-2-5 35,-4-1 14,-5-3-71,-8-4-243,-56-46-492</inkml:trace>
  <inkml:trace contextRef="#ctx0" brushRef="#br0" timeOffset="80619.611">17839 2174 336,'13'-20'507,"4"1"-403,16-14-22,12 5-25,4 11 6,7 7 8,4 10-1,2 3 11,0 8-7,-4 8-43,-5 3-1,-9 6 0,-4-1-10,-3 0-8,-2-1 1,-6-1-4,-5-5-3,-8-3-5,-5-1-1,-7-9 0,-6 0 12,-11-3 103,-7 5-8,-17 12-70,-18 6-37,-12 2-19,-1-2-29,4-12 7,12-9 23,13-13 2,15-11-29,18-11-117,12-10 88,13-4 26,10-10 18,5 4 20,2-3 9,-5 10 1,-5 10 0,-10 13-1,-6 15-12,-7 5-27,-3 10 16,3 0-8,-6 7 32,0 2 0,-7 2 29,0 3 16,0-4-14,-6 2 1,4-4-11,-4-7-6,2-1 1,-5 1-16,2-5-13,0 3-23,3-2 16,4 3 1,5 5-25,2 13 40,1 9 4,2 7 13,2-4-5,0-5 19,0-9 1,1-4 7,-2-7-5,-1-6-8,-1-1-4,-2-6-6,3 3 5,-1-2-1,0-2-16,1 0-3,1-4-24,0 0-21,3-6 17,3-8-22,0-13-43,6-16 72,0-2 24,-4 0 75,-1 10 39,-5 15 34,0 11-65,2 9-83,3 5-23,4 7 1,6 6-4,-5 3 14,-1 5 5,-6 4-3,-1 4 10,-5 4 12,-3 7 26,-1 4-1,-7 10-7,2 6-10,-3 7-13,-1-1 5,2 4-6,0-7 5,0-6-11,2-20 14,2-15 1,-4-21 40,-3-18-50,-6-9-5,-6-18-177,-1-12-12,-7-21 66,1-4-18,3 7 43,9 14 98,6 20 63,8 20 17,7 13-80,7 8-52,8 6 34,0 5 18,12 1 18,6 1 38,6-8 26,8-5 11,4-8 6,3-6-22,4-13-23,-3-2-21,-4-4-20,-3 4-7,-8 6-4,-9 8-2,-11 6 0,-9 6-27,-11 3-20,-10 7 40,-9 11 7,-21 11 0,-11 12-42,-19 12-108,-51 36-75,-9 0-9,90-67-330,-103 62 275,99-59 289,28-23 114,7-2 228,4-2-73,-4 0-76,9-2-62,5-2-76,5-5-23,13-1 22,12-8 57,15-5-48,8-1 15,10-2 16,-1 3-10,0 2-22,-7 5-10,-6 3-5,-6 1-11,0 5 13,-6 0-10,-5-2-3,-4 4-10,-8-1-1,-4 1-5,-6 0-8,-2 6-12,-1 1-1,-3-1 0,-5 4 1,0-7 1,-1 3 9,-1-2-10,-1-2-63,0-2-58,-3-52-176</inkml:trace>
  <inkml:trace contextRef="#ctx0" brushRef="#br0" timeOffset="81506.661">19382 1672 1533,'-2'0'315,"2"4"-276,2 8-39,1 8-6,-3 13 6,-3 18 51,-11 14 12,-13 9-21,-9 15-17,-13 7 2,-2 2-10,-4-2-17,4-10-6,10-18-87,9-20-99,13-19-126,2-46-162</inkml:trace>
  <inkml:trace contextRef="#ctx0" brushRef="#br0" timeOffset="81718.674">19480 1943 1470,'10'2'217,"1"0"-194,15 1-23,7 4 0,3-1 32,7 2 10,2-3-8,4 5-10,-1-2-7,-3 0-4,-5-1-7,-9-1-5,-7-2-1,-12-3-81,-13 4-202,-74 31-213</inkml:trace>
  <inkml:trace contextRef="#ctx0" brushRef="#br0" timeOffset="81882.683">19374 2426 1624,'21'-8'196,"1"-6"-157,30-12-25,8-5-13,3-2-1,-4-1-36,-16 9-84,-14 6-120,-14 16-114,-60 34-287</inkml:trace>
  <inkml:trace contextRef="#ctx0" brushRef="#br0" timeOffset="82233.703">19437 2660 747,'3'22'173,"0"1"35,4 19-47,-1-5-19,1-7-25,-4-13-57,0-13 12,1-5 56,-4-6 5,11-10-35,4-14-98,12-17-15,7-8-32,6 1 16,-5 14 14,2 15 2,-1 10-13,-6 14-1,-2 10 8,1 6-7,-4 8 28,-5 1 7,-3-1 32,-9-3 6,-4-5 26,-7-2 44,-3-1 19,-11 4-34,-6 10-29,-16 6-47,-7 9-11,-9 4 5,1-3-12,6-3-6,8-9-5,10-6-64,15-13-150,-28-27-478</inkml:trace>
  <inkml:trace contextRef="#ctx0" brushRef="#br0" timeOffset="83150.755">8575 5935 639,'-3'18'183,"2"4"-134,-8 22-31,0 8-6,-9 6 29,-6 1-7,-4-4-10,2-7-12,4-14 5,4-15-11,6-12 34,2-13-40,5-7-72,-4-50-376</inkml:trace>
  <inkml:trace contextRef="#ctx0" brushRef="#br0" timeOffset="83497.775">8629 5857 950,'0'0'374,"3"6"-355,5 2-19,3 10-18,4 8 17,5 4 0,-1 8 1,4 3 1,0 4-1,3-2 2,-2-2-1,2 2 15,-5-4 16,-3-5-8,-6-3-2,-3-6-2,-2-9-1,-5-2 11,-2-9 21,-2-2 108,-8 1 42,-6 6-105,-11 2-73,-8 3-14,-6-3 0,-1-6-8,-3-6-1,2-3 0,4-10-1,5-1-29,9-4-130,10 3-56,10-16-161</inkml:trace>
  <inkml:trace contextRef="#ctx0" brushRef="#br0" timeOffset="83774.791">9573 5759 481,'0'0'643,"2"1"-630,-2 6-13,3 5-10,0 5 10,-2 9 52,-2 9 25,-4 8-7,-2 10-22,-5 6-30,0 5 9,0 0-7,-1-2-11,4-1-8,5-16-1,1-12-36,8-14-192,16-45-75</inkml:trace>
  <inkml:trace contextRef="#ctx0" brushRef="#br0" timeOffset="84105.81">9662 5818 668,'1'1'513,"4"5"-507,3 6-6,8 12-10,4 11 10,7 8 3,0 7 19,4 6 7,2 7-28,-3 2 21,0 1-1,-5-3-4,-6-10 11,-8-12 1,-5-8 34,-5-11 24,-4-6 12,-5-4-5,-3-2-5,-10-4-35,-9-1-27,-7-6-15,-6-9-12,-6-12-5,-2-6 5,0-9-1,8-6-59,8-1-82,8 3-64,11 6-20,-7-21-128</inkml:trace>
  <inkml:trace contextRef="#ctx0" brushRef="#br0" timeOffset="90984.204">21682 7199 216,'-3'2'70,"0"1"-40,-3 5 80,3-8 94,-1 3-33,1-3-54,1 0-33,-1-3-2,0 3-10,2 0-12,-4-4-7,1 4-14,-1 0-12,-1 4-9,-1-1-12,1 4-6,0-1 0,-3 5 0,2-3 1,2-2 8,-1 1-1,4 0-1,-2 5-7,-1 3-6,-2 9 5,4 7 1,-3 6-1,3 2 0,2 9-1,2-5-7,2 1 3,3-8 0,0-1-6,3-5 6,1-1 6,1 3-1,1 0 0,0-1-9,2-1 9,0-1 1,4-6 0,1-1 0,1-7 0,4-4 9,3-8-3,1-5 11,6-10 1,2-9 4,0-7 7,1-9-1,-1 2-16,-2 2-4,2 1-7,-8 7 1,-7 2 7,-1 3-8,-4 1 8,-3-6 4,1-4 1,-5-5 8,0-4 1,-2-7 10,1 1-21,-2 1-2,-2-2-4,-1 6-4,-1 1 4,-4-1-5,-1 4-1,-4-1 2,-4 7 5,-1 2 17,-1 5 12,-1-1-4,0 5-14,-1 2-11,0 1 2,0 1-1,2 2 4,-1-2 12,2 4-8,0 4-5,2-1-10,-4-3 0,2 6 1,2-2-1,-3 0 0,0 0 0,2 5 0,-1-2-1,-3 3 0,1 3 0,2 1-1,-4-1 1,4 3 0,-3 1 0,3 3-1,1 1 0,0-2 0,2 7 1,-4 0-6,2 1 5,-3 3 1,0 0 0,-1-1 1,0 2-1,-2-1 1,2 1-1,-2-2 0,2 2-1,3-6 1,3-2 1,-2-6-1,7-1 0,2 2-8,-1 3-2,3 2 8,-1 4-19,2 5 12,1 0 9,-2 1 0,0-6 0,0 0 0,-2-6 0,1 1 1,-2-2 5,0-3-5,-1 1 5,2-1 3,2-6-9,-1-1-1,4 0-40,1 3-256,5 0 95,40 4-61</inkml:trace>
  <inkml:trace contextRef="#ctx0" brushRef="#br0" timeOffset="91538.235">21607 7734 892,'-4'0'224,"3"0"-85,-5 2-65,-1 2-32,-3 3 0,-3 1 18,1 4-11,-8 11-14,1 12-17,-5 7-11,0 13-7,-7-2 11,-4 1-10,-2 1 5,-4 3 4,-1-1-2,1-1-8,3-3 6,6-2-4,5-10-1,3-7 5,7-8-6,5-7 1,-2-4-1,4-4 0,-2 6 1,-1-7-1,0 2 0,2-3-21,5-5-48,4-4-91,11-8-140,69-82-260</inkml:trace>
  <inkml:trace contextRef="#ctx0" brushRef="#br0" timeOffset="92100.2669">22407 7528 931,'1'-3'232,"-1"3"-167,4-5-65,-2 3 7,3 2-7,-2 0-9,2 4-17,-1 5 2,7 4 24,-3 10 21,-2 5 42,-1 5 3,-4 2-22,2-2-13,1 1-14,7 3-7,1 2 2,10 15-6,7 4 18,7 10-12,1 6 2,4 1 4,-7 2-11,-2 0 11,-3-9 2,-3-14-13,-7-9-6,-3-15 8,-4-11-9,-5-6 1,-4-6-1,0-6-85,-6-5-4,-22-33-124</inkml:trace>
  <inkml:trace contextRef="#ctx0" brushRef="#br0" timeOffset="92858.311">22259 7465 994,'-1'-5'177,"0"0"-105,-6-4-41,3-2-16,-2-6 2,1 0 31,-2 0 18,1 6 52,0 7-26,5 2-73,-1 4-19,5 4-31,3 11 10,3 13 7,5 17 14,2 12 1,6 5 11,-1 5-11,3-5 10,1-8-10,-3-7 1,3-4-1,0-4 11,5 3-11,1-2 28,5 2-13,-2 0-1,7-2-3,-1-1 3,-3 4-7,3-2 5,-4-2 1,0-2-13,-3-3 1,-6-5-1,-3-5 5,-5-5-5,-4-5-1,-6 2 0,-3-7 5,-3 0 1,-2-4 0,-1-3 4,0 0-8,0-1 23,-1-3-7,1-3 8,0 2-13,-3-2-13,-2-14-93,-3-7-268,-37-96-502</inkml:trace>
  <inkml:trace contextRef="#ctx0" brushRef="#br0" timeOffset="93602.353">20669 8451 649,'-8'-7'297,"-1"3"-198,-4-2-43,7 4 4,3 2-9,2 4-47,1 9-4,1 9-6,2 15 6,-3 10 15,6 6-3,-2-7-11,3 2 14,1-5 8,-2-2-14,1 2 12,-3 1-11,2 8 2,-3 0-6,-2 3-4,-1 2 5,0-7-7,2-3-30,-1-11-59,4-13-37,4-12-28,13-10-324</inkml:trace>
  <inkml:trace contextRef="#ctx0" brushRef="#br0" timeOffset="93983.375">20936 8325 903,'0'0'231,"-2"0"-141,1 3-90,2 1-22,1 9 14,2 12 8,1 9 2,1 16 13,3 7 34,-5 11-23,-2 3-5,1 7 3,-6 0 22,1 3-8,-2-3-14,2-11-8,-1-9-4,-1-14-4,4-11-8,4-6 0,-1-5 0,-1-4 6,2-3-6,1-7-35,-1 2-54,2-2-34,-4-3-27,2-5-120,-10-27-267</inkml:trace>
  <inkml:trace contextRef="#ctx0" brushRef="#br0" timeOffset="94202.388">20807 8940 887,'-3'-1'155,"-1"-2"-35,1-1-29,2 4-26,1-3-26,1 3-18,2-4-21,8-9-2,6-3 2,7-7 2,8-6 4,3 3-6,1 7-8,1 3 1,10 6-106,81-13-182</inkml:trace>
  <inkml:trace contextRef="#ctx0" brushRef="#br0" timeOffset="94809.4219">23274 8177 1244,'-9'0'279,"3"0"-136,-7 6-85,2 6-47,2 7-11,2 9-1,0 10 0,0 4-8,0 7 1,7 9 8,0 7 0,3 4 0,-2 9 4,2-3-4,-6-4 0,3-4 0,-1-7 0,-2-8 0,3-8-1,0-9 0,0-7-34,3-7-175,-2-5-66,7-8-191</inkml:trace>
  <inkml:trace contextRef="#ctx0" brushRef="#br0" timeOffset="95156.4419">23562 8208 614,'4'20'234,"-2"-2"-73,10 23-23,-6 1 33,-2-1-17,2-5-31,-1-2-51,2 3-18,0 1-6,4 4-25,-2 11 4,1 8-6,-1 6-9,0 4 4,-2 0-4,-3 4-11,0-1 8,-2-4-9,-1-10 1,-1-17 10,0-17-10,0-16-1,-1-4-54,-3-6-75,-27-33-522</inkml:trace>
  <inkml:trace contextRef="#ctx0" brushRef="#br0" timeOffset="95405.4559">23365 8634 1353,'-2'-2'243,"1"2"-138,-2 0-86,3 0-19,3-2-21,-2 4-9,9 0 5,0 8 19,12-1 6,4 1 6,4 0 1,0-4 2,1-2-9,-3-4-100,-2-4-98,13-21-269</inkml:trace>
  <inkml:trace contextRef="#ctx0" brushRef="#br0" timeOffset="-182355.595">1700 9081 488,'-6'-8'96,"0"5"-36,-7-4 17,1-1 5,-6 2 44,-1-2 6,2 2 5,-7 0-13,2-1-16,6-1-28,7 5-38,6 2-12,3 1-30,0 0-6,1 0-4,4 0-1,2 4 10,8 4-10,7 2 11,8 9 6,0 0 0,10 5-6,-1-2 0,3-2-1,1-5 0,4-6-6,3-9-4,6-5 11,2-9 3,9 2-2,-3-1-1,6 1 6,-4 7-6,-5 0 0,3 5-1,2 5-5,7-2 6,6-1 5,50 0-4,6-6-1,-8-5 1,-88 5-1,-1-1 1,-1-2-1,38-7 2,4 5-1,48-9-1,16 17-5,-101 4 5,0 3 1,89 10-1,1 10 0,9 3 6,-50-15-6,10-5 0,-5-11-1,2-5 1,6-6 0,7-3 2,12 2-2,-3 1 0,-10 10-1,3 4 0,3 12 0,3-1 1,4 8 8,-8-2-8,-5 3 0,11-13 1,4 2-1,17-4-1,-15-6 1,0-8-1,15 0 0,7-6 1,9-3 6,-2 1-6,4 10 0,16 2-1,-3 4 0,-28 2 0,0 2 1,-2 2 0,-5-2 0,-9-4 0,1-4 1,11-12-1,15-1 0,3-11 0,-14-3 0,11 5-1,1 3 1,-2 3 2,-14 11-2,5 5 1,9 5-1,3 2 0,-25 0 0,6-6-1,4-3 1,14-7 0,-1-11 2,4-8-2,9-3 1,20 3-1,-28 3 1,-2 6-1,-5 10 1,-3 1-1,-12 11 0,-11 8 0,3 7-1,8 2 0,6-4 0,-23 2 0,9-3 0,4-4 1,1-7 0,0 1 8,-4-5-8,-8 0-1,9 0 0,-4 1 1,-8 7-1,-21 2 0,9-5 0,-6 3 1,9 1 0,3-10 0,9 0 1,-6-5 1,13-2-2,5 0 0,16-2 0,-34 7-1,0 3 1,-5 4 0,-4-1 0,-2 5 0,-5 2 6,1-4-6,0 6-1,3-6 0,15-2 0,5-2 0,-5 2 1,-12-5-1,-1 2 1,-1 9 0,-7-2 1,-5 9-1,-8 6 1,-46-9 0,-3 1-1,4 1-1,81 22-1,14-1 1,18-10 1,-48-13 0,-12-6 0,4 0 1,1-5-1,2 1 0,-4 0 0,-10 6 2,0 6-2,-48-6 1,0 1-1,86 16-1,8-5 1,-27 0-1,0-7 1,-7 4 0,-1-4 0,1 0 0,7 1 0,1-7 0,-3 3 0,-6 2 1,-10 10-1,-2-1 0,-1 1 0,3 8-1,4-2 1,2 2-1,-7-1 1,-5 3-1,3 4 1,4-7 1,3 1-1,10-2 0,-6 0 0,0 0 6,-7-3-6,1-7 0,-3 0-1,-3-4 1,6 7-1,1-9 0,-5 4 0,-46-8 1,1-3-1,90 13 0,14-3 1,-45-3 6,5-5-5,-6 3-2,-1-1 2,2 1-1,-3 2 0,4 4-1,0 1 0,-10-3 1,-8 6-1,3-10 1,5 6-1,0-9 1,7-1 6,2-1-5,-2-2-1,2 2 0,2-6 0,4 3 0,4 0 0,0 3 0,-10 4-5,-4 0 5,-3-2 0,0 2 0,4 3 1,2 0 0,2-4-1,-4 0 0,0 0 0,8-1 0,5 1-1,7-9 1,-2-1 0,-7-4 0,2 0-1,-2-6 1,8 2 1,-3 3 0,0-7-1,-6 8 2,8-10-2,2 5 0,19-1-1,3-2 1,-5-1 0,6-5 0,10-2-1,-2-3 1,-5 8 2,-7-1-2,5 1 0,-4 0 0,-5 0 0,-18 3-1,-3-4 1,1 3 0,2 0 0,0-4 0,-1 14 5,-1-2-5,6-4 0,-1 4-5,9 2 5,-15 4-1,-11-3 2,4 5-1,-3-8 0,0 4 0,-5 3 0,-5-2 0,-5 0 1,-48 4-1,1-1 0,86-6 0,4-11-2,-29 13 1,3-5 1,-14-2-1,7-4 1,2 4 0,6-2 0,5-3 0,-7 1 1,-3 2 0,-7 4 1,-1 1 2,5-13-4,11 8-1,12-13-5,-6-1 6,2-3 4,-2 9-3,-11 7-2,-9-2 1,-53 14 0,-7-1 1,-4 2 4,33 1-5,-8 1-8,-8 3 7,2 5 1,-1 0 0,10-1 0,9 0-1,52 1 1,-76-7-6,37 3 6,-12 0-2,-12-4 2,-19-4 6,-18 3-6,-11-2 2,-1 2-2,2-3 12,8-6-10,8 2-2,5-5 1,-2 3-1,-6 6 0,-3 2-4,-8 2 3,-6 0 2,-2 0-1,-3 0 0,-1 0-18,1 0-54,-4 0-18,-2 0-227,-16-28-521</inkml:trace>
  <inkml:trace contextRef="#ctx0" brushRef="#br0" timeOffset="-180116.467">3618 7729 821,'-3'0'235,"1"0"-91,1-1-118,1 2-26,3 0-23,2 3 17,3-2 6,5-2 0,5 0 0,6-2 1,-1 2 5,3-2-6,-3 2-1,-1 4 0,-5 0 0,2 0 1,-2 3 1,-1-3 0,-4-3-1,-2 2 0,-4-3-45,-2-5-24,-2-39-85</inkml:trace>
  <inkml:trace contextRef="#ctx0" brushRef="#br0" timeOffset="-179870.4529">3707 7641 553,'3'9'70,"-3"2"-61,7 5 2,-4 7-4,2-1 1,-1 0 23,-1 4 11,-1 0 8,1 7-16,0 1 5,-3 11-15,3-6-7,-2 0-8,2-5-9,1-8 0,1-5-8,0-11-124,-2-12-226</inkml:trace>
  <inkml:trace contextRef="#ctx0" brushRef="#br0" timeOffset="-179329.422">3488 7471 782,'-2'-2'168,"-2"4"-72,2-2-96,1 6-1,0 13-5,-3 13 6,-2 9 0,2 12 1,3 10-1,2 8-1,8 8 1,0 1 0,11-5-1,6-10 2,5-5-1,2-10 0,3-5 1,1-8-1,4-4 6,4-11-6,4-14 0,3-13 15,-2-17 9,-3-14-6,-7-11 11,-11-11-11,-6-7 6,-7-18-6,-8-52-8,-14 87-2,-4-41-1,-5 14 7,-12 23 25,-4 17-11,-4 11 2,-4 16 6,-5 8 3,-4 12-16,-6 13-17,1 9 5,9 3-11,10 1-13,12-2-13,9 1-29,8 1-64,6 2-35,8-4-97,24 25-440</inkml:trace>
  <inkml:trace contextRef="#ctx0" brushRef="#br0" timeOffset="-177571.3209">3606 6935 307,'-2'-6'131,"-1"2"-4,0-7-11,-3 2-32,3 0-62,0 0 140,0 6-79,2 2 5,-1 2-22,2 1-37,-1-2-14,1 1-15,1 3-17,2 0 11,4 0 6,4-1 0,3 1 0,4-2 1,4 0-1,4-2 2,3-2-1,1 2 8,0 0-8,-3 0-1,-4 2 1,-3-2 5,-8 2 3,-2-2-9,-4-2-11,-6-2-1,-6-2-102,-21-34-462</inkml:trace>
  <inkml:trace contextRef="#ctx0" brushRef="#br0" timeOffset="-177287.305">3764 6708 623,'0'0'262,"0"0"-176,-2 0-80,2 4-6,2 2-9,-2 4 8,4 9 1,-2 11 0,3 5 12,-2 8 1,0 10 10,-1 6 14,-4 2-7,2-5-16,-3-10-5,3-9-3,0-10-5,2-5-1,-1-3 1,1-1-1,0-4-51,-1-2-81,-1-11-68,-9-34-67</inkml:trace>
  <inkml:trace contextRef="#ctx0" brushRef="#br0" timeOffset="-176647.268">3536 6598 607,'-11'2'87,"-2"-1"17,-11 6-17,8 0-23,-1-3 19,8 1-47,1 5-35,1 6 6,0 7-7,1 5-1,-1 6 1,1 5 0,1 9 0,-1 10 1,3 3 0,1 6-1,2-1 6,5-8-6,2-7-9,8-9-9,9-10 5,9 0-17,10-9 30,9-11 1,8-8 17,2-10-3,-2-8 2,-5-5 1,-8-3 3,-14 0 21,-7-1 7,-8-3 13,-5 0-13,-3-6-2,-3 0 14,-6 0-7,-5 2-9,1 4-21,-1 0-10,-3 4-13,5 7 7,-2 4-8,0 3 1,4 4 0,0 4-1,-3 0-10,2 0 1,1 3 8,-3-3 1,3 0 2,-3 0 8,0-3-2,-4 0-7,1-1-1,-1-3 0,-1 3-4,2-4-86,0 2-128,1-3-64,-11-29-301</inkml:trace>
  <inkml:trace contextRef="#ctx0" brushRef="#br0" timeOffset="-174793.162">3721 7812 375,'0'-1'551,"-1"-2"-395,1 1-116,0 2-40,5 2-18,-3 2 9,3 0 3,3 2 5,2 1 0,2-4 1,4 3 0,0-5 1,3-1-1,-1-1 1,3-3 5,-4 0-5,-1 0 13,-6 0-14,-3 4 5,-5 0-4,-2 0-1,0 0 24,-2 3 64,2-3 67,-4 0 1,-6 1-45,-2 3-75,-6-2-23,-5 1 7,2 0-19,-1-6 14,5 2-14,1-1 0,2-1 10,3-1-11,2 1 0,1-1 0,4 4 0,1-2 0,3 2-9,0 0-2,4 0-8,1 0-2,8 6 10,5-3 11,9 2-1,3-3 1,5 0 0,-3-1 0,-4 3 1,-8 2 0,-2-2-2,-8 2 1,-1-5 0,-6 2 0,-2-2 1,-1 0-1,-3-1 12,-5 6 13,-6-2-5,-14 8-14,-10 3-5,-8 3 0,1 0 0,7-3 1,5-7 4,16-4-5,5-2 5,7-2-6,2 0-15,6 0-5,-2 0-5,9 4 4,0-4 15,14 0 6,10-4 0,6-6 0,7-8 9,-4 1-9,-6 0 5,-9 6-5,-10 5-1,-7 5 0,-7 1 0,-4 1 1,-1-1 1,-5 2 26,-7 2-4,-8 6-22,-13 2 5,-6 2-5,-3-1 0,6-3 1,4-9 8,9-2-8,6-3-1,6 0 1,6 2-2,5-2 0,1 3-15,3 1-12,10 0 9,6-6 12,8 0 6,9-12 0,3 0 0,-1 2 4,-5 5-4,-13 7 0,-4 2-1,-10 2 1,-4 0 0,-2 2 1,-6-1 9,-9 3 1,-6 3-11,-14 5-6,-6 3 6,-1-1 1,6 0 0,6-10 1,11-4-1,12 0 5,3-2-6,4 0 0,5 4-32,3 0 7,6 6 14,9-1 10,4 1 0,0-4 1,-1-3 5,-3-1-4,-8-4-2,-1-1 1,-7-5-1,-1-3-50,-3-11-150,4-72-257</inkml:trace>
  <inkml:trace contextRef="#ctx0" brushRef="#br0" timeOffset="-173973.115">3791 6731 84,'-5'0'120,"2"0"-17,-3 0-52,-3 3-25,3-2-2,3 2 27,3-3 19,0 0-7,0 0-31,3 1-32,-1 5-7,4 6 1,-1 8 6,-2 9 29,2 4 2,-3 2 11,-2 5 36,-2-3 6,-3 1-39,-2-5-16,3-14-16,-1-1-7,4-7-6,2-4-1,4 2-116,9-9-223</inkml:trace>
  <inkml:trace contextRef="#ctx0" brushRef="#br0" timeOffset="-173119.067">3590 6612 530,'0'-6'230,"0"5"-143,-1-4-27,2 3 4,-1 0-34,0 4-30,0-2-1,0 2-8,0-2 3,2 0 5,1 1 0,3 3 1,0-4 0,3-4 0,4 1 0,6-3 0,3-3 6,1 1-6,-3 3 0,-2 2-1,-4 6 0,-2 1 0,-1-1 0,-1 3 1,0 1-1,-1-1-1,1 3 2,2-2-1,0 1 1,3 0-1,0 2 1,3-4 0,-2 0 0,1 1 0,0 3 1,0 2 0,-3-1-1,-3 7 0,1 5 10,0 1 4,-3 7-4,2 1-9,1 0 1,-5-5-1,0-8 8,-2-5-9,-2-6 0,-3 2 0,0-3 10,0 2 20,0 4 2,0 4-5,-2 3 7,-2 4-13,2-4-10,-2 2-10,2-5 7,1 0-7,-2-7 5,0-6 12,2 0 73,-4-4 26,-4 0-69,0-4-34,-2 4-14,1 0 0,3 0-151,2 0-74,4 0-453</inkml:trace>
  <inkml:trace contextRef="#ctx0" brushRef="#br0" timeOffset="-159224.272">3710 11096 1186,'-4'-3'249,"1"0"-88,-3 0-88,4 1-16,1 0 0,0 2 3,-2-2-7,3 2-31,0 0-8,0 0-14,0 2-1,0-2-8,0 2 3,0-2-9,3 2 0,5-2-1,8 0 15,14-2 1,11-6 8,8-2-7,-1 0 0,-4-3 0,-8 5-1,-11 4 0,-11 4-2,-7-4-8,-2 4-8,-3 0-17,2 0-23,-4 4 2,0-8-14,0 4-52,1-2-103,-6-35-138</inkml:trace>
  <inkml:trace contextRef="#ctx0" brushRef="#br0" timeOffset="-158933.255">3858 10773 927,'0'2'273,"0"-2"-220,0 4-53,3 4-9,2 14 7,-3 11 2,2 6-2,3 12 1,-4 6 1,3-2 0,-6 1 14,3-2-2,-3-11-3,0-2 1,4-2-4,-4-4-4,4-5 7,-1-2-8,0-11-1,-2-8-3,3-4-99,-4-12-19,-8-57-232</inkml:trace>
  <inkml:trace contextRef="#ctx0" brushRef="#br0" timeOffset="-158317.22">3606 10787 822,'-5'3'221,"2"6"-157,-6 2-50,0 7-13,3 5 6,0 3 7,0 9-7,4 4-6,1 10 1,2 2 5,5 2-6,2-1 0,3-3-1,4 2 6,-3-2-6,3-5 0,1-3-6,4-3 0,1-2 6,1-10-12,4-6 11,1-9-13,5-4 14,3-11 6,5-14 36,4-8 20,1-12-10,-4 1-22,-6-4-10,-9 1-2,-6-1 0,-8-7 4,-8-4 1,-7-16-4,-10-11-2,-7-6-8,-6-1-8,-7 1 7,0 14-8,2 14 1,3 15 8,4 13 3,4 12 19,1 8 40,0 3 2,0 5-22,-1 2-27,-4 6-11,0 7-13,-3 10-1,1 6-10,0 10 11,-1 8 0,5-1 0,-1 3 0,8-9-6,6-4-33,6-8-81,8-1-69,5 8-20,26 57-121</inkml:trace>
  <inkml:trace contextRef="#ctx0" brushRef="#br0" timeOffset="-157777.1889">3804 11987 682,'-4'-4'571,"2"4"-433,-1-4-56,2 0 1,-1 4-5,2 0-26,2 0-50,-2 0-2,3 0-26,5 0 4,7-2 14,9 0 8,10-5 0,4-3 1,2 1 0,-1-2 0,-7 3 7,-12 2-8,-3 5 0,-10-2 0,-2 2 1,-5 1 5,0 0 5,-3-3 7,1 3-18,-4-3-176,-37-19-473</inkml:trace>
  <inkml:trace contextRef="#ctx0" brushRef="#br0" timeOffset="-157041.147">3729 11726 863,'-9'-5'255,"6"2"-110,-11-6-25,11 6-21,0 3-33,1 0-49,1 3-17,1 6-29,0 5 16,-1 17 12,1 10 0,-3 11 1,3 3 1,-1-6-1,1-5 1,0-12 0,1-3-1,2-4 0,1 1-2,0 3 1,5-1 0,0 5 0,4-3-7,4 0-2,1-1-2,3-3 0,5-3 3,0-1 8,3-3 1,4-7 0,-1-5 6,2-8-4,1-8-2,-3-10 2,0-4 13,-2-4 3,0-8-8,-4-7 7,-9 0-2,-3 0 4,-4-6-4,-8 2-6,-2-5-7,-2-1 11,-6 4-11,2-1-2,-3 4 2,2 3-1,-2 3 10,-2 9-4,-1 5 16,-1 5 14,-5 0-5,1 6 20,-3-3-22,-7 5-10,1 2-10,0 4 1,-4 6-4,3 1 1,1 7 2,0 5-8,-1 7-2,3 2 2,0-1-2,4 4 1,-2-3 0,6 0 0,-1-3 0,4-7 0,1 3 0,4-5-1,2 1 1,0-6-1,1 1 0,2-3-21,6 0-126,5 7-9,2 7-86,30 25-318</inkml:trace>
  <inkml:trace contextRef="#ctx0" brushRef="#br0" timeOffset="-153848.9639">5862 10771 525,'0'0'327,"-2"0"-180,4 0-98,-2 0-34,0 0-1,1-2-14,2 2-6,7 0-39,9 0 40,7 0 5,10 2 16,7-4 7,-1 4 11,-1 0-13,-6 0-1,-5 0-8,-8 0-5,0-1 4,-4-1 1,0-1 1,-3-1 1,-4-4-14,0 2-3,-3-17-206</inkml:trace>
  <inkml:trace contextRef="#ctx0" brushRef="#br0" timeOffset="-153592.9499">6058 10560 831,'0'0'323,"0"1"-260,2 5-63,-1 10-1,2 6 0,0 7 1,2 10 0,-1 3 1,0 2 0,-3 7 0,-2 3 0,-3-2 11,2 1-6,-2-8-6,3-8 1,2-15-1,1-6 0,1-11-73,-2-6-65,1-47-78</inkml:trace>
  <inkml:trace contextRef="#ctx0" brushRef="#br0" timeOffset="-153111.922">5788 10534 745,'-4'0'221,"2"0"-151,-5 4-54,0 7-16,3 4-9,0 14 8,-2 6 1,6 14 5,4 2 3,2 16 8,2 5 10,8 3 1,5-3-11,0-5-4,9-14 0,5-10-12,3-11 1,6-13-1,9-13 22,2-18 82,5-16-16,-8-12-17,-3-17-35,-8-2-6,-9-2-15,-8-7 3,-8-2-3,-6-4-2,-10-4-4,-10 7-3,-4 7 5,-8 11-10,-10 10-1,-4 13 0,-1 12 2,-7 13 31,1 8-8,-3 9-19,-2 11-4,5 13-2,2 5-1,8 11 1,3 12-1,3 11-14,7 11-57,4 6-162,3 127-138</inkml:trace>
  <inkml:trace contextRef="#ctx0" brushRef="#br0" timeOffset="-152558.8909">5873 11804 948,'-1'0'266,"-1"0"-173,1 0-72,2 0-21,-1 0-7,2-1-5,1 1-20,6 1-25,7-1 48,10 3 9,8 1 12,9 0 2,-2-3 2,-2 3-8,-7-2-8,-5 1 7,-11-2-5,-2-1-1,-1-1 10,-6-2-2,3 3-2,-3-2-1,-1 2-6,1-1-39,-1-2-89,6-6-182</inkml:trace>
  <inkml:trace contextRef="#ctx0" brushRef="#br0" timeOffset="-151851.8499">5920 11561 336,'-6'-2'688,"3"2"-543,-4 0-108,3 6-37,-3 5-6,-1 8 4,-2 7 2,-2 8 0,3 2 0,1 5 1,4-2-1,-1 5-1,3-3 1,2 0 3,2 0-2,3-4 0,-2-3 0,3-1 0,2 5-1,-1-2 0,8 2-1,1 2-11,4-8 4,6 0 7,1-9 1,6-5 11,6-13 49,8-10 2,5-14 29,-3-10-20,-4-4-37,-6-2-10,-4 0-9,-7-3 3,-8 3-4,-4-4 2,-7 0 5,-4 0 6,-7 0 44,-6-1-41,-5-5 3,-11-2-17,-3-8-4,-7-2-11,-2 7 10,-2 1-10,3 9 7,3 13 19,5 9-8,1 8 14,1 9-18,-2 8-15,-3 7-7,0 13 7,-9 11 0,1 12 0,1 4 0,8-3-12,11-8-75,12-7-126,10-6-53,38 25-17</inkml:trace>
  <inkml:trace contextRef="#ctx0" brushRef="#br0" timeOffset="-150649.781">7748 10597 18,'-1'0'822,"1"0"-648,0-1-100,0 1-74,1 0-15,3 0-32,0 0 31,4 1 16,3-1 0,4 3 18,0 2-7,2-5 2,3 3 1,3-2 5,5-2-7,4-2 5,-2-1-8,1 0 9,-3 0-11,-4-2 8,-8 4-14,-9 0-1,-2 0-7,-5-2-71,-22-31-607</inkml:trace>
  <inkml:trace contextRef="#ctx0" brushRef="#br0" timeOffset="-150400.767">7904 10399 768,'-2'1'219,"2"5"-169,-4 8-37,3 8-11,-1 16 14,0 4 5,4 11-1,0 4 8,1 7-11,1-1-8,-1-1-8,1-6 7,1-7-2,-1-14-5,1-13-1,-2-9 0,0-9-90,-3-11-24,-18-74-642</inkml:trace>
  <inkml:trace contextRef="#ctx0" brushRef="#br0" timeOffset="-149920.74">7677 10373 894,'-9'16'174,"-2"1"-124,-8 19-31,2 15-13,-3 1-6,9 0 0,5 3-1,4-1-11,6 7 5,8 4 7,0 3 3,7 5 10,-2-8 1,5-10-14,3-16 0,7-12-4,8-19 4,14-12 105,10-19-5,5-20-32,-1-16-28,-10-6-11,-8-8-20,-16 5 10,-4-3-8,-10 6 4,-7 7-6,-9 1-9,-10 8 14,-8 10-7,-9 2 2,-7 6-9,-10 0 1,-11 4-1,-4 5 0,-3 9 1,4 13 15,6 9 10,4 16-23,3 12-3,4 15 0,2 8-1,7 10-5,4 2-29,12-1-109,14-4-102,38 50-205</inkml:trace>
  <inkml:trace contextRef="#ctx0" brushRef="#br0" timeOffset="-149221.7">7765 11977 843,'-1'0'333,"-1"-2"-180,1 2-49,1 0-34,0 0-5,0 0-22,0 0-23,0-2-20,3 2-13,0 0-14,7 0-28,9-2 52,7 2 3,11-6 15,1 2-3,-2-1-2,-4 0 7,-9 2-8,-4-3 0,-6 6-2,-6-4-1,-3 4-5,-1 0 6,-2 4-6,-2-4 10,1 0-4,0 0-1,0 0 2,-3 0-8,6 0-25,-2-4-136,8 0-200</inkml:trace>
  <inkml:trace contextRef="#ctx0" brushRef="#br0" timeOffset="-148060.633">7765 11600 798,'-6'-1'231,"3"-2"-122,-6 2-86,0 2-23,3 7 0,-3 6 1,-2 4-1,-5 5 1,3 3 10,0-1-5,-2 5 4,0-3 7,0 3 5,-3 1-4,3-4 6,3-3-9,2-6-4,5 4-11,2 4-7,3 4 7,3 4-1,5-1-11,4 5 4,2-4 7,7 0-8,-1-1 9,8-4 6,2-3-5,4-3 7,4-9-2,2 0-5,-4-6 1,-2-6-1,-4-2 4,-2-6 4,2-4 6,-3-2 7,2-11-2,2-9 8,3-5-5,-5-4-4,0-2-8,-5 0-1,-5 2 11,-4 5-6,0 5 6,-6 4 0,-5 6 33,-4 4 0,-1-1 12,-5-3 11,-4-2-40,-10-5-19,-1-4-7,-11-4-11,-3-3 0,-1-2 6,-1-2-5,3 1 8,4 4-9,2 9 0,7 9-2,4 7 2,1 5 0,2 4 8,-2 4-8,1 0 1,-7 3 3,0 3-4,-5 8 0,4-2-1,-2 8 0,7-5-1,3 1 1,3-2-6,3 3-5,6-3 10,-4 6-5,5-1-8,0 5-18,2 6-29,2 7-104,0 5-116,-16 78-235</inkml:trace>
  <inkml:trace contextRef="#ctx0" brushRef="#br0" timeOffset="-141801.275">2560 9816 513,'0'0'273,"-3"0"-131,3-1-47,-2 1-13,1-3 31,-2-1-1,0-5 14,-2-6-55,-5-6-22,4 3 26,3 5 27,0 6-34,1 4-47,1 3-14,0 3-7,-1-3 0,2 1-9,0-1-6,2 0-1,5 0 7,5-1 7,9-2 2,6-5 0,0 2 0,5 2 0,-3 2 0,-4 2 1,-1 2-1,-3 0 0,-1 2 0,0 0 1,2 0-1,4-4 0,3 4 0,6-8 0,1 4 1,0 0-1,0-4 1,0 1-1,2 2 0,-2-1 0,3 0 0,-1 0 0,1 0 0,0-1 0,7-5 0,-2-2 0,7 2 0,4-2 0,4-4 1,2 0 0,4-7-1,1 0 0,1-7 0,0 1 0,-4-2 1,-6 4-1,-7 10 0,-9 9-1,-9 12-6,-4 2 6,-3 6-1,1-1 1,9-5-1,10-10 2,11-13 0,15-15 6,51-33-6,7 2 1,-89 50 0,-9 7-1,29-4-1,-15 14 0,-12 8-4,-9 1 4,0 2 1,-4-3 0,9 1 0,5-4 0,13-3 0,11-4 0,14-6 1,57-9-1,18-11 2,-8-8-1,-102 26-1,2-3 1,-3 2 0,37-8-1,4 0 0,46-15 0,17-8 0,-97 20 0,1 3 1,87-32 0,6 0 4,3 7-4,-41 21-1,-4 3 0,-62 11 1,4 2 0,-3-1-1,35 2 0,-3 0 0,-3 2 0,1-1 0,2 2 0,2 0 0,1-3 0,1-3-1,-4 0 1,-2-2 0,-2-5-1,1 3 2,-5-2-1,-1 2 1,-3-1 1,1 3-2,-1 1 1,1-2-1,-6 0 1,-3 2-1,-4-2 1,-4 0-1,-5 2 0,-2 1-1,1 2 1,-2 1-5,0 0 5,1 1 1,4-1 0,-2 1-1,2-1 0,-2 2 0,0-4 0,0 2 0,-3-2-1,-5 2 0,-3-3 0,-2 6 0,4-1 0,-2 4 1,3 0 1,2-2-1,3 2 0,-2-3-1,2 0 2,-3-2 0,-2-1 0,-5 0-1,-5-1 1,-5 1-1,-7 0 2,-2-3 8,-1 2 14,-1-1 56,-2-8 46,-3-4-75,-7-11-30,-8-9-14,-6-3-5,-7 2-1,-4-8 6,-4-2-6,-2 0-1,-3 0 1,3 3-1,4 5 0,3 5 0,3 5 0,6 4 0,6 5-6,2 4 12,11 7-7,5 6 1,2 1-22,5 4-20,5 6 6,8 11 30,14 10 5,9 5 0,11 12 1,8-1 0,-3 3 0,-6-2 0,-6-1 0,-7-6 0,-5-6 0,-5-2-1,-7-8-1,-8-5-8,-3-6 4,-6-6 5,-1-1 0,-4-2 1,-1 1 0,-8 8 9,-15 12 6,-9 12-8,-8 14-6,-1 2-2,11-7-93,7-6-191,-35 18-301</inkml:trace>
  <inkml:trace contextRef="#ctx0" brushRef="#br0" timeOffset="-139952.169">2693 14083 705,'-3'-4'275,"3"1"-112,-3-2-79,3 3-69,1 2-15,8-5-18,10-5 9,11-2 9,19-10-2,13-5 2,51-11 0,29-1 9,41-8-1,-14 8 8,13 2 5,-10-1 5,6 2-10,7 8-7,-16 7-1,-1-1-1,14 0-5,9-1-1,-22 1 0,4 6 5,8-1-4,-1 1 5,-22 8 1,9 4-8,13 4 1,-34-2-1,-6 2 2,-3 2 5,-5 8-6,-12-12 0,-26-8 0,-7 5 0,-2-9 0,-45 6 0,-1 4 0,3-2 0,80 0 0,-82 4 0,31-2-1,-6 2 0,-10-1-1,-2-3 1,0 2 0,-2 0 1,6 0-1,-2 3 0,2 1 1,-2 0 0,-6 0 0,-7-3 5,-4-4-5,-3-4 0,1 0 5,-2 1-5,-1-6-1,4 5 1,-5-4-1,-1 6 6,-4-1-5,1 3-1,-1 0 1,0 3-1,7 0 0,2 0 0,0 2 0,0-2 0,-6 1 0,-2-3 1,-7 2 0,-4-3 0,-6 4 6,-5-3 8,-3 4-3,-1 2 29,-2-2 37,0 2 21,-2 0 10,2 0 5,-8-3-6,-1-10-61,-7 0-34,-11-10-11,-4-5 4,-6-2-6,-2-5 0,1-4-6,0-2 0,4 2 5,4 6 0,7 8 1,5 6 0,7 8 0,6 4 1,3 5-2,2 2-6,0 0-11,2 0-4,1 2 1,3 2-3,4 2 15,11 6 1,4 7 7,10 3 0,1 7 0,4 1 0,0 1 0,-1 4-1,-5-1 1,-8 3-8,-5-3 8,-8-3-1,-7-8 2,-3-1 0,-3-8 1,-7-1 6,-4 3 10,-19 12-1,-19 15-7,-15 11-8,-11 7 4,5-3-5,10-11-60,19-13-177,-2-28-307</inkml:trace>
  <inkml:trace contextRef="#ctx0" brushRef="#br0" timeOffset="-139034.117">9229 8200 936,'0'-1'254,"3"1"-169,4 0-77,8-3-7,12 1 1,14-9 8,9-5 7,13-7 7,11-1-9,4 5-9,-2 2-5,-7 10 8,-4 7-9,-11 6 0,-12 2 0,-11 9-1,-14 0 1,-7 4-1,-10 0-57,-17 2-108,-105 47-152</inkml:trace>
  <inkml:trace contextRef="#ctx0" brushRef="#br0" timeOffset="-138752.101">9345 8229 709,'-6'-4'282,"3"1"-120,-4-1-68,4 11-94,1 7-4,0 12 3,-5 19-7,0 18 8,1 20 25,0 62 22,6 11-11,4 1-14,-4-108-1,2-2-7,1 0-7,4 41-6,4-11-1,1-12 6,-2-17-4,3-16 10,-5-15-11,-3-11 12,-1-13 14,3-19-27,2-16-205,15-151-294</inkml:trace>
  <inkml:trace contextRef="#ctx0" brushRef="#br0" timeOffset="-138570.0909">9315 8886 688,'0'-2'258,"0"1"-27,0-2-125,3 0-106,14-4 0,17-9 0,18-9 47,18-6 1,6-2-20,-4 6-11,-6 5-11,-15 11-5,-7 4 0,-11 7-1,-9 8-10,-10 10-134,-42 74-138</inkml:trace>
  <inkml:trace contextRef="#ctx0" brushRef="#br0" timeOffset="-138322.076">9264 9560 971,'8'-9'185,"7"4"-77,22-13-72,19-6 22,67-30 32,22-13 26,-14 22-46,-98 33-23,-6 6-19,0 2-8,18-6-8,-13 8-5,-10-5-1,-14 6-4,-5 1-2,-1 0 6,-4 0-6,5-3 0,5-7-87,28-55-265</inkml:trace>
  <inkml:trace contextRef="#ctx0" brushRef="#br0" timeOffset="-120672.067">3367 10173 474,'0'0'107,"3"-2"-107,-3-4-50,3-9-34,-1-3 35,-3-4 47,-3-1 2,-1 1 21,-4 2 62,0 3-2,-7 1-2,2 4 46,-6-1-47,6 3 55,-2-2-5,2 4-41,6 4-6,2 0-18,4 4-24,1 0-39,1 0 0,0 2-21,3 3 1,1 4 14,3 10-3,6 9 9,-5 9 1,4 8 1,-2 7 4,-2 12-5,-2 6 11,1 9-5,-1 10-1,8 57 5,2 33-5,8 14-5,-9-66 3,4-26-2,-9-57 2,0-5-3,0-4 0,7 33-1,4-9 1,-6-11 0,-1-3-1,2 0 1,-5 10 0,-3 2-1,-2 13 1,-2 3-1,1 7 8,-5 5-8,-9 11 0,-12 57-1,8-100 5,-11 48-4,3-16 12,4-18-12,5-19 1,2-14-1,3-8 1,1-7 1,2-1-2,1 5 0,0 2 0,3 3 0,2 5-1,-1 6-5,-2 13 6,-5 16-1,-3 9 1,-6 7-1,0-7 2,3-19-1,-1-14 2,6-18-2,2-9-19,1-11-41,4-2-53,-1-2-47,12 12-149</inkml:trace>
  <inkml:trace contextRef="#ctx0" brushRef="#br0" timeOffset="-119449.997">8275 9542 567,'0'0'172,"0"2"-95,0 2-46,2 5-14,1 4-16,3 8 24,4 6-7,4 9 0,-1 3 3,5 6 8,1 10-8,-2 5 4,-1 5-7,-4 4-1,-3 1 5,-3 8 19,-2 1 11,-4 7-11,0 5-19,0 5-14,0 55 4,-4 15-11,-8 70 0,-6-105 1,9-15 10,2 3-6,4-75-5,3-4-1,0-2 0,-2 29 0,2-17 0,0-8 1,0-15 6,2-3-7,-2 2 0,3 4-2,0 10 2,4 7 0,-1 10 0,-3 21 0,-6 82 0,-13 68 1,-2-23-1,12-86 1,1-78 0,1-13-1,4-9 0,-4 20 0,0-18 1,4-10-1,-1-1 0,-1-3 0,2 5 0,0 2 0,2 4 0,-2 3-1,1-1 1,1 1 0,-2-3 1,0-4-1,0-4-23,2-4-37,-2-6-38,-2-6-19,-10-59-226</inkml:trace>
  <inkml:trace contextRef="#ctx0" brushRef="#br0" timeOffset="-116753.843">11083 11163 700,'-18'-7'145,"6"5"62,-11-7 18,12 4-19,9 3-127,4 0-79,5 0-18,17-2 16,13-6 2,22-2 6,7-2-5,8 1 1,5 3-1,45 3 0,9 13 0,2 14 5,-47-4-5,-5 10-1,-43-16 2,-3-1-2,-1 0 1,36 4 0,-10-1 1,-8-4-1,-9-7-1,-14 1-18,-12-2-190,-15 1-67,-67 11-250</inkml:trace>
  <inkml:trace contextRef="#ctx0" brushRef="#br0" timeOffset="-116467.826">11199 12036 1459,'-1'-4'179,"2"0"-127,10-12-52,20-2-1,20-9 0,18-5-5,54-10 5,16 24 0,3 28 0,-57 9 0,-46-4 1,-3-4 0,-3 4 0,31 11 1,-6-4-1,-9-5 1,-9-3 3,-6-6-4,-10-5-1,-3-8-17,-5-11-82,-3-18-152,-16-139-310</inkml:trace>
  <inkml:trace contextRef="#ctx0" brushRef="#br0" timeOffset="-116115.806">11665 10638 1342,'-5'-6'173,"5"4"-134,2 2-39,15 9-42,14 4 36,16 0 5,13 9 0,1 1 1,5 9-1,-2 16-14,2 12 9,3 16 0,5 9 4,4 12 2,43 56-1,-17 14 1,-28-5 1,-60-117 8,-4-7-3,-4 0-5,0 41 6,-18 1 14,-19 10 26,-59 72-5,-68 54-24,-58 65-11,85-133 2,17-32-8,27-38-1,55-59-39,14-8-108,-12-33-223</inkml:trace>
  <inkml:trace contextRef="#ctx0" brushRef="#br0" timeOffset="-111122.521">14735 11532 285,'0'0'139,"0"0"-67,0 0 14,0 0 32,0 0 40,-2 0-8,2 0-29,0 0-40,0 0-45,0 0-36,4 0 0,3 0-6,8 0 6,9-4 0,12-6 0,3 2 0,1 1 0,-1 1 1,-9 4-1,-2 2 1,-10 2-1,-2 4 1,-2 1 0,1 1 0,3 2 1,-3-2-2,4 0-35,0-4-127,13-20-193</inkml:trace>
  <inkml:trace contextRef="#ctx0" brushRef="#br0" timeOffset="-110831.504">14974 11248 793,'-7'-10'189,"1"6"-71,0-4-35,1 4 17,2 2-61,2 7-39,1 5-34,-2 19 34,2 23 1,-4 19 0,1 17 0,-3 3 0,4 1 7,0-12-1,0-11-6,-1-12-1,1-14 2,2-8-1,2-12-1,-1-1 0,1-5-26,0-9-40,-2-4-61,1-4 13,5-37-66</inkml:trace>
  <inkml:trace contextRef="#ctx0" brushRef="#br0" timeOffset="-110153.465">14749 11140 1006,'-3'0'152,"3"5"-151,-3 6-1,-3 12-1,-4 9 0,-1 9 0,0 7 1,1 4 0,0 5 0,4 1 0,0-1 0,4-1 1,-1 0-1,3-3 0,0-4 1,3 0-1,5-4 0,2 4-1,1 2-4,5 4 5,3 3 1,-2-2 0,7-6-1,0-6-1,1-14 0,-1-13 1,6-9 0,3-14 18,8-10 48,-1-8-12,1-7-19,-10-4-7,-4 0-5,-6-1 4,-8 1 37,-1 0 4,-4-1-37,-4-3-8,1-6 23,-8-10-16,0-8-18,0-11-12,-3-7 1,-2 1 5,-2 6-4,1 11 4,-6 11-5,-1 10 8,-4 5-2,0 9 5,-7 4-11,-1 3 14,-6 1 3,-3 5-18,1-1 6,0 4-5,0 2-1,4 3 1,2 0-1,6 5-10,2 4 10,5 5-20,2 6-62,3 11-23,5 7-9,-4 13-38,9 6-34,-6 94-288</inkml:trace>
  <inkml:trace contextRef="#ctx0" brushRef="#br0" timeOffset="-109260.414">13821 11830 565,'0'0'60,"3"-2"-60,-2 2-43,2-3 43,-3 0 1,2 1 79,2 1-11,0 1-26,7-3 10,1 3 2,4 0 46,1 6-43,-1 0-34,2 0-9,0-2 15,-1 6 0,4-7-7,-2 1-13,0-4 2,-1 0 0,0 0-4,-3 0 2,-6 0-8,-3-3-1,-2 3 7,-2 0 4,-2 0 4,0 3 11,-2-2 0,-1 2-27,1-2-6,-3 2-117,-13-2-219</inkml:trace>
  <inkml:trace contextRef="#ctx0" brushRef="#br0" timeOffset="-108411.365">13772 11573 721,'-3'0'129,"0"0"-71,-3 0-2,1 3-7,4-3 26,-3 1-43,0 5-25,-2 11-6,-1 11-1,-2 10 0,-3 7 1,3 4-1,3-2 1,-3 2 0,4-8 0,1-4 0,1-7 0,3-4 0,3-2 0,-1 0-1,2 5 0,5 3-1,2 5 1,6 4-1,3 2 0,4 3 1,1-6-2,2-8-7,0-7-15,-2-15 0,3-6 24,1-4 14,-4-2 13,-1-3 4,0-2-7,1-4-6,-1-3 21,0 2-13,-3-2-25,-5-3 33,-2-5 22,-4-7 41,2-6-29,-3-10-31,-5-9-19,1 0-3,-5 4 2,0 5-2,-3 9-15,0 4 1,0-1 0,-2 3 8,-2 3-8,-2-3 0,0 2 0,-3 2 0,0-2-1,-4 0-6,-1 1 6,-2 5 5,-3 3-4,-1 1-1,1 2-2,-1 3 1,3 4 2,-1 2 4,3 3 1,3-3-6,-3 7 0,2 0 0,-1 3 1,4 1-1,-3 3 0,-1 2-6,3 1 6,0 2 0,-3-1 0,2 5-6,-2-3 6,4-1 1,2 2-1,3-4-2,2 3-4,-1 2-9,7 8-16,7 5-91,2 5-22,10 2-54,50 32-169</inkml:trace>
  <inkml:trace contextRef="#ctx0" brushRef="#br0" timeOffset="-106167.2369">14250 11870 548,'-3'0'103,"-2"0"-61,-3 1-30,-1 5-4,-1-2 2,-1-2 2,-2 2 17,3-2-2,1-1 42,3-1-3,1 0-11,5 0-14,0 0-25,0 0-3,0 0-13,0 0 0,3-1 1,-3 1 0,0-2 23,0 4 24,0-2 18,0 0-13,0 0-31,0 0-15,0-2-7,2 2-6,-2 0-4,3 0-43,2 2 38,6-1 3,4 2 11,10-6 1,3-2 18,8-3 1,0-5-10,0 4 8,-1 2-17,-6 1 1,-1 6-1,1 6 0,-5-2 1,-2 3 0,-4-2-1,0 1 2,-6-1 4,3-1-6,-5-2 1,4 2 5,-1-2-6,-5 0 1,-4-1 0,3-1-1,-5 0 0,-1 0-1,-1 0 1,2 3-1,-2-3-1,1 1 2,1-1 1,-1 0-1,-1 0 1,2 0 10,-2 0-10,0 0 6,0 0 1,0 0-8,1 3-6,2-3 5,5 6 1,2-2 1,1 1 5,-2-1-6,1 0 0,-4-2 1,3 1 0,-6-2 5,2-1-6,-5 0 0,-2 0 12,2 0 5,-3 2 65,2-2 74,-1 0-28,1 2-62,1-2-17,-2 0 1,1 0-35,1 0-5,0 0-8,0 0-1,0 0-1,1 0-42,-1 0-174,5 8-358</inkml:trace>
  <inkml:trace contextRef="#ctx0" brushRef="#br0" timeOffset="-104574.1459">16548 11726 989,'-3'-1'138,"2"1"-65,-2 0-73,3 7-73,1 1 16,2 7-50,6 1-67,8 19-356</inkml:trace>
  <inkml:trace contextRef="#ctx0" brushRef="#br0" timeOffset="-103959.111">16575 11628 756,'2'0'129,"1"0"-129,4-2-31,5 2-19,2 0-43,25 19-124</inkml:trace>
  <inkml:trace contextRef="#ctx0" brushRef="#br0" timeOffset="-103164.065">17346 11632 775,'0'0'221,"-1"-6"-94,0 2-53,1 0-13,1 2 37,-1 2-13,0 0-35,0 0-50,3 2-9,9 1-20,3-2 29,15 3 0,10 2 1,9-6-1,8 0 0,2-11 6,2-6-5,-2-6 6,-3 3-5,-11 1-1,-7 5 5,-12 7-6,-8 10-12,-8 5-117,-6 2-15,-4 6-102,-28 25-401</inkml:trace>
  <inkml:trace contextRef="#ctx0" brushRef="#br0" timeOffset="-102907.051">17701 11367 625,'-6'0'553,"1"3"-438,-3 2-95,5 10-20,-1 10-1,-1 10 1,-1 12 3,-3 4-1,1 10-2,4 1 1,1 5-1,0-1-4,5-7 4,2-11 1,2-8-1,5-12-23,-3-13-44,2-4-37,-4-12-26,10-45-49</inkml:trace>
  <inkml:trace contextRef="#ctx0" brushRef="#br0" timeOffset="-102360.019">17333 11216 924,'-3'3'177,"0"0"-113,-4 7-64,4 10 1,0 15-2,3 10 1,0 10-1,1 13 0,2 9 0,6 3 0,0 3 0,5-5-8,4 0 8,0-14 1,-2-6-2,4-11 1,0-6 0,0-1 0,6-13-20,2-5 13,9-8-4,7-23 12,13-14 14,5-29 35,8-19-16,-4-13 9,-6-9-6,-11 1-13,-6 6 5,-12 2-4,-11 15-18,-10 10 9,-10 10 5,-10 8 29,-8 5 4,-10 3-43,-8 1 5,-7 1 0,-5 4-7,-6 0-3,-4 6-5,2 1 0,2 5 1,4 8-1,0 1 0,2 13-6,3 7-2,4 10-7,4 13 15,6 10-9,1 14-60,3 13-90,8 10-132,-24 126-299</inkml:trace>
  <inkml:trace contextRef="#ctx0" brushRef="#br0" timeOffset="-101353.9619">16320 11815 309,'0'0'199,"0"0"-109,0 0-42,0 0 47,0 0 7,0 1 9,-2-1-30,2 0-12,0 0-15,0 0-32,2 0-22,-1-1-12,7 1-4,8-4 16,12-3 6,13-7-4,8-3 13,2 2-6,-5-3-9,-14 6 1,-8 9-1,-12 3-1,-8 1-16,0 5-79,-8 0-36,-2 5 21,-43 11-398</inkml:trace>
  <inkml:trace contextRef="#ctx0" brushRef="#br0" timeOffset="-101082.9459">16389 11565 723,'-2'0'303,"2"0"-209,0 4-94,2 0-6,-1 16 6,-1 8 0,0 14 1,2 13 5,-2 4-5,-2 2 0,1 5-1,-2-9 2,3-6 4,0-11-6,1-9 0,4-9-14,-1-7-48,5-3-65,7-16-85</inkml:trace>
  <inkml:trace contextRef="#ctx0" brushRef="#br0" timeOffset="-100451.9099">16260 11415 877,'-8'1'120,"3"2"-63,-10 2-56,7 10 0,-3 4-2,-1 10 1,1 8 0,1 8 0,4 4 0,0 8-1,3 6 0,4 5 0,1 3-1,4 1 2,3-1 0,2-4 1,5-8 0,3-8-1,0-12 1,1-9-1,-3-3-2,3-8 1,-4-3-7,5-2 4,-4-4 4,1-4 16,1-12 28,2-8 67,7-12-21,4-16-12,8-12-27,3-11-17,-4-3-8,-6 4 1,-6 3 3,-11 3-15,-5 9 7,-7 1 1,-8 0-8,0 4 28,-9 4-2,-2 4-34,-3 0 2,-2 3-8,-4 3-1,0 3 1,-3 1-1,6 7 1,-4 0-1,7 6 0,-3 1-6,4 8-3,-1 4 8,4 4-11,-3 4 11,0 9-12,0 5-11,-4 2-44,4 6-28,1-1-15,3-6 11,6 3 1,0-4-48,7 1 19,30 39-85</inkml:trace>
  <inkml:trace contextRef="#ctx0" brushRef="#br0" timeOffset="-98673.809">16350 11909 307,'0'0'192,"0"0"-127,1 0-60,-1 0-5,2 0-18,2 2-41,2-1 59,8 3 96,4 0 26,1 2-34,5-4-49,-2 2-13,-2-2-14,-3-1-2,-2 2 4,-3-3-8,-6 4 0,-1-4-5,-5 0 15,-2 3 35,0-3 62,-4 3 61,-5-3-18,-10 3-122,-9 0-20,-7 4-7,-2-1-7,0-2 1,1-2 1,6-4 4,6 2-5,4-4 5,9 4-5,4 0 0,9-2-1,2 2-40,11 0-17,10-1 40,13-3 17,12-5 1,12-8 10,-3-2-5,-3-2-6,-10 2 2,-11 4 3,-9 6-5,-10 3-1,-8 3 1,-4 3 0,-2 0 18,-2 3 6,-3-3 22,-7 3 7,-6-3-43,-9 1-2,-8 2-8,-4 4 0,-2-2 0,3-2 0,3-3 6,8-2 3,3 0-9,8-5 0,3 3 0,7 0 6,5 1-6,0 0-22,3 3-2,4 0-12,3 0 16,6 3 19,13 0 0,5-3 1,4 0 2,2 0 5,-2 0-5,-7 1-2,-9-1 0,-4 0 0,-7 0 0,-4 0-9,-6 2 2,-2-1 7,-4-1 9,-6 0-3,-12 3-6,-11 1-6,-9 2 5,-7 10 0,-4-3-8,-4-3 9,8 1 9,10-10-8,12-1 0,14-1 8,10-2-9,5 0-6,7-2-31,9-2 17,14-7 14,13-9 6,8-1 1,3 0-1,-5 6 1,-6 7 5,-11 3-6,-8 8 0,-6 2-1,-6 6-7,-5-3 8,-3-1-11,-3-1-2,-1 3-7,-1-6 20,-1 0 11,-1 1 11,-3-1 22,-9 2-29,-7-1-15,-5 7 1,-7-3 7,-5 1-8,-2 4 0,0-1 6,4-3-5,7-1 4,14-2 3,8-3-8,12 0-35,8-4-19,17-3 49,13-7 4,16-5 2,9-7-1,-3 1 13,-7 6-13,-10 10 0,-15 8-11,-10 4 11,-10 4-7,-3 3-7,-7-2-10,-1-5 8,-7 2 16,-5 5 31,-12 2-14,-9 6-10,-10 1-6,-4-1 0,-2-6 14,5-5-14,11-10 6,2-5 4,8-3-5,6 0-5,7 5 0,5 4-1,4 1-14,2 2-28,6 5 15,6 0 26,8 11-54,10-2-79,57 22-190</inkml:trace>
  <inkml:trace contextRef="#ctx0" brushRef="#br0" timeOffset="-97989.769">16795 11763 551,'-2'0'300,"-1"0"-180,0 0-22,0 0 38,-2-3-5,1 2-56,-1-3-36,1 3-14,1-2 1,3 1 8,0 2-10,0 0-24,2 0-13,-1-4-29,10 3-18,5-5 60,14-4 8,17-7 5,4-1-4,4-5-8,-5 2 0,-1 7-1,-9 1 0,-2 7-6,-4 4 5,0 2 1,-4 2 1,-2 0-1,-9 1 1,-6-2 5,-4 2 2,-5-3-8,-3 0 0,1 0 0,2 0 10,1 0-9,-1 0 6,2 0-6,-2 0-1,-3 0 1,1 0-1,-2 1 1,0 1-1,-2-2 8,1 4 10,-1-4-9,-2 0 9,-4 0 0,-4 3-18,-7-3-21,1-3-122,-22-34-179</inkml:trace>
  <inkml:trace contextRef="#ctx0" brushRef="#br0" timeOffset="-96838.704">20097 11535 773,'-4'-7'534,"4"-1"-366,3-2-141,10 3-27,10-1-1,8-6 0,2 2-10,4-3 6,-4 3 5,1 2 10,-4 2-10,-6 6 1,-3 2-1,-5 3-7,-2 4 7,-4 0-41,-1 0-62,-1 1-28,-1 2-43,-2-1-157</inkml:trace>
  <inkml:trace contextRef="#ctx0" brushRef="#br0" timeOffset="-96594.69">20345 11216 728,'0'0'234,"-2"0"-83,0 0-149,2 6-2,0 6-14,0 9 5,-1 11 8,-1 9 2,2 14 6,-4 7-1,-3 3-5,0 6-2,-6 2 2,-1-8 15,0-1-9,1-9 2,6-10-4,5-9-5,2-13-10,3-11-74,4-6-93,19-36-69</inkml:trace>
  <inkml:trace contextRef="#ctx0" brushRef="#br0" timeOffset="-96114.662">20141 11132 1008,'-3'0'139,"1"2"-89,-4 9-50,3 14-14,-2 20 13,-2 15 1,1 14-6,-1 9 6,2 5-2,5 2 1,5-3 0,4-3 1,0-13-9,6-7 9,1-13 4,2-6-4,0-8 0,6-10-1,4-10 0,2-11 1,8-15 16,6-20 20,0-12 29,-2-15-35,-3-11-8,-7-10 2,-7-7-7,-8-4-17,-7-1 18,-7 5-12,-8 8-4,-9 13 5,-9 17 13,-5 12 61,-7 10-44,-2 8-8,-3 4-1,0 5-11,-1 4-17,4 6 0,3 5-27,5 3-29,3 1-65,7 2-41,3-1-12,-14 25-308</inkml:trace>
  <inkml:trace contextRef="#ctx0" brushRef="#br0" timeOffset="-95540.629">19239 11680 737,'-1'0'244,"1"-3"-154,0 3-60,0 0-12,0 0 32,0 0 41,0 0-14,1-2-29,-1 2-34,2-2-14,0 2-15,3-2-18,9-3 23,10-3 10,10-10 6,8 0 2,-2 2-2,-3 9-6,-11 3 0,-7 4-12,-10 1-6,-5 6-80,0 0-22,-4 4 65,-4 4 14,0 3-67,-29 5-235</inkml:trace>
  <inkml:trace contextRef="#ctx0" brushRef="#br0" timeOffset="-94776.586">19056 11432 312,'-2'3'165,"-2"1"-87,-1 7-27,-1 6-15,0 6-8,-1 5 28,1 5 11,2 7-26,3 1-16,2 4-11,2 10 13,0-4-20,0-2 7,1-4-2,1-6-11,1-4 1,4-9-2,-2-6 0,-1-5-8,1-7-4,3-2 12,1-2 17,6 1 3,3-2-11,1 1 7,5 0-15,0 0 0,1 0 16,5 0-7,-6-4-2,3-2-8,-2-4 12,-3-8 25,0-8 7,2-5-2,-5-9-5,2 0-20,-9-2 14,-5-1 13,0 5-7,-5 1-2,-2 2-17,-6 0-5,2-3 29,-3 4-13,0-1-16,0 0-4,-1-1 3,2 1-6,-1-2 0,-1-3-5,-1 4 0,-1-4 7,-1 3-8,-1 3 7,-1 4 1,0 7 13,-4 0-9,-1 5 4,-3 4-10,-6 3-5,-3-2 0,1 5 7,-2 3 1,5 1-9,-1 1 0,8 2 0,1-2-1,2 3 0,2 1-6,2 0-4,-1 3-8,2 6-13,0 4-43,4 8-37,1 10-26,8 8-12,33 67-141</inkml:trace>
  <inkml:trace contextRef="#ctx0" brushRef="#br0" timeOffset="-94334.56">19665 11677 709,'0'0'244,"0"0"-163,3-2-48,-3 2 38,0 0 38,0 0-8,0 0-52,1 0-49,2 0-15,9 0-3,4 0 17,11 0 0,3-2 1,3 0 1,1 1 6,-8 0-5,-4-2-2,-7 3 1,-5 0-1,0 0 1,-3 0-1,0 0 1,-1 3 0,-1-3 0,-4 1-1,-1-1 1,0 1 0,-1 1 0,-2-2 0,1 2 13,1-2 5,-2 2-1,-3 2-18,-4 2-100,-1-2-170,-28-22-625</inkml:trace>
  <inkml:trace contextRef="#ctx0" brushRef="#br0" timeOffset="-93267.499">20772 10490 819,'-2'-1'301,"0"-1"-122,-1 0-139,2 4-40,2 4-28,0 5 20,4 11 8,-1 12 0,2 14 0,1 14 1,-1 17-1,2 68 0,-1 30 1,-2-1 1,-8-54 5,-6 6 1,1 13-8,-5 4 13,2 0-5,-2 8-8,-15 89 7,1 110-6,-6-71 0,22-1 0,5-27 1,8-30 5,-1-6-6,-2-6-1,-1-50 0,4-29 1,-8-3-1,1 11 6,1 8-5,-8 22-1,-4 28-30,-14 51-43,-19 53-49,5-28-56,10-42-281</inkml:trace>
  <inkml:trace contextRef="#ctx0" brushRef="#br0" timeOffset="-92214.439">13652 10371 749,'0'9'163,"-1"5"-115,-1 14-31,-1 20-5,-4 12-6,-6 11-5,-3 15 8,-1 7-7,-11 59-1,2 19 7,13-1-8,5-31 14,12 10-1,7 8 2,10-5-14,0-10 8,-1 7-4,-1 9-4,-7 13 6,-5 14-6,-15-24 0,-22 39 5,-13 20 0,1-21 3,7-32 6,8-27 2,13-11-2,8-4 3,8-6-12,13-12 0,-5-59-6,3 0 1,29 111-1,2 9 0,-16-42 0,-4-1 9,-5-5 6,2-16-3,-15-63-7,2-7-4,-4-7 0,8 22-1,0-12 0,0-13-6,0-1-48,4-5-48,-1 3-118,6 10-405</inkml:trace>
  <inkml:trace contextRef="#ctx0" brushRef="#br0" timeOffset="-91262.385">14742 13606 908,'0'-2'194,"2"1"-155,9-7-33,17-4-6,11-2 7,13-7-5,5 5-2,-3 4 0,-8 5 5,-13 7-5,-9 3 0,-7 1 0,-6 4 0,-1 0-38,-4-2-114,-2-2-107,-14-30-363</inkml:trace>
  <inkml:trace contextRef="#ctx0" brushRef="#br0" timeOffset="-91049.373">14951 13387 772,'0'0'237,"0"0"-171,-1 6-65,-3 11 0,2 8 5,-5 13-6,5 5 1,2 11-1,0 4 0,0 3 0,0 2-6,-1-5-15,1-6-63,1-10-85,11-4-193</inkml:trace>
  <inkml:trace contextRef="#ctx0" brushRef="#br0" timeOffset="-90581.3459">14695 13375 850,'-3'0'182,"0"0"-101,-3 0-74,5 8-7,-1 10-1,1 9 0,-1 16-1,2 10 1,3 13 0,2 5 0,5 4-5,3 5 6,4-3 0,8-6-1,8-13-9,11-12-10,11-24 20,10-25 0,5-20 6,2-25 5,-5-19 1,-9-15-3,-7-2 3,-12-6-6,-8-3 3,-11 3-8,-5 0 9,-14 8-9,-9 9 0,-8 17 20,-4 9-2,-9 11 22,-2 10 1,-6 9-20,-2 1-2,-2 10-5,1 4-9,-3 5-5,-2 6 0,3 5-1,-1 4 0,12 1-26,2 7-85,5 0-43,-21 65-130</inkml:trace>
  <inkml:trace contextRef="#ctx0" brushRef="#br0" timeOffset="-89738.2969">13802 13473 565,'-15'14'74,"-6"9"-34,-21 22 34,-3 7 56,0 6-43,11-9-42,12-11-13,11-7-20,11-7-12,6 3-8,10 1 7,4 3-3,14 5 4,10-1 1,6 5 8,4-2 0,0 3-3,-9-2 3,-5-7-9,-9-11 0,-3-13 0,-4-15 11,2-14 9,5-20-7,6-24 16,28-71-17,0-39 1,-25 14-4,-35 122-8,-4 4 7,-4 1-2,0-29-5,-8 13 7,-8 10-1,-3 11-6,-6 11 0,-5 9 24,-4 9-17,-7 9 7,4 9-14,-3 5 0,3 3 0,10 2-1,2-2 0,6-2-7,8-6-22,6-5-62,-1-6-50,-10 6-102</inkml:trace>
  <inkml:trace contextRef="#ctx0" brushRef="#br0" timeOffset="-89446.281">13694 13581 139,'0'-1'357,"3"-2"-211,1 2-146,7-2 0,8-3 36,8 0 73,3-5-7,7 3-4,2-4-41,-5 6-21,-1 2-23,-4 2-2,-4 2-10,-6 0 9,-2 2-4,-4-1-5,-4 6-1,-3-7 0,2 4 1,2 0 0,0 2 1,10-2 4,1 0-6,7 1-5,9-1-79,46-2-219</inkml:trace>
  <inkml:trace contextRef="#ctx0" brushRef="#br0" timeOffset="-88590.2319">17560 13691 863,'-3'-4'166,"3"4"-77,0-6-89,12 6-15,3 6 13,1-2-5,7 0 7,3 1 10,3 2 14,-3 5-9,2-2-1,-1 1-8,3 1 6,-1-2-3,2-2-9,-4-4 0,-3-3-56,-5-1-35,-8-5-80,-8-29-89</inkml:trace>
  <inkml:trace contextRef="#ctx0" brushRef="#br0" timeOffset="-88362.219">17734 13431 948,'-1'0'128,"1"0"-100,-3 5-28,1 11-9,1 11 9,-3 10 0,-1 16-1,2 3 1,0 8 0,0-1 1,0 4 8,1-6-9,1-10 0,1-5-1,3-13-26,1-8-87,4-8-152,14-1-199</inkml:trace>
  <inkml:trace contextRef="#ctx0" brushRef="#br0" timeOffset="-87808.187">17574 13164 791,'-5'13'135,"-1"3"-116,-3 19-19,0 12-2,-3 8 2,-2 2-1,4 6 1,-3 7-1,0 5 1,-1 7 0,0 7 4,4 1 2,7-4-4,9-6-1,7-9 8,11-9 6,6-7-8,3-11 2,3-7-4,-1-7-4,0-11 1,-2-4 4,1-9-3,-3-9 5,3-11 32,-9-9 23,3-8 47,-3-17-43,-3-13-34,-2-7-16,-3-14-16,-7 3 5,-3 2 2,-10 5-8,-1 5-1,-5 5-7,-5 4-2,-7 3 9,2 7 1,-2 10 14,0 5 17,0 11 61,6 5-52,-5 4-13,2 6-18,3 0-9,-8 2 0,2 3 0,-7 2-1,-5 2-15,-8 2-40,-5 4-76,-8 6-34,-7-2-80,-70 3-60</inkml:trace>
  <inkml:trace contextRef="#ctx0" brushRef="#br0" timeOffset="-86960.139">16393 13467 926,'-3'0'126,"-1"0"-80,-9 4-35,2 6-11,-6 10 0,-7 3-1,-2 5 1,-4 3-1,0 2 1,0 3 1,6 5-1,4 6 0,4 3 0,6 6 0,6-2-1,8-2 0,6-4-1,6-3-5,8-5 7,4-3 0,5-4 0,3-3 0,3-5 0,0-7-1,3-11-11,0-10-1,-2-9 13,3-13 13,-2-16-7,-1-12 10,0-17-8,-3-5 8,-8 2-2,-7 6 4,-5 13 27,-10 14-3,-2 9 0,-7 5 7,-5 1 7,-1 1-2,-4 1-32,-1-3-13,-8 1 12,1 1-4,-7 5-8,-4 1-9,3 8-8,1 4-1,5 0-75,5 12-97,2 4-65,0 5-6,-25 45-101</inkml:trace>
  <inkml:trace contextRef="#ctx0" brushRef="#br0" timeOffset="-86680.123">16344 13674 623,'0'1'243,"0"1"-191,2 2-52,5 6-10,3-1 8,10 5 2,2 2 16,8-1 35,4 4-16,0-2-16,1-5 5,1-8 3,-5 2-9,-4-12-7,-3-1 10,-5-2 6,-2-1 1,-1 3-11,-6 5-16,-1 2-1,-1 4-15,0 4-68,0 5-38,11 36-136</inkml:trace>
  <inkml:trace contextRef="#ctx0" brushRef="#br0" timeOffset="-85637.063">18848 13697 787,'-4'-2'176,"3"2"-53,-1-4-66,1 4-41,1 0-15,0 0 0,0 0 0,0 0-1,1 0 0,-1 0-7,2 2-25,5-2 5,5 2 19,14-4 8,8-2 30,6-8 15,7 0-9,-6-4-6,-7 3 5,-4 2-7,-9 4-19,-5 5-9,-5 4 0,-1 2-9,-2 4-12,-4 2 9,1 5-13,0 4-94,-1 2-107,9-6-476</inkml:trace>
  <inkml:trace contextRef="#ctx0" brushRef="#br0" timeOffset="-84536">18970 13242 709,'-11'3'130,"-1"-3"-65,-7 4-14,-7 2 7,2 3-23,-2 6-5,-4 3-12,-1 7-8,-1 7-4,-1 11-5,6 10 0,1 11 5,6 5-6,7 6-9,4-1 9,6 0 0,3 1 0,6-4-1,6 1 0,11-3 1,3-7-1,8-7-8,11-13 8,1-14-5,10-11 5,3-17 1,4-14 4,6-11 4,-1-23 2,-5-7-9,-7-7 11,-12 4-10,-10 2 13,-9-1-9,-11 1 7,-8 4 2,-8-4 44,-8 2-22,-9 8 38,-9-6-45,-2 0-1,-3-1-13,-2-6-4,2-4 0,2 6-2,4 14-10,11 16-6,4 10-3,4 17 8,-2 20-57,-3 12-20,-4 17 42,-3 16-18,0 7-71,3 7-56,-11 107-365</inkml:trace>
  <inkml:trace contextRef="#ctx0" brushRef="#br0" timeOffset="-83671.95">20196 13580 716,'-9'-3'76,"3"3"-52,-6-1-22,-2 2-1,-2 2 0,2-3 43,-2 1-4,-1-1 7,5 2 16,1 5-15,-1-4-24,3 7-11,-4 12-4,-2 14-8,-3 13-1,3 11 0,3 4 0,7 2 0,3-5 0,7 0 0,6-4-2,3-7-4,12-6 6,1-4 0,9-9-7,2-6 7,2-9 0,0-6-1,2-12 1,4-15 8,1-11 1,1-13 1,-1-12-9,-6-8 10,-6-4 2,-11 2-1,-9 7-1,-5-1 19,-6 2 6,-5 0 15,-4 2 9,-4 0-26,-5 4 16,-7 4-4,-1 6-26,-7 5-7,-2 1-13,-1 3 0,-2 4-1,2 6-5,-2 10 5,1 9 0,7 10 0,-2 13-22,2 7-116,2 4-41,0 6-23,-22 50-266</inkml:trace>
  <inkml:trace contextRef="#ctx0" brushRef="#br0" timeOffset="-83435.9369">20092 13711 274,'5'7'134,"0"-4"-103,7 6-1,6-1 56,5-2 7,3-1 97,6-2-62,5-3-35,3 3-15,-4 1-38,-5 1-14,-3 1-17,-8 1-8,-4 1 5,-7-4-6,-2 0-73,-2 0-43,1 5-191</inkml:trace>
  <inkml:trace contextRef="#ctx0" brushRef="#br0" timeOffset="-83232.925">20334 13599 807,'-4'1'157,"1"2"-34,-3 1-88,2 11-35,1 9 0,-3 7 0,3 13-1,3 2 1,2 12 0,3 6 0,3 3-13,-2 1-104,3 79-192</inkml:trace>
  <inkml:trace contextRef="#ctx0" brushRef="#br0" timeOffset="-78985.683">14423 10057 1036,'-1'-2'282,"1"2"-95,-1-2-121,1 2-46,0 0-20,1 0 0,0 0-10,11 0-19,10-4 19,19-3 10,19 0 4,62-4-4,38 7 0,38-4 0,-66-10 0,14-9 0,16-8 1,7-4 0,-6-3 5,-10 7-6,8 13 1,1 13-2,-28 17 1,-6 7 0,3 12-1,-1 8 1,2-1 0,-12-3 1,-4-2-1,5-10 0,5-12 0,7-10 1,-19 3 0,-7-7 0,0 6 0,-5-3-1,5 0 1,-16 4-1,-7-6 0,-47 6 0,-4 2 2,2-2-2,26 4 0,-8 2 0,-6 0 0,-8-2 0,-4 6 0,-7-1-1,-6 0 1,-5-4-1,-7-3 0,-5 0 1,-3-4 6,-2 2 12,-2-4 12,0-4 27,-3-6-39,-2-9-17,0-2 7,-5-5-7,0-1 0,0 5-1,-3 0-5,-2 3 4,-2-4-19,-2 1-10,-9-1 5,4-5 14,-4 3 11,-2-1 0,5-1 2,2 1 7,6 7-8,1 1 7,7 7 1,4 7-8,3 5 1,4-2-2,0 7-39,6 4-5,4 4 34,4 8 8,15 7 2,7 5 0,6 7 0,2 1 0,-2 6 0,-8 2 0,-4 0 0,-4 1 0,-3 0 0,-8-2-1,-2 0-5,-4 0 5,-1-1 0,-5-7-1,-1-5 1,-2-9 0,-2-13 1,2-4 0,-11 1 25,-9-1 17,-16 6-42,-18 4-18,-17 5-232,-172 17-533</inkml:trace>
  <inkml:trace contextRef="#ctx0" brushRef="#br0" timeOffset="-77424.5929">10328 9148 873,'-7'-3'149,"3"3"-115,-3 3-34,4-2 0,0 1 0,2 0-1,-2 0 1,3-1 0,0 2 0,-3-2 0,2-1 0,1 3 1,0-3 26,-2 0 25,-2 2-1,-3 3-24,3 2-13,2-3-10,2 4-4,-3 5-1,-1 11 1,1 7 1,2 9 1,-2 2-2,6-1-1,1 1-5,5-4 0,3-7-7,4-6 12,5-6 1,2-10 8,0-2 1,-2-4 3,-4-7 15,1-4 15,-6-9 30,1-17-12,-2-6-12,-1-9-30,-8-3-5,1 2-5,-6 10 1,-4 6-8,-2 12 22,-2 8-1,2 7 7,0 1-7,0 2-5,-3 4-16,2 6 0,-4 0-1,0 3-1,-2 2 0,4 2-23,5-1-116,3-4-148,17-5-28</inkml:trace>
  <inkml:trace contextRef="#ctx0" brushRef="#br0" timeOffset="-76237.525">9077 7570 873,'-4'0'164,"3"0"-91,-5 3-55,5-3-18,1 1-5,0-1 4,0 3-13,1 3 13,2 0-11,5 7 11,0 3-5,5 5 5,6 1 0,11-3 1,7 0 6,9-8 106,7-3-49,6-4-22,9-1-23,5-6 0,41-1-5,13-6 1,15-8-8,-43 2-6,-62 12 1,-6 1 8,-4 3-8,24 3-1,-10 4 0,-8 3 0,-6 2 0,-8 0 0,1 2 1,-5-5 0,-1-3 1,0-2 7,-4-4-2,-1-3-1,2 0 5,-1-3-1,-3 3 2,-2-1-4,-3 1-8,-2 6 2,0 0-2,-2-3 0,4 1-10,2-1 9,2 1 1,4-1 1,1 0 1,-3 0 4,-2-1-5,-1 1 0,-3-1 9,0 1 5,-4 0 2,2 0 8,-2 0 26,-1-3 33,-2 0-37,-1-8-32,-7 0-9,-3-8-6,-2-1 1,-6-9 0,-3 2 5,-4-4-6,-3 1 1,-4 2-1,1 2 0,3 5 0,4-2 1,6 2 7,6 7-7,6 2 10,7 5-8,3 4-3,4 3-27,3 0-11,7 1 29,8-1 8,5 4 1,5 1 0,-2 2 0,1 5-2,-7 8-4,2-1 0,-5 8 6,4 7 0,-2 2 0,5 6 1,-9 1 0,0-5 1,-9-1-1,-3-7 0,-7-7-1,-4 3 6,-9-1 0,-6 8 3,-8 5-9,-3 1-12,-5 0-189,-50 51-138</inkml:trace>
  <inkml:trace contextRef="#ctx0" brushRef="#br0" timeOffset="-74525.427">16632 7663 962,'-3'-4'116,"0"2"-46,-1-5-23,2 7-29,2 0-17,0 4 0,2-4-1,2 1-8,11 3-2,9 2 10,16 3 2,11 4-1,8 2 1,2 5 7,-2-4-8,-7 2 1,-9-3-1,-4 0 1,-5-5 4,-4-4-5,-2-4 5,-2 0-5,-9-4 7,-7 0-8,-7 0 0,-5 1 0,-6 1-173,-59 5-403</inkml:trace>
  <inkml:trace contextRef="#ctx0" brushRef="#br0" timeOffset="-74166.4069">16845 7774 583,'-6'-7'174,"0"0"18,-6-6-89,6 2-29,2 4 11,0 3 11,0 1-9,3 3-12,-2 0-28,2 0-40,1 6-7,-2 0-22,-3 15 13,-2 18 7,-7 20 2,-5 14 1,-2 7-1,1 5 1,4 1-1,4 2 7,-5 4-7,6 5 2,-11 50-1,14-98 0,-8 46 5,6-8-5,-1-14-1,4-17 0,2-15 1,4-11-1,2-18-9,1-2-48,-2-9-40,3-2-56,7-12-63,48-51 40</inkml:trace>
  <inkml:trace contextRef="#ctx0" brushRef="#br0" timeOffset="-73879.39">16709 8490 754,'-1'-5'225,"-2"3"-54,-2-4-54,5 6-64,0 0-44,2 0-9,1 0-8,7 2 1,8-4 7,15-5 1,12-3 10,7-3-2,-1-5-3,-5 0-6,-13 7 1,-14 1 0,-7 7-1,-10 3 0,1-2 0,-6 2-2,3 2-13,0 1-28,0 3-13,0 6-29,-2 10-43,-29 63-327</inkml:trace>
  <inkml:trace contextRef="#ctx0" brushRef="#br0" timeOffset="-73544.371">16628 9054 826,'4'-3'151,"5"1"-107,5-3-43,2 2 8,-1 3-3,-5-1 3,-4 1 5,-3 0 7,-3-2 12,0 2 16,0 0-4,0 0-9,3 0-13,-1-2-14,9 1 7,8-2 25,13-4 7,7-4-18,4-1-8,0 1-7,-10 3-13,-6 2-1,-8 6 0,-5 3 0,-4 1-1,1 1-8,2 2-125,1 6-76,20 0-428</inkml:trace>
  <inkml:trace contextRef="#ctx0" brushRef="#br0" timeOffset="-73181.35">17251 9055 364,'0'2'688,"0"-2"-607,0 6-81,3 8-9,0 3 9,3 5 0,2 0-11,3-1 0,7-7-8,6-1 19,-2-9 1,7-5 8,-4-9 21,-6-6 12,-4-6 12,-1-1 0,-8-5-19,-5 1-7,-4-4 5,-8 5-9,-5 3 33,-3 3-4,-1 6-20,-2 5-9,2 5-15,3 4-9,-1 3-9,4 3 1,1 10-74,0 3-152,-16 33-223</inkml:trace>
  <inkml:trace contextRef="#ctx0" brushRef="#br0" timeOffset="-72282.299">16437 7454 539,'-5'-7'222,"1"3"-68,-4-4-64,5 4-13,3 1-17,0 3-33,0 3-24,0-3-3,11 1-42,5 2 42,10-3 40,10-4 22,15-3 2,5-5-2,10-5-14,6-1 0,7-4-14,0 8-4,-1 2-15,-3 11-9,-4 8 0,3 4-6,-4 12 0,-2 2-1,-5 5 1,-5 3 0,-6-3 0,-9-5 2,-7-5 4,-7-8-5,-12-5 0,-8 2 0,-4-8 7,-4-1 7,-2 0 10,-1-7 11,-1-7-28,-3-8-8,0-10 1,0-4-1,-6 1 0,0-3-12,-7 2 5,-3 1-4,-5 6 10,-6 1-1,-4 5 2,2 5 0,9 2 1,3 5 0,10 1 12,8 6-4,5 4-9,5 3-28,6 6 10,8 4 16,6 11 2,7 7-1,2 2 1,-1 7-1,-8 0 1,-2-1-1,-10 0-5,-3-6 5,0-2-5,-3 2 6,2-5-1,-2 0 0,-1-5 0,0-2 0,-2-2 1,1-8-1,-5-5 1,0 0-1,-8-2 1,-4 9 24,-12 15-6,-12 6-18,-7 18-81,-51 96-378</inkml:trace>
  <inkml:trace contextRef="#ctx0" brushRef="#br0" timeOffset="-28353.786">19365 15758 1528,'-18'-17'208,"3"8"-106,-13-9-37,-1 4-43,3 3-8,-7-3-4,-2 1 17,-8-5 30,-2 3 3,-5 0-19,-4 8-16,-6 7-10,-13 7-7,-50 17-1,-17 17 2,-4 9 5,42-17-5,0-6 6,-4-6-3,-5 1-6,2-14-5,-3-2-1,6 0 2,5-2 5,-13 6 1,0 7-7,6-3-1,3 5 1,7 3 7,-12 0-8,0 5 7,-1 0-6,7-11-1,0-4-1,13-4 1,5-2 9,46-6-8,1 0 5,5 0-4,-37 0 7,10-2-2,8-2 5,9 0-6,4-4 0,6 0 0,4-5-7,6 5 2,3-4 6,7 2-7,3 4 1,6 0-1,3 2 1,3 1 0,-1 0 0,1 3 0,1-3 0,7-11 1,6-18-2,10-15 0,5-15 0,13-9-1,2-3 1,9-4 1,6 1-1,7 2 0,-3 4-1,0 7 1,-6 8 0,-5 8 2,-13 14-2,-7 13-7,-14 9 0,-9 10 5,-5 2-28,-5 2-7,-5 2-25,4 0-35,-4 14-53,-4 7 40,-4 13-200,-48 85-266</inkml:trace>
  <inkml:trace contextRef="#ctx0" brushRef="#br0" timeOffset="-28084.771">15692 16230 1503,'-2'0'197,"2"2"-131,3 1-66,9 8-29,13 5 29,14 7 3,12 6 53,11 3 10,1-3-27,5-1 18,-4 1-26,-2-2-14,-7 1-7,-6 0 2,-10 2-4,-11 0-7,-9 2-1,-8 3-64,-6 9-81,-20 77-319</inkml:trace>
  <inkml:trace contextRef="#ctx0" brushRef="#br0" timeOffset="-27489.737">16924 16914 1519,'-3'-1'222,"3"1"-140,7-6-82,20 0 0,17-11 23,63-21 65,36-5-22,16 5-6,-57 13-16,-16 2-25,-55 15-1,-4 2-7,-5 0-4,18-4-1,-11 6-6,-15 2-4,-9 2-77,-10 2-60,-9-1-120,-82 5-376</inkml:trace>
  <inkml:trace contextRef="#ctx0" brushRef="#br0" timeOffset="-27227.722">16948 16884 1204,'0'-4'327,"2"0"-164,-2 0-149,7 4-14,2 6 0,8 3 4,5 11 55,5 9-4,2 15-8,-2 16-7,-2 17-13,-5 9-9,-2 8 0,-6 2-1,0 1-7,-4-3 2,0-2 0,-3-6-12,0-12-33,-3-20-177,-2-20-303,-28-61-322</inkml:trace>
  <inkml:trace contextRef="#ctx0" brushRef="#br0" timeOffset="-27046.712">17109 17405 1505,'6'0'253,"6"-2"-200,18-6-38,14 3 15,15-2 6,5-1-6,1 5-14,1 3-10,-6 6 1,-12-1-7,-11 2-71,-11 8-179,-18 60-242</inkml:trace>
  <inkml:trace contextRef="#ctx0" brushRef="#br0" timeOffset="-26858.701">17024 18201 1629,'-2'-6'306,"9"-2"-220,12-7-79,15-9 5,16-1 6,14-4 8,9 6-11,50-6-9,6 7 0,-93 19-6,-6 0-29,30-2-112,-10 1-175,19-15-393</inkml:trace>
  <inkml:trace contextRef="#ctx0" brushRef="#br0" timeOffset="-26608.687">18353 16803 1857,'-4'0'246,"2"0"-173,-1 2-37,2 0-36,-3 5-33,-2 15 33,-8 22 23,-4 32-7,-24 94-2,-21 46-11,-1-23-3,47-144-125,8-13-250,-13 43-362</inkml:trace>
  <inkml:trace contextRef="#ctx0" brushRef="#br0" timeOffset="-25756.638">16756 16407 768,'0'0'182,"0"0"-115,-2 0 1,2 0 53,0 0 32,2 0-9,-1 0-30,1 0-39,-1 0-34,9 0-29,5 0 21,17 0 54,21-4-11,58-3-16,37-10-30,21 3-16,-52 4-1,6-5-11,-20 5-2,-10-3 9,-9-1-3,-47 10-4,-3 0-1,-4 0-1,30-6 2,-11 5 5,-4-1-1,-9 1-4,-6-6 10,-4 3-12,-6-3 2,-5 4-2,-5-5 12,-4 6-4,-3 3-1,-2 3 32,-2-2 29,-5-2-7,-1-7-32,-7-4-14,-10-12-15,-5 2 0,-7-5-6,-3 6 6,-3 1 0,3 3 0,0 7 0,10 0 4,3 6 2,13 4 3,9 0-9,2 3-8,5-1-25,4 2 0,7 2 17,11 4 16,11 3 1,9 0 5,2 8-5,1-1 5,-4 6 1,-5-5-6,-2 5-1,-7-1 0,-10-2 0,-6-2-1,-8-4-6,-6-1-5,-6 1 12,-10 13 22,-15 13-22,-9 11-111,-12 7-253,-95 83-492</inkml:trace>
  <inkml:trace contextRef="#ctx0" brushRef="#br0" timeOffset="-22079.428">21302 11436 1136,'1'0'204,"8"-1"-186,21-2-17,13-10 0,15-7 0,9-8 5,-7-4-5,-2 1 7,-7 2-7,-18 7-2,-6 14-36,-15 7-182,-35 28-446</inkml:trace>
  <inkml:trace contextRef="#ctx0" brushRef="#br0" timeOffset="-21853.415">21464 11103 1253,'-1'1'226,"1"9"-214,1 4-12,1 14 0,-1 12 0,4 16 21,-4 18 12,2 16-7,-1 71-13,-5 28 1,-6 1-14,0-76-15,3-65-282,-20 70-498</inkml:trace>
  <inkml:trace contextRef="#ctx0" brushRef="#br0" timeOffset="-21522.396">21216 12690 1262,'-1'0'280,"2"0"-176,1-3-104,7 3-21,10 0 20,11-4 1,11-4 6,6-2 0,1 3-5,-2 0 5,-7 4-5,-2-3 0,-7 6 0,-5 0-1,-4 3-153,12 1-210</inkml:trace>
  <inkml:trace contextRef="#ctx0" brushRef="#br0" timeOffset="-21267.381">21448 12587 1249,'0'4'204,"3"6"-183,-3 9-20,-3 10 0,3 9 0,-3 10 5,0 4-4,1 7-2,2 4 0,0 2-134,11 109-163</inkml:trace>
  <inkml:trace contextRef="#ctx0" brushRef="#br0" timeOffset="-20855.358">21228 14138 1214,'2'-2'267,"5"2"-243,10-1-24,11-2-1,11 0 0,6-2 1,-2 0 1,-1-1 10,-5 2-5,-4 0-5,-3 2 7,-7 2-8,-3 0-39,-9 0-242,-18-27-662</inkml:trace>
  <inkml:trace contextRef="#ctx0" brushRef="#br0" timeOffset="-20652.346">21382 13859 1346,'3'7'196,"0"12"-185,3 21-10,1 22 8,1 73-1,-6-84-1,-1 46 2,0-2-9,3-8-88,1-9-214,0 75-729</inkml:trace>
  <inkml:trace contextRef="#ctx0" brushRef="#br0" timeOffset="-19616.287">13041 11577 1417,'-1'-1'249,"-1"-2"-117,-1 3-99,3 0-33,3 0-7,7 0-11,10-3 16,17-2 2,12-6 1,11 1 0,-1 1-1,-7 2 8,-7 0-8,-10 7 0,-10 3-95,-14 8-269,-55 44-396</inkml:trace>
  <inkml:trace contextRef="#ctx0" brushRef="#br0" timeOffset="-19301.269">12980 12799 1297,'0'0'307,"2"0"-215,0-2-65,-1 2-9,1-3 27,-1 0 19,1 3-13,7-4-31,3-2-7,9 0-11,5-2-1,0 0 7,-5 4-8,2 3 1,0-1-1,-1 2 0,-2 0-35,-1 2-127,-3-1-183,-4 23-215</inkml:trace>
  <inkml:trace contextRef="#ctx0" brushRef="#br0" timeOffset="-18789.2389">12935 14671 1599,'0'-2'260,"0"-2"-100,-2-1-145,5 5-15,3-2-19,7 2 18,3 0-5,4 2 6,6 3 0,-1 4 0,1-4 0,-3-1 1,-2 3 5,-5-4-6,-1 5-60,-1-4-186,10-19-410</inkml:trace>
  <inkml:trace contextRef="#ctx0" brushRef="#br0" timeOffset="-18305.212">12881 12769 912,'-1'0'334,"1"0"-136,-1 0-120,2 0-36,0-2-12,1 2 2,5-2-14,9-2-11,15 2 62,12 1-27,6 2-22,3 1-7,-7 6-5,-6-2-7,-9-1 6,-4-2-1,-3 1-6,-4 0-37,17 4-425</inkml:trace>
  <inkml:trace contextRef="#ctx0" brushRef="#br0" timeOffset="-17865.187">12832 14965 1603,'-2'-4'207,"2"2"-135,-1-5-72,2 5-18,5-2 18,3-6 0,6-2 0,11-5 2,5-5 5,7 10 7,0 0-5,1 5-9,-3 7 1,-2 0 5,-4 1-5,-8-1 7,-4 0-7,-8-1 6,-5-1-7,-3-2-51,-9-37-197</inkml:trace>
  <inkml:trace contextRef="#ctx0" brushRef="#br0" timeOffset="-10891.788">22504 11685 1437,'-4'-5'165,"3"5"-104,-3-5-43,4 7-18,0-2-12,0 0 8,0 0 4,3-2 13,7-3-1,14-10-1,15-5 17,12-9 4,10-4-14,9 2 0,49-12-5,20 9-1,27-3-10,-41-1-1,6-10 7,1-1 1,-2 1-9,-9 7 0,-13 8 1,-74 22 0,-7 2-1,0 0 0,23-5 1,-9 4-1,-7 2 0,-10 2 1,-5 2 0,-9 1-1,-10 2 15,0 1 24,-7-9 60,-5-11-58,-9-9-26,-12-13-14,-6-5 0,-7 2 0,2 2-1,-3 3-1,0 9 1,3 6 0,1 5 1,7 1 0,2 8 10,8-1-5,5 3 1,11 2 1,5 3-8,6 4-15,13 4-41,16 2 41,23 7 15,55 23 0,-67-19 1,35 27 0,-8 1-1,-13 7 1,-9-3-1,-14 5 7,-10-6-7,-7-5-6,-9 1 6,-9 1 12,-15 2 0,-13 10-2,-14 6-1,-8-3 6,1-5-15,8-11-10,16-11-87,14-11-205,35-9-363</inkml:trace>
  <inkml:trace contextRef="#ctx0" brushRef="#br0" timeOffset="-8110.629">24863 10944 1372,'-3'-5'162,"2"2"-92,-5-1-26,6 4-37,0 0 4,1-4 20,-1 4 5,1 0-36,3 0-4,7-2-8,12 1 4,15-8 8,16-1 1,13-5-1,9-3 1,1-7-1,-3 5 1,-10-5 0,-6 5 0,-11 6-1,-7 2 1,-15 7 0,-7 2 0,-11 0-1,-5 3-7,-4 0-15,-4-4-92,-45-32-492</inkml:trace>
  <inkml:trace contextRef="#ctx0" brushRef="#br0" timeOffset="-7798.611">25218 10432 1143,'-2'0'193,"1"0"-152,-1 2-41,2 2-33,2 12 15,1 7 18,0 16 12,1 22 36,4 16-9,1 72-3,-5 39 10,-1-8-14,-1-68-13,0 8-10,2-5-1,-1-11-2,0-56-5,0-7 5,4-3-5,-1 32 6,2-19 3,-2-12-10,0-18-10,-2-9-82,-3-12-61,-9-67-139</inkml:trace>
  <inkml:trace contextRef="#ctx0" brushRef="#br0" timeOffset="-7549.596">25299 10910 1382,'-3'0'210,"0"0"-127,0 4-76,-4 8-7,-6 11 0,-8 21 29,-10 8 16,-7 17-18,-8 2-8,-3 8-8,2 6-5,-1-2-5,7-3 5,12-12-6,12-13 0,10-20-133,15-16-209,57-69-166</inkml:trace>
  <inkml:trace contextRef="#ctx0" brushRef="#br0" timeOffset="-7363.586">25387 11104 1395,'3'6'126,"4"6"-126,6 14-9,8 7 7,7 6 2,5 2 8,-3 6-7,1-6 8,-1-3 3,-4-6-12,-4-5-10,-4-8-227,-1-30-430</inkml:trace>
  <inkml:trace contextRef="#ctx0" brushRef="#br0" timeOffset="-6890.559">25895 10551 1246,'0'0'196,"3"0"-175,3 0-21,12 0-1,6-3 0,15-3 1,7-8 1,10 1 1,1-2-1,-10 5 4,-13 9-5,-15 11-12,-17 11-2,-16 19 14,-17 18 29,-15 14-17,-11 9 0,2-2-3,1-11-8,18-21 9,17-23-9,14-17-1,13-8-1,10-5-7,7 0 8,9 4 0,7 4-1,1 10 0,-1 4-11,-3 11 4,-5 5 1,-8 2 6,-1 2 1,-10-3 9,-4 3 3,-2-3 24,-8 2-9,-7 0 17,-4 7 5,-7 3 16,-8 2-16,-7 2-14,-4-2-17,0-8-6,-1-2-2,2-11-10,2-15-49,3-18-227,-38-99-342</inkml:trace>
  <inkml:trace contextRef="#ctx0" brushRef="#br0" timeOffset="-6671.546">25815 10649 1433,'0'3'177,"3"9"-177,8 14 0,-1 16-2,-1 21 2,1 15 1,0 64 9,-10 20 10,-22 3 1,1-48-5,-4-6 1,13-69-2,1-10-15,7-11-33,-8 18-120,8-25-48,15-84 31</inkml:trace>
  <inkml:trace contextRef="#ctx0" brushRef="#br0" timeOffset="-6468.535">25986 11136 831,'8'12'98,"-1"-1"-41,12 17 1,10 5 34,7 4-34,6 2 22,9 0-8,5 1-12,8-3-14,3 0-11,3-5-19,2-3 8,-10-7-6,-3-12-3,-13-6 5,-13-8-20,-6-14-53,15-87-292</inkml:trace>
  <inkml:trace contextRef="#ctx0" brushRef="#br0" timeOffset="-6210.52">27311 10145 1318,'-2'0'243,"1"0"-140,-2 1-65,-2 3-2,-1 1 33,-10 11-6,-12 12-30,-21 21-18,-20 18-3,-61 69-6,-33 22 0,11 6-6,112-119-1,11-8-32,12-11-64,-13 19-209,28-32-177,74-104-237</inkml:trace>
  <inkml:trace contextRef="#ctx0" brushRef="#br0" timeOffset="-6047.511">26958 10665 782,'7'10'107,"-1"2"-32,7 17 73,1 12-28,2 12 8,-7 10-14,1 3-38,-5 1-34,-2-2-18,-2 0-6,1-12-15,0-12-3,4-15-262,27-44-65</inkml:trace>
  <inkml:trace contextRef="#ctx0" brushRef="#br0" timeOffset="-5793.496">27402 10377 1305,'4'22'84,"2"-1"-64,5 23-20,2 12-11,-2 9 11,-1 6 36,-1 11 23,4 0-4,1 12-22,2-5 137,8-9-91,6-12-50,4-26-13,16-16-4,4-17 3,8-21 6,7-17-3,-1-16-18,1-12-12,-9-6-189,35-98-345</inkml:trace>
  <inkml:trace contextRef="#ctx0" brushRef="#br0" timeOffset="-5595.485">27818 10545 1487,'-1'0'236,"1"0"-223,-3 4-13,-5 8 0,-8 20 21,-17 20 78,-19 25-39,-60 81-33,-36 39-10,108-142-17,10-10-5,-20 38-236,50-35-794</inkml:trace>
  <inkml:trace contextRef="#ctx0" brushRef="#br0" timeOffset="-5251.465">28290 10344 1720,'-2'4'222,"0"9"-198,-5 13-22,0 17-2,1 21-1,2 9 1,0 12-1,4 5 0,2-4 1,1-5 0,0-13 0,3-13-3,1-23-131,0-19-106,1-24-22,15-129-398</inkml:trace>
  <inkml:trace contextRef="#ctx0" brushRef="#br0" timeOffset="-4953.4479">28390 10266 1127,'6'3'301,"6"1"-269,18 0-26,19-1-6,61-14 11,48-37-10,38-22 19,-85 25-11,-70 32 9,-10 4-3,-12 5-15,22 1 0,-20 13-30,-18 15 30,-15 17 35,-9 22 43,-39 75 0,-42 59 28,-33 37 14,62-83-54,22-35-25,37-82-17,3-7-18,5-2-6,-8 16-4,7-17 4,1-15 0,-5-16-39,-35-81-629</inkml:trace>
  <inkml:trace contextRef="#ctx0" brushRef="#br0" timeOffset="-4786.4379">28518 10466 1307,'3'0'350,"8"1"-305,9-1-44,13 0 1,12 3-1,4-3 1,11-3-1,7-1 7,2-5-8,-7-4 0,-20 10-248,-40 31-392</inkml:trace>
  <inkml:trace contextRef="#ctx0" brushRef="#br0" timeOffset="-4614.429">28286 11063 696,'4'0'1033,"6"-2"-964,15-2-47,13-2-13,14-1 56,11-2 1,7-1-27,7-4-21,52-17-8,11-24-4,-99 29 14,-8-4-20,31-30-144,16-123-334</inkml:trace>
  <inkml:trace contextRef="#ctx0" brushRef="#br0" timeOffset="-4239.4069">28802 9845 1251,'-2'20'239,"2"11"-200,-3 29-29,0 26-8,-4 66-2,-13 17 18,-14 32 15,4-27 49,-1 8 5,1-8-49,16-53-20,9-75-12,3-3 12,4-5-6,2 35 9,8-8-5,9-3-1,9-11-6,17-8-8,24-14 19,66-19 14,27-43 4,-16-19-13,-107 35-8,-8 2-4,-3-7 79,31-11 1,-17-3-51,-10 1-17,-12-3-8,-10-2-6,-6-5-11,-1-8-141,2-9-142,21-151-482</inkml:trace>
  <inkml:trace contextRef="#ctx0" brushRef="#br0" timeOffset="-3983.393">29653 10053 1844,'-2'0'210,"2"0"-210,0-3-13,5 7-44,11-1 34,12 7 23,22-4 15,64-4 16,47-16-10,16-5-3,-80 5-7,-63 10-10,-6 0 0,0 0 11,24-3-12,-7-5-89,-5-5-175,45-67-368</inkml:trace>
  <inkml:trace contextRef="#ctx0" brushRef="#br0" timeOffset="-3763.38">29822 9851 810,'-1'2'905,"2"5"-855,2 14-50,7 9-14,4 13 2,3 12 6,5 5 5,3 3 1,3 5 2,2-2 10,-4-6 6,-3-9-18,-6-12-30,-1-19-183,1-22-167,44-126-612</inkml:trace>
  <inkml:trace contextRef="#ctx0" brushRef="#br0" timeOffset="-3600.371">30406 9759 190,'-4'4'1404,"1"4"-1245,-9 15-138,-10 9-11,-14 17 91,-16 4 2,-17 6-47,-50 38-28,79-69-22,-38 31-6,5-9-198,-79 38-616</inkml:trace>
  <inkml:trace contextRef="#ctx0" brushRef="#br0" timeOffset="-3396.359">30071 10161 1545,'4'6'200,"-2"0"-173,1 2-27,-5 8 1,-9 1 23,-19 15 135,-23 15-45,-69 51-66,-49 22-22,-5-13-26,138-87 0,16-16-87,13-4-26,-9 0-164,61-72-404</inkml:trace>
  <inkml:trace contextRef="#ctx0" brushRef="#br0" timeOffset="-3201.348">29664 10438 460,'11'-4'336,"-5"6"-142,8-2-52,-1 6-49,1 16 8,2 8 98,-2 14-25,6 14-49,-10 16-35,0 6-36,-4 12-18,-6 1-17,-6-6 1,2-13-5,1-15-9,0-25-6,3-14-3,0-17-119,4-11-121,5-88-495</inkml:trace>
  <inkml:trace contextRef="#ctx0" brushRef="#br0" timeOffset="-3015.337">30122 10420 1580,'24'0'180,"4"-2"-144,32-6-12,7-3 15,5-4-15,0-4-12,-10 8-12,-11 5 0,-10 6 0,-10 7-111,-12 1-237,-33 9-324</inkml:trace>
  <inkml:trace contextRef="#ctx0" brushRef="#br0" timeOffset="-2632.315">30297 10587 992,'-5'7'543,"3"8"-508,-6 18-34,2 12-1,-7 10 30,-3 9 57,-1-1-23,-3 0-13,-1-12-15,4-8-12,1-14-1,9-20 16,2-18 34,5-25-73,6-26-146,23-69 56,-4 80 45,21-33 18,7 15 16,-2 26-4,-14 18 9,-5 17-7,-10 9 7,-8 11 1,-3 1 5,1 5 27,-10 6 9,-3 5 9,-9 5 39,-2 1 3,-8 0-33,-2-4-18,-2-5-11,-6-7-11,-1-6-1,-5-12-13,-3-6-61,-4-12-134,-1-15-140,-61-100-220</inkml:trace>
  <inkml:trace contextRef="#ctx0" brushRef="#br0" timeOffset="-2460.305">30031 10470 1088,'9'3'144,"9"4"-93,16-4 149,22 1-2,7-10-50,14-8-53,48-21-38,8-24-30,2-2-14,-95 44 2,-4 2-15,-8 8-10,27-12-107,-17 9-134,-20 10-121,-43 21-508</inkml:trace>
  <inkml:trace contextRef="#ctx0" brushRef="#br0" timeOffset="-2180.2889">30602 10487 1010,'4'2'150,"2"3"-137,5 9 5,4 10 92,0 11 65,-1 14-35,-7 10-28,-4 12 47,-3 11-45,-4 6-27,-1 2-24,0 0-12,0-5-18,2-14-7,0-4-5,0-19 4,0-12-5,1-11-7,2-11-11,-1-10 8,-1-5 17,-6-8 20,-13-5-26,-13-12-21,-19-13-78,-16-2-240,-138-47-470</inkml:trace>
  <inkml:trace contextRef="#ctx0" brushRef="#br0" timeOffset="-1500.25">25572 12400 969,'-14'-6'462,"8"3"-370,-10-5-62,11 5-23,5 0-7,1 3-1,4-2 0,5 2-43,15 2 44,22 1 92,77 0-38,76-16 28,75-2-29,-21-4-28,8-8-2,48-13 1,32-13 0,42-8 3,-27-11-17,16-5-9,-7 5 12,-13 17-1,-35 2-1,-40-3-1,-51 11 1,-33 9-11,-65 13 1,-43 5 0,-60 15 0,-9 0 0,-10 1-1,11-3-51,-19-9-57,-55-71-1014</inkml:trace>
  <inkml:trace contextRef="#ctx0" brushRef="#br0" timeOffset="16710.791">23377 14049 681,'-2'-3'295,"1"3"-208,-2 0 189,0 0-87,0 0-49,1 3-16,2-3-16,0 0-25,0 0-32,2 0-23,-2 0-23,3 0-5,-2 0-24,3 0-1,4 1 25,10-2 0,10-2 1,10-1 12,4-10-1,5 2-3,1-4-2,-4 2-6,-1 2 1,-4-2-1,-6 3 0,-11 0 1,-5 2-2,-7 2-6,-6 4-8,-4 3-1,-3-3-19,-8 0-106,-8-1-308,-73 4-220</inkml:trace>
  <inkml:trace contextRef="#ctx0" brushRef="#br0" timeOffset="16973.806">23401 14114 1396,'0'0'248,"0"2"-176,-2 1-72,1-2-10,1 4-2,1 12 12,1 14 18,7 21 74,-2 20-22,3 14-37,-4 1-10,2-2-16,4-11 5,-4-16-10,5-7 4,0-13 0,-1-7-6,-1-9-70,-4-9-101,-2-7-164,-7-49 59</inkml:trace>
  <inkml:trace contextRef="#ctx0" brushRef="#br0" timeOffset="17163.817">23524 14415 1052,'8'-4'150,"7"0"-119,9-10-13,17-9 18,10-5 20,3-1-20,2 1-15,-9 13-21,-7 10-14,-10 13-140,-13 9 25,-13 9 39,-56 94-230</inkml:trace>
  <inkml:trace contextRef="#ctx0" brushRef="#br0" timeOffset="17366.8289">23571 14845 1388,'5'3'163,"2"-1"-155,5 3 2,7 1 46,6-2 38,6-1-26,5-3-22,5-6-20,9-2-7,-2-4-19,-3-10-6,-6-1-69,-10-5-61,-12 1-2,-7-5-123,-24-52-212</inkml:trace>
  <inkml:trace contextRef="#ctx0" brushRef="#br0" timeOffset="18024.866">23091 13929 1227,'-8'-9'165,"-1"4"-57,-6-13-54,6 10 18,5 0 63,2-2-27,2 6-36,6-1-50,9-2-20,11-10 8,15-2 11,10-3 2,10-4-1,6 7-5,9 2-17,50-8 2,17 6 5,12-11-5,-42 4 5,-25-12-5,-50 18 7,-5 7-2,-3-3 4,24-12-10,-16 11 0,-14 5 0,-14 8 5,-10 4 17,-4-7 53,-10 0-20,-7-11-50,-10-1-5,-3-4 0,-9 0 0,-3 2 0,2 0 0,2-3 0,2 5 0,7 1 1,9 8-1,11 2 5,8 6-6,7 4-27,8 3-24,10 0 12,14 3 24,20 5 15,11 1 6,10 0-6,0 3 0,-10 2 7,-5 4-7,-13-1-1,-15 1-1,-11 3-19,-8-1 21,-11 8 3,-12 6 20,-14 16-10,-13 12 4,-13 15-8,-5 1 0,8-6-9,7-17 0,21-19-107,13-11-202,13-11-172,40-1-128</inkml:trace>
  <inkml:trace contextRef="#ctx0" brushRef="#br0" timeOffset="18275.881">24708 13949 1137,'6'6'92,"4"-1"-61,4 0 44,6-3 129,7-8-16,6-3-17,4-13-38,8-5-62,7-1-20,5-2-33,4 1-6,-3 6-5,-14 1-7,-7 9 0,-16 7-75,-9 6-111,-9 3-100,-12 12-68,-72 70-586</inkml:trace>
  <inkml:trace contextRef="#ctx0" brushRef="#br0" timeOffset="18475.892">24693 14569 1501,'6'2'213,"3"4"-190,15-4-22,10-2 68,9-8 27,7-1 2,11-5-7,10 4-38,10 1-31,-5 0-5,-11 4-17,-15-3-3,-14 8-117,-7 0-110,37 8-400</inkml:trace>
  <inkml:trace contextRef="#ctx0" brushRef="#br0" timeOffset="18835.913">25942 13628 1596,'0'0'237,"0"-2"-149,1-2-88,12-4 0,10-6 18,14-6 29,20-14-7,56-29-23,41-17-2,-9 7-6,-114 57-4,-7 7-5,-6 1-52,12-6-43,-13 10-139,-18 10-115,-77 59 61</inkml:trace>
  <inkml:trace contextRef="#ctx0" brushRef="#br0" timeOffset="19083.927">26036 13550 1293,'-3'0'464,"3"2"-435,3 0-29,1 8-26,0 6 9,2 17 17,3 19 64,-1 19-11,5 68-7,-10-88-11,0 49-13,-3-7-2,0-15-5,-3-14-5,0-15 1,-3-11 4,1-6-15,-1-8-31,2-7-95,-2-9-184,-14-40-315</inkml:trace>
  <inkml:trace contextRef="#ctx0" brushRef="#br0" timeOffset="19272.938">26062 14080 996,'11'-6'297,"1"-8"-195,14-8 37,10-3 11,9-7-25,9-4-35,4-2-33,3-2-35,-1 9 14,-13 10-36,-12 9-91,-18 13-200,-11 15-45,-14 20 267,-14 24-116,-125 195-546</inkml:trace>
  <inkml:trace contextRef="#ctx0" brushRef="#br0" timeOffset="19437.947">26077 14552 1274,'0'0'241,"3"-4"-173,3 1-40,10-8 85,12-7 43,10-5-36,10-4-56,10-1-44,8 0-5,0 3-15,-1 1-54,-5 15-118,-6 12-514,31 49 353</inkml:trace>
  <inkml:trace contextRef="#ctx0" brushRef="#br0" timeOffset="19698.962">26702 14504 630,'5'11'315,"3"-2"-192,6 9 10,3 2 4,4-3 25,-2-10 31,-2-7-82,0-7-4,-2-13-13,6-13-32,0-12-37,0-14 1,-6 6-14,-11 10 9,-5 21 31,-7 17 17,-5 9-37,-10 9-15,-7 13-16,-11 17 4,-4 8 4,8-4-2,8-14-1,13-15-6,8-16-50,4-16-199,-30-104-658</inkml:trace>
  <inkml:trace contextRef="#ctx0" brushRef="#br0" timeOffset="20361">25765 13183 1445,'-7'-2'221,"3"4"-154,-6-2-46,4 4 42,0-2 57,6-2-39,0 0-63,6 4-18,7 3-31,12 9 31,21 2 31,18-3 25,60-15-20,33-40 13,32-21-1,-59 16-9,-25 4-22,2 7-4,-6 3-7,-10 4-4,-50 16-1,-7 0 12,-9 3-12,26-7 0,-20 6 5,-16 6-6,-9 3 0,-9 1 12,-6-1 24,-6-5-11,-13-4-7,-12-8-17,-9 1 6,-4-9-7,2-3-6,5-3-1,10 6-1,5 3 8,12 10 0,5 4 4,10 5-3,1 3-2,4 0-6,2 1-18,6 7-14,14 8 38,12 7 0,9 3 0,6 1-6,3-5 7,-7-4 2,-3 1 8,-10-5 5,-9 2-14,-11-5 7,-4 1-8,-6-2 0,-3 2-1,-4 10 1,-11 14 12,-15 19-12,-10 14-36,-4 12-177,-45 83-339</inkml:trace>
  <inkml:trace contextRef="#ctx0" brushRef="#br0" timeOffset="20782.024">27496 13767 1374,'-2'0'318,"2"0"-125,-1 0-101,2 0-11,1 0-44,4 3-37,12-2 0,16 3 24,19 2-4,12-10-10,4-3-10,2-5-25,-6-14-23,-6-6-95,-4-6-140,38-89-314</inkml:trace>
  <inkml:trace contextRef="#ctx0" brushRef="#br0" timeOffset="20993.036">27690 13467 1419,'-1'2'213,"2"5"-208,5 12-5,6 14 0,4 13 6,1 15 28,-2 8 19,2 12-14,-3 1-8,-2 9-20,-3 3 4,-3-4-15,2-12 0,3-13-168,42 19-306</inkml:trace>
  <inkml:trace contextRef="#ctx0" brushRef="#br0" timeOffset="21224.049">28634 13103 1633,'0'1'343,"2"2"-343,4 4-127,8-1 124,11-1 3,9-5 40,11-9-7,8-7-21,8-10-5,0-3-7,-8-1-47,-9 8-40,-14 2-91,-13 5-164,-11-18-225</inkml:trace>
  <inkml:trace contextRef="#ctx0" brushRef="#br0" timeOffset="21449.062">28576 13255 1374,'0'1'372,"2"4"-333,2 11-39,2 7-9,4 19 9,0 19 24,-4 17 24,0 77 4,-18 41-7,-11 22-10,10-85-16,8-87-8,3-10 2,4-6-13,1 37-36,5-22-142,-1-17-173,-4-98-699</inkml:trace>
  <inkml:trace contextRef="#ctx0" brushRef="#br0" timeOffset="21621.072">28685 13742 1368,'9'0'191,"3"-2"-161,12-6 6,12 1 121,6-8-43,5-2-51,0-3-34,-3-1-28,-6 1-1,-10 6-105,-13 9-159,-33 20-394</inkml:trace>
  <inkml:trace contextRef="#ctx0" brushRef="#br0" timeOffset="21833.084">28507 14387 1673,'3'4'171,"0"0"-164,8 1-1,2 2 38,2 1 26,11-4 29,5-2-15,11-6-39,10-6-22,3-8-1,2-5-21,-2-5-1,-3-3-42,-7-2-126,-8 1-144,21-61-364</inkml:trace>
  <inkml:trace contextRef="#ctx0" brushRef="#br0" timeOffset="22098.0989">29355 13100 1629,'0'3'236,"-1"-2"-199,-1 2-22,1 4 11,-1-1-14,1 10-6,-1 10 6,0 15 0,2 8-2,2-1 4,0 1-14,1-8-45,-2-5-138,-11 35-341</inkml:trace>
  <inkml:trace contextRef="#ctx0" brushRef="#br0" timeOffset="22845.142">28258 12926 1676,'-7'-8'224,"6"4"-127,-5-10-67,6 8-16,0-5 37,1 4 25,1 0-4,2 3-42,7-6-24,8 3-5,12-9 11,20-6-2,9-7 0,52-24-9,25-15 0,12-7 0,-51 38 0,-15 9 0,-60 23-1,-3 1-1,-5 0 0,19 3-5,-13 2-9,-3 4 4,-9-1-1,-5-4-3,-2 0 15,-2 0 1,0 0 8,0-1 5,-2-8 2,1-8-16,-2-13-6,-3-10-1,-2-4-10,-5 5-14,-4 6 2,-5 6 5,-5 3 15,-12 10 8,-7 4-9,-2 3 10,-1 4 8,16 1-7,9 0 26,13 2 12,9-2-39,5 2-1,9 2-53,7 2 43,16 6 11,17 6 9,2 4-7,-3 3 7,-5 4-9,-9 4-1,-7 4 1,-8 3 1,-2-4 11,-4 1-10,-7 0 7,-2-2-9,-7-1 6,-10 1 9,-7 3-15,-14 5-110,-15 7-372,-123 55-715</inkml:trace>
  <inkml:trace contextRef="#ctx0" brushRef="#br0" timeOffset="36653.932">23410 16545 1715,'-6'-9'154,"3"5"-95,1-5-59,13 6-17,10-2 17,15-9 6,14-2-6,9-3 2,5 5 6,2 6-8,-5 8-1,-11 8 1,-8 4 1,-13 3 0,-12-1-1,-7 0-51,-5 2-108,-32 16-322</inkml:trace>
  <inkml:trace contextRef="#ctx0" brushRef="#br0" timeOffset="36898.946">23454 16562 1155,'-7'2'195,"6"-2"-66,-5 0-105,6 4-24,4 6-18,2 5 18,5 18 60,5 15 19,3 12-32,3 13-28,0 5-8,-2 11-11,0 2 12,-5 0-4,-1-2-7,-1-14-1,0-9-7,-3-13-149,1-13-132,9-2-244</inkml:trace>
  <inkml:trace contextRef="#ctx0" brushRef="#br0" timeOffset="37110.958">23589 16984 1295,'-1'-3'213,"1"2"-119,1-3-94,8-4 1,14-16 24,8-3 24,7-10-7,5 2-22,-2 7-6,-4 10-14,-6 6 0,-8 11-9,-7 6-96,-4 17-144,-11 13-27,-48 120-613</inkml:trace>
  <inkml:trace contextRef="#ctx0" brushRef="#br0" timeOffset="37328.97">23621 17372 856,'0'3'609,"0"-3"-513,5 3-96,4 2-23,8 2 23,14 8 56,5 0 44,10 4-28,5-2-21,2-2-18,1-6-9,-11-4-12,-4-5 0,-12-5-4,-2-3 13,-7-2-21,-6-2-20,-6-3-200,-20-49-585</inkml:trace>
  <inkml:trace contextRef="#ctx0" brushRef="#br0" timeOffset="38747.052">25088 16464 1158,'-16'7'149,"-1"7"-101,-17 8-29,0 9-18,-2 2 8,-2-1 18,0 4 18,-1-6 34,3 2-22,2-3-27,0 1-7,4 0 4,0-3-2,5 4 1,-1-3-5,6-1-11,3-3-4,8-7-5,4-3-1,5 2-6,6 5 0,5 5-5,9 1 10,7 3-8,13-1 8,11 0 1,10-3 1,8-3 0,2-5 5,-2 3-6,-7-3 1,-11 2-1,-7 4 0,-14-1 1,-6-2-1,-3 1-111,0-3-228,27-7-293</inkml:trace>
  <inkml:trace contextRef="#ctx0" brushRef="#br0" timeOffset="39033.068">25862 16385 1402,'0'-1'181,"6"-6"-142,6-1-39,15-5-1,8-1 0,11 2 1,9-2-6,7 5 4,7-1 1,1 3 0,-6-2 0,-8 8 1,-17 1-15,-11 0-141,-16 4-129,-38 5-284</inkml:trace>
  <inkml:trace contextRef="#ctx0" brushRef="#br0" timeOffset="39273.082">26000 16366 1024,'0'0'249,"0"0"-195,1 0-54,-1 3-26,2-2 26,1 8 6,1 13 116,2 18 35,3 20-68,-1 17-34,-1 10-37,-4 8-4,-6 0-2,0 5-5,-7 3 4,-7 59-10,10-114-1,-1 46-68,6-29-200,6-5-103</inkml:trace>
  <inkml:trace contextRef="#ctx0" brushRef="#br0" timeOffset="39446.0919">26010 16829 1200,'6'-15'215,"5"4"-157,12-16-47,6 7-5,-1 4 9,-1 6 12,-5 6-18,2 4-2,1 8-1,-1 3-6,-1 9-160,11 63-143</inkml:trace>
  <inkml:trace contextRef="#ctx0" brushRef="#br0" timeOffset="39626.102">25988 17410 1398,'5'0'222,"1"0"-190,8-1-27,9 1-5,8 0-6,10 1 6,5 2 0,8-2 1,3 2-1,3 0-20,83-10-355</inkml:trace>
  <inkml:trace contextRef="#ctx0" brushRef="#br0" timeOffset="39917.118">26740 17331 1048,'0'11'192,"3"5"-126,2 6-36,3 5-19,5-10-10,-2-5 0,8-8 8,2-8 6,4-9-2,-3-15-1,1-7-6,-5-8-5,-9-6 14,-7 1-6,-10 6 9,-11 4 17,-6 17 19,-7 9 49,0 8-50,2 11-26,7 0-8,12 0-19,11 5-23,11 10-204,38 39-893</inkml:trace>
  <inkml:trace contextRef="#ctx0" brushRef="#br0" timeOffset="64728.538">3510 16145 249,'2'3'81,"4"-1"-72,5 3-3,7 8-5,9-2-1,57 23-3</inkml:trace>
  <inkml:trace contextRef="#ctx0" brushRef="#br0" timeOffset="65442.578">4242 16299 931,'0'-2'150,"0"2"-150,0 0-83,6 2-19,-2-2-51,10-4-115</inkml:trace>
  <inkml:trace contextRef="#ctx0" brushRef="#br0" timeOffset="76783.227">2831 14791 1356,'-11'-8'240,"1"4"-67,-6-7-49,1 2-49,0 8-9,-3 1 6,5 3 11,-2 4-50,6 0-24,-2 5-9,3 15-7,-1 11 7,0 17-1,-2 11 1,8-3-1,2-2 0,4-10 0,7-6-1,-1-4 1,3-7-9,9-5-92,7-7-135,14-18-239,103-91-167</inkml:trace>
  <inkml:trace contextRef="#ctx0" brushRef="#br0" timeOffset="76979.238">3176 14707 1466,'-2'3'296,"-1"7"-235,0 12-44,-1 7-17,-2 5 10,-3 3-1,0-3-1,1 0-7,1-2 0,10-1 0,4-4 0,13-1-1,12 3-134,118 7-410</inkml:trace>
  <inkml:trace contextRef="#ctx0" brushRef="#br0" timeOffset="77392.2619">4018 14738 60,'-3'0'1491,"3"0"-1223,-5 4-196,4-1-72,-3 2-9,-2 6 9,-7 11 21,-10 15 2,-12 19 2,-15 12-10,-9 4-9,-4-1-5,4-12 10,14-8-11,6-12-3,15-11-180,12-11-349,7-30-550</inkml:trace>
  <inkml:trace contextRef="#ctx0" brushRef="#br0" timeOffset="77610.274">3811 15159 1235,'2'5'132,"1"5"-132,5 13-13,1 16 13,2 12 19,-3 14 13,-2 15 19,-6 9 16,-6 62-2,6-104-1,-4 35-34,4-14-18,4-21 2,5-11-3,2-14-11,5-15-197,8-17-275,57-109-304</inkml:trace>
  <inkml:trace contextRef="#ctx0" brushRef="#br0" timeOffset="77963.295">4437 14759 1185,'0'9'214,"0"2"-175,0 13-28,-4 9-2,-9 12-3,-3 9 13,-11 1-1,-6-5-6,-3 1 0,-6-4-12,0-5-59,2-11-28,7-12 68,8-11 19,13-8 73,8-2 74,4-4-13,4 2-50,3-3-32,6-1-7,12-3 6,11-3 8,11-2-7,9 4-14,6-1-17,2-2-14,3 4-6,-2-1-1,-5-2-21,-15 8-97,-17 3-55,-18 6-173,-29 10 161,-19 9-17,-124 69-257</inkml:trace>
  <inkml:trace contextRef="#ctx0" brushRef="#br0" timeOffset="78366.318">4333 15338 192,'-11'7'530,"6"-4"-258,-7 7-56,12-7-195,6 7-9,5 2-12,3 6 60,3 4 6,9 1-12,4 0-14,4-5-20,12-4 14,6-8-2,8-12-32,7-11 32,-6-2-10,-10-4-4,-18 7 0,-13 13 9,-20 4-6,-10 10 33,-16 12 32,-18 22-38,-23 24-26,-68 76-11,-19 7-10,113-118 10,15-11-10,-23 19 8,24-24 6,21-18-1,8-5-14,8-5-36,8-9 36,18-13 17,17-7-2,17-8-2,4 4 13,0 7 22,-1 7-5,-10 13-16,-11 13-15,-11 6-6,-7 6 0,-9-2 5,-2 3-10,-2-2-1,-8-7-39,5-10-49,1-24-50,56-150-407</inkml:trace>
  <inkml:trace contextRef="#ctx0" brushRef="#br0" timeOffset="78688.336">5452 14385 1473,'-2'-2'251,"0"4"-167,-6 2-68,0 11-15,-9 13 1,-8 15 7,-11 18 4,-8 12-5,-3 4-1,1-4-6,9-10 5,10-17-5,12-21-1,9-11 0,7-4-6,7-1-15,8 1-28,17-2 17,16-4 32,19-6 48,51-12-12,-78 7-1,37-11-17,-6-2 0,-5 2 27,-15-3-20,-13 8-19,-16 3-6,-12 7-21,-14 0-56,-43-36-284</inkml:trace>
  <inkml:trace contextRef="#ctx0" brushRef="#br0" timeOffset="78915.349">5469 14534 1255,'1'8'171,"2"6"-155,2 16-16,2 22 0,3 26 0,6 79 13,-4 61 32,-9 33 6,-6-77-13,-1-1-13,10-10-10,-10-47-6,9-87-9,-1-10 9,-1-11-9,5 8-16,-2-25-37,0-25-2,-6-163-476</inkml:trace>
  <inkml:trace contextRef="#ctx0" brushRef="#br0" timeOffset="79093.359">5530 14916 1454,'-4'19'182,"-3"5"-146,-13 30-27,-14 20-3,-40 65-5,43-86-1,-24 45 6,7-16-5,14-20 8,14-22-9,14-25-161,32-81-378</inkml:trace>
  <inkml:trace contextRef="#ctx0" brushRef="#br0" timeOffset="79235.367">5613 15122 667,'2'10'474,"4"4"-433,6 14 41,0 9 34,4 4-50,1-6-36,-2 4-20,3-1 7,6 3 4,7-1-21,62 25-332</inkml:trace>
  <inkml:trace contextRef="#ctx0" brushRef="#br0" timeOffset="79434.379">6274 14355 2018,'-4'11'225,"-6"14"-218,-8 26-7,-34 76 0,-50 52 8,-13-2-7,91-133-2,9-10-3,8-11-166,-9 25-139,25 4-323</inkml:trace>
  <inkml:trace contextRef="#ctx0" brushRef="#br0" timeOffset="79666.3919">6316 14638 504,'3'-7'964,"4"7"-878,6-1-86,0 13-11,2 1 11,-5 7 2,-4 9 28,-4 12 28,-10 19 8,-10 20 20,-28 71 8,-34 26-32,-4-13-31,56-125-17,12-9 4,0-8-9,-10 17-9,5-25-42,4-19-278,-48-92-520</inkml:trace>
  <inkml:trace contextRef="#ctx0" brushRef="#br0" timeOffset="79808.4">6085 14966 884,'17'11'208,"-4"7"-118,14 13-31,1 8-25,0-3 5,-1 1-24,-3-9 2,5-9-17,6-15-176,67-71-713</inkml:trace>
  <inkml:trace contextRef="#ctx0" brushRef="#br0" timeOffset="79994.4109">6625 15048 817,'-6'10'797,"-1"2"-697,-13 19-80,-8 20-13,-14 17 8,-44 70 39,-35 52 21,-6 30-28,94-173-23,2-10-15,9-4 0,-20 23 0,16-26-9,20-18-93,9-16-243,24-60-350</inkml:trace>
  <inkml:trace contextRef="#ctx0" brushRef="#br0" timeOffset="80200.423">6561 15210 1227,'7'6'190,"4"4"-175,7 16 8,6 5 25,-7 9 51,-3 6 7,-12 9-28,-13 11-13,-11 18-2,-33 63 1,23-97-16,-26 54-21,-3-15-12,8-15-15,10-22-16,19-22-205,2-50-227</inkml:trace>
  <inkml:trace contextRef="#ctx0" brushRef="#br0" timeOffset="80355.431">6365 15524 1650,'2'0'345,"1"7"-295,6 7-50,9 10 0,5 7 0,7 5 6,2-3-6,8-9-10,-1-16-62,7-16-168,94-117-260</inkml:trace>
  <inkml:trace contextRef="#ctx0" brushRef="#br0" timeOffset="80746.454">7312 14422 1745,'-2'-1'295,"2"2"-200,-3-1-95,3 7-12,-3 2 5,-10 11 7,-8 12 6,-15 20 2,-18 19 1,-56 62-9,-32 18-35,105-118-73,14-8 53,-22 17 41,25-25 13,18-12-90,11-10-73,9 1 164,7-3 80,10-3 49,9-3-35,12-1-26,2-2-14,11 1-33,1-4 7,4 3-13,-4-1 2,-5 8-11,-9 6 3,-11 0-9,-11 3 0,-8 1-12,-10 1-110,-10 1-50,-10 0-5,-6 1 78,-9 0-150,-9-4-116,-69-20-333</inkml:trace>
  <inkml:trace contextRef="#ctx0" brushRef="#br0" timeOffset="81055.471">7174 14352 1430,'0'3'349,"0"3"-268,2 8-79,-1 15-2,-1 15 0,0 11 6,-1 10 5,2 9 1,2 10 4,7 61 1,1 29-1,-8 26-2,-3-58-2,-3 17 0,3-6 9,13 14-8,-17-30-7,6-95 0,0-11 2,-1-14-7,0 21 4,3-27-5,-4-22-22,-4-27-164,-11-186-523</inkml:trace>
  <inkml:trace contextRef="#ctx0" brushRef="#br0" timeOffset="81423.4919">7129 14876 1755,'-1'0'261,"1"0"-181,-3 0-67,1 4-13,-2 7 0,-11 14 1,-10 21 6,-14 27-1,-42 73 2,-4 25-8,64-122 6,7-10-6,-10 34-84,13-31-156,22-29-315,16-41 356,19-27 56,18-21-25,50-56 168,-73 101 9,31-25 125,-7 26 41,-15 25-17,-9 21-70,-6 23-14,-6 11-26,-2 14 31,0 12-13,-8-1 6,1-8-33,-1-9-19,-3-14-10,1-18-10,-5-22-67,3-20-80,24-147-371</inkml:trace>
  <inkml:trace contextRef="#ctx0" brushRef="#br0" timeOffset="81821.515">7647 14620 1032,'3'-1'853,"6"-2"-853,12 0-26,12 1 25,7 2 0,-1 2 1,-6 4 0,-3 5 9,-4 11 9,-9 5-3,-8 13-5,-16 14 19,-16 18-8,-17 12-21,-7 3-42,0-10-42,17-18-5,15-31 31,16-22-115,17-12 101,5-12 72,10 1 32,7 1 35,0 6-7,-2 6-43,-4 11 2,-6 11-13,-4 13 23,0 13 1,-11 15 45,-7 15-27,-12 16 12,-20 71-3,13-108 3,-12 54-23,6-14-23,1-19 1,7-17-8,1-24 2,4-21-9,-6-12-52,-9-15-295,-67-112-554</inkml:trace>
  <inkml:trace contextRef="#ctx0" brushRef="#br0" timeOffset="82041.528">7647 14852 1802,'0'2'332,"3"5"-332,-3 8-15,4 22-8,-8 20 23,-5 21 14,-25 67-3,-10 33-5,-3 6 1,24-74-7,15-74 1,6-8 4,2-13-5,-7 16-72,10-17-109,1-16-130,5-19-196,31-120-185</inkml:trace>
  <inkml:trace contextRef="#ctx0" brushRef="#br0" timeOffset="82193.537">7657 15393 679,'14'-9'231,"0"8"25,18-2-40,3 16-36,5 20-67,5 16 8,2 12-38,4 10-10,-5 7-10,2-4-27,-3-9-12,-1-10-7,0-11-17,2-7-2,-3-7-95,4-15-35,59-75-350</inkml:trace>
  <inkml:trace contextRef="#ctx0" brushRef="#br0" timeOffset="82453.551">8701 14589 1960,'0'0'244,"0"-3"-244,-3 2-57,0 5-1,0-2 5,-6 7 53,-12 13 15,-12 17-7,-21 26-1,-52 70-5,68-86-1,-30 48 7,12-13-7,12-16-1,16-20 0,13-19-76,9-13-211,8-20-233,19-92-369</inkml:trace>
  <inkml:trace contextRef="#ctx0" brushRef="#br0" timeOffset="82625.561">8499 14850 1465,'6'19'144,"6"5"-87,3 27 7,9 24 10,9 65-11,-21 32 7,-11 4-22,2-69-28,1-66-8,1-11-3,-1-14-9,7 18-87,2-33-144,4-38-53,49-238-902</inkml:trace>
  <inkml:trace contextRef="#ctx0" brushRef="#br0" timeOffset="82857.574">8922 14825 1188,'-2'11'524,"0"5"-475,1 19-41,-3 16-7,4 11-1,2 8 1,6 6 15,8 4 5,7 5 9,8 5 2,6-1 1,5-3 15,3-7 13,1-13-10,-1-17-25,-5-19-26,0-23 0,-4-23 3,1-31-3,18-72-354,-9-127-1006</inkml:trace>
  <inkml:trace contextRef="#ctx0" brushRef="#br0" timeOffset="83045.585">9178 15177 1683,'-13'7'222,"2"2"-165,-13 9-43,2 7-13,-8 8 5,-3 12 2,-2 5-7,5 6 5,6 5-5,9 6-1,6-1-102,13 56-558</inkml:trace>
  <inkml:trace contextRef="#ctx0" brushRef="#br0" timeOffset="83668.621">9725 14497 1801,'1'3'265,"1"1"-247,2 11-17,5 4-1,-1 11 12,-3 5-3,-4 0-3,-2-4-5,-8 4 6,-10 3 7,-2 3-5,-6 1-9,2-2-102,-17 9-563</inkml:trace>
  <inkml:trace contextRef="#ctx0" brushRef="#br0" timeOffset="83853.631">10095 14693 1991,'0'4'333,"0"-4"-261,1 10-72,3 13-8,-4 18 8,-6 23 10,-7 14-2,-8 9-1,-6 10-1,-31 61-6,-30 19-68,-27 4-257,15-119-872</inkml:trace>
  <inkml:trace contextRef="#ctx0" brushRef="#br0" timeOffset="85010.698">2822 16410 1409,'0'1'270,"0"-1"-156,-2 4-81,1-2-23,1-2 16,0 2 2,0 0-4,1 0-24,7 1-22,10 7 22,15 9 6,21 1 39,56 21-10,42-11-7,44-20-17,-43-14 1,-10-6 1,-6-3 1,1-2-4,13-2 10,-6 9-5,7 3 3,13 8-9,5 3-8,6 4 9,-22 11-8,8 0-1,2-10 0,-9 1 0,-9 3 8,1-8-8,-2-2 0,6 3 0,-35 4 0,4-4 0,-1 0 0,-4 3 0,2-8 0,-4-6 1,3-5-2,2 3-1,1-1 1,8-2 0,-9 0 1,-11 1 5,-7 0-5,5 4 0,-1 6 0,4-10-1,-3 6 0,-1-6 1,7-3 0,7-3 0,3 0 0,13-9-1,-23-1 0,-5 0 1,-4 1-1,-6-4 1,-7 11-1,-50 11 1,0 4-1,0 0 1,38-4-1,-3 4 0,3 0 0,2 0 2,44 0-1,-80-3 0,38-2 0,-7-5-1,-13-3 1,-10-3 7,-12 0 4,-14 2-1,-8 4-10,-8 4 13,-5 6-1,-4 0-4,-3 3-9,3-2-8,-1 1-10,-1-1 6,2 5-3,0-6-21,-3 2-57,2-2-50,-3-8-91,-19-59-713</inkml:trace>
  <inkml:trace contextRef="#ctx0" brushRef="#br0" timeOffset="85446.723">10653 14709 1622,'-3'-2'204,"3"0"-115,-3 1-58,3 2-31,0 3-4,-3 9-11,0 21 15,-2 29 21,-6 80 30,-13 53 6,-5 10-16,13-71-16,5-21-13,9-69-1,4-8-4,2-11 1,2 28-7,5-14-1,6-15-62,3-9-260,51-31-842</inkml:trace>
  <inkml:trace contextRef="#ctx0" brushRef="#br0" timeOffset="85768.741">10717 16462 1104,'4'2'246,"-3"2"-190,4-1-40,-1-3 62,3-5 150,3-17-28,9-15-109,2-24-56,7-13-26,-6 5-8,-14 12 25,-12 20-5,-6 15 57,-6 14-23,-5 8-32,-6 8-17,-6 15-6,-4 12 0,2 5 1,13 5-1,6-5 0,9-3 0,10-8-1,7-6-25,9-12-125,11-9-79,88-51-330</inkml:trace>
  <inkml:trace contextRef="#ctx0" brushRef="#br0" timeOffset="86115.761">11202 14556 1547,'0'0'183,"-3"3"-155,-2 3-28,5 10 0,-6 8 0,-2 13 54,1 4 9,2 6 3,4 6-14,1 6-11,3 2-7,3 5-2,0 5-10,4 11-2,3 60-4,-6 26 5,-7 17-9,-4-50 3,0-90-4,-1-4-2,4 0-9,-5 36-48,8 72-409</inkml:trace>
  <inkml:trace contextRef="#ctx0" brushRef="#br0" timeOffset="86415.778">11335 16464 1804,'0'4'264,"-1"2"-216,0 4-37,-1-7-10,2-1 6,0-4 28,0-6 38,0-9-38,0-16-34,-5-11 14,-2-6-6,-5 5 3,-3 9-6,0 14 0,3 10 9,0 9-3,6 3-10,1 4-2,4 3-8,0 0 1,1 4 5,0 2-22,6-2-138,10-11-323,50-71-138</inkml:trace>
  <inkml:trace contextRef="#ctx0" brushRef="#br0" timeOffset="86665.7919">11701 14917 1396,'-5'19'152,"-1"6"-124,-7 21-28,2 13 0,4 9 8,3 5 14,5 1 25,6 1-2,2 1-12,2 2-14,-4 5-4,-2-1-15,-14 107-574</inkml:trace>
  <inkml:trace contextRef="#ctx0" brushRef="#br0" timeOffset="86811.801">11802 16548 2002,'0'0'288,"0"-2"-209,-3-4-56,0-8-23,0-11-96,-1-10-234,8-96-895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44:05.5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2845 3285 871,'-6'-5'303,"3"0"-172,-9-10-50,0 0-24,1-6 10,0 5 2,2 3 54,7 4-70,-1 8-40,3 2-13,3 5-34,3 4 4,5 10 21,3 8 9,2 7-2,1 2 2,-2 1 6,-4 4-6,-5-1-1,1 11 1,-6 3 9,1 4-8,-2 2-2,3-6-21,2-14-29,-1-15-138,2-14-24,3-14 111,0-14-27,21-94-138</inkml:trace>
  <inkml:trace contextRef="#ctx0" brushRef="#br0" timeOffset="345.019">2975 3125 794,'0'0'294,"0"0"-199,0 1-95,2-1-8,4 3-8,11-10 16,10-6 0,16-10 12,5-8-3,10 0-7,-1-1-1,-8 13 0,-6 9-1,-9 10-12,-7 7 1,-8 3-19,-6 6-1,-1 2 31,-5 5 34,-4 13 2,-5 6 15,-5 9 18,-3 5-6,-4 2-31,-2 3-7,-5 0 7,2-2-25,-2-4 10,1-8-10,-1-14 8,3-11-15,2-7-3,-2-12-39,-7-6-256,-59-57-651</inkml:trace>
  <inkml:trace contextRef="#ctx0" brushRef="#br0" timeOffset="526.03">2980 3394 943,'1'0'233,"9"-4"-188,17-7-24,15-11-21,19-11 1,12-5 0,0-5 5,-4 4 2,-8 10-8,-14 14 2,-9 12-2,-15 12-21,-12 11-191,-53 69-337</inkml:trace>
  <inkml:trace contextRef="#ctx0" brushRef="#br0" timeOffset="733.0409">2955 3708 1074,'0'0'249,"2"0"-249,8-4-28,8-2 28,12-6-4,12 0 4,7 1 1,7-2 25,2 6-17,-5 4 6,-2 0 3,-8 0-2,-9 0-16,-7-7-1,-12-9-167,-16-91-475</inkml:trace>
  <inkml:trace contextRef="#ctx0" brushRef="#br0" timeOffset="1200.068">3140 2725 1046,'-6'-4'155,"1"1"11,-3-3-79,5 6-52,3 0-25,0 3-10,0 3-33,4 12 8,3 12 23,3 19 2,-4 28 0,-2 83 0,-13 58 6,-15-1 14,11-82-11,10-23 7,6-64-4,3-8-10,0-5 5,11 33-7,3-16 1,4-16 8,3-11-9,4-13-4,2-5 4,13-14 9,6-9 14,13-9 16,3-8-8,-1-5-2,-5 3-11,-6 4 0,-8 3-5,-5 6-7,-7 5-5,-11 5 8,-8 5 0,-7 3-3,-6 1 9,-8 3 54,0 0 74,-2-1 22,-3-10-59,-6-4-76,-3-10-30,-4-9-27,8-9-224,-3-141-517</inkml:trace>
  <inkml:trace contextRef="#ctx0" brushRef="#br0" timeOffset="1540.088">4319 2560 1020,'0'0'123,"0"3"-120,-5-2 3,2 5 3,-6 9 116,-13 15 20,-16 12-80,-14 21-31,-12 8-23,-5 3-11,5-4-15,7-15-92,9-11-80,15-18-56,-9-45-212</inkml:trace>
  <inkml:trace contextRef="#ctx0" brushRef="#br0" timeOffset="1774.101">4091 2835 516,'10'4'161,"-1"4"-116,8 4 28,1 11 14,-1 7 26,-2 15-28,-8 16 14,-5 17 14,-8 69-1,0-98-37,-7 50-31,0-8-29,-1-12-6,6-15 3,7-22-12,1-17-6,1-15-14,2-8-17,2-10 16,9-21-149,45-148-404</inkml:trace>
  <inkml:trace contextRef="#ctx0" brushRef="#br0" timeOffset="1961.112">4427 2664 677,'-3'3'503,"6"3"-503,-3 9-6,2 13 6,2 16 42,-4 10-6,-2 6-12,2 2-15,2-6 4,-1-11-7,2-15-6,-3-15-1,4-12-73,-2-15 10,-4-91-395</inkml:trace>
  <inkml:trace contextRef="#ctx0" brushRef="#br0" timeOffset="2425.138">4571 2479 665,'15'-10'204,"0"4"-122,18-4-58,9 8-3,7 4 29,5 0-16,2 0-10,-1-2-1,-5 0-7,-4 0 2,-6 0-16,-9 6-1,-6-3 0,-7 9 7,-7 0-8,-5 7 0,-1 3 29,-12 10 11,-2 5 118,-11 10-32,-8 8-38,-6 0-35,-1 2-19,-4 2-17,3-1-11,-7-1 6,-1-4-6,-8-2-6,2-9-3,6-16-80,5-22-23,2-17-92,7-20-21,2-19-92,7-10 127,10-5 184,10 10 64,5 11 103,7 10-70,8 8-41,11 1-4,10 2 1,7-2-23,5 11-15,-1 4-15,-12 6 8,-7 9-7,-12 8-2,-14 3-21,-12 12-5,-18 10-23,-21 19-172,-140 104-422</inkml:trace>
  <inkml:trace contextRef="#ctx0" brushRef="#br0" timeOffset="2562.1459">4497 2992 761,'2'-11'267,"4"0"-154,10-12-89,13 1-9,7-1-14,6 1 25,8 8-7,1 5 4,-1 3-23,-6 2 26,-7 4-20,-9-4-6,-9-3-30,-2-50-291</inkml:trace>
  <inkml:trace contextRef="#ctx0" brushRef="#br0" timeOffset="2779.159">4686 2498 1255,'0'7'183,"0"9"-176,1 16-7,-1 15 1,2 16-1,-2 11 0,-2 5 1,-1 7 12,-3 4-11,-4 6 13,-10-2-2,-8-3-2,-4-13-11,-3-14-63,3-26-128,10-21-1,-30-75-525</inkml:trace>
  <inkml:trace contextRef="#ctx0" brushRef="#br0" timeOffset="2967.169">4272 3122 822,'0'3'469,"0"1"-433,4 12-36,1 10-9,2 21 9,4 6-8,-4 5 8,4 3 1,-5-4 9,0-2-10,-2-10 1,-2-7 11,-1-11-12,1-12 0,0-13-37,0-13 1,18-82-437</inkml:trace>
  <inkml:trace contextRef="#ctx0" brushRef="#br0" timeOffset="3328.19">4446 3153 817,'0'-2'242,"0"2"-163,1 0-79,5 2-21,4 2 14,11-1 7,12 1 20,9-1 16,15-3-20,7-3 1,6-4-7,-3-1 7,-6-1-16,-10 3 1,-14 2-2,-5 4 7,-10 4 2,-4 2 2,-8 5-11,-2 2-16,-7 8 16,-1 9 0,-3 8 45,-5 3-2,4 8-10,-10-1-7,7 8-2,-2-1 6,-2 2-3,-1-7-9,-2-6-5,4-12-4,1-11 3,-2-6 5,-2-7 7,-2-7-24,-6-7-51,-3-14-116,-1-11-73,-57-107-82</inkml:trace>
  <inkml:trace contextRef="#ctx0" brushRef="#br0" timeOffset="3718.212">4656 3086 751,'1'-10'255,"0"7"-75,2-7-78,1 7-89,-1 6-13,1 7-10,4 5-11,-1 16 18,-4 16 3,-7 21 27,-10 13 0,-10 6 7,-2-3-22,2-17 5,12-24-17,7-24-5,8-19 5,7-9 6,12-17 7,7-14-13,15-18-56,2-8-65,-2-1 17,-7 4 26,-10 11 57,-9 16 20,-7 19 1,-8 14-1,-3 10-31,2 8 29,-1 11 3,3 8 63,1 4 29,-2 5-13,2-4-38,2-3-7,2-5-4,4-2-4,-2-3-17,4-12-8,0-3 18,4-13 23,1-13-42,7-15-212,47-125-332</inkml:trace>
  <inkml:trace contextRef="#ctx0" brushRef="#br0" timeOffset="3907.223">5469 2708 808,'20'3'98,"2"1"-56,20 2 30,5 0 4,1-2 13,3-4 1,2-7-41,-2-2-29,1-8 2,-7 1-7,-5-3 3,-7-1-18,-7-3-24,9-47-247</inkml:trace>
  <inkml:trace contextRef="#ctx0" brushRef="#br0" timeOffset="4158.2369">5726 2380 1305,'0'5'219,"0"6"-187,-2 18-32,1 15 0,-1 22-1,0 19-3,-2 64 4,4 22 0,-5 18 1,-5-58 9,-3-22 4,-8-8-8,15-57 6,0-8-12,4-7 8,-3 29-1,3-17-6,5-19-1,-1-14 0,0-18-7,0-18-221,7-144-62</inkml:trace>
  <inkml:trace contextRef="#ctx0" brushRef="#br0" timeOffset="4348.2479">5637 2685 1150,'0'0'345,"-1"1"-212,-2 4-133,-5 16-6,-4 18 6,-8 26 17,-28 69 19,-13 37-8,46-122-17,-2-10 2,-5 34-13,10-24 0,6-23-71,9-10-212,33-42-95</inkml:trace>
  <inkml:trace contextRef="#ctx0" brushRef="#br0" timeOffset="4523.258">5807 2947 940,'13'0'168,"-1"6"-78,16 2 6,1 7-24,-5 11-23,-4 1 10,-7 4-34,-3 5 13,-3-2-11,-1-4-8,0-8-19,-2-12-19,5-16-91,6-20-83,32-138-733</inkml:trace>
  <inkml:trace contextRef="#ctx0" brushRef="#br0" timeOffset="4957.2829">6265 2482 880,'9'-1'170,"1"-1"-130,9 1-28,1 2-6,6 2 3,-2 1 0,0 2 2,-3-2 10,0 0-9,-9-2-11,-5 1-1,-5 4-12,-4 4 0,-6 3 12,-6 13 15,-12 9 8,-5 7-1,3-4-20,7-5 2,7-11-4,13-11-19,7 1-35,7-7 19,8 3 35,6-2 7,3-2-7,3 6 0,-2-1 0,-3 5 33,-1 1 39,-6 10-13,-6 1-16,-5 8 8,-11 8 57,-9 10 29,-13 6-14,-9 12-50,-10-1-41,-5-1 2,1-14-10,4-11-9,8-10-6,4-16-1,2-4-8,-1-14-30,4-14-146,-5-12-107,0-20-64,-38-208-467</inkml:trace>
  <inkml:trace contextRef="#ctx0" brushRef="#br0" timeOffset="5173.295">6128 2474 948,'0'0'321,"0"4"-280,3 3-41,4 6-20,7 13 20,-5 7 0,2 15 20,2 4 11,-7 7-2,-6 5 8,-3 6 2,-13 13-1,-7 5 5,-14 6-11,-5-9-13,2-12-4,7-26-15,17-22-118,12-23-157,19-76-644</inkml:trace>
  <inkml:trace contextRef="#ctx0" brushRef="#br0" timeOffset="5360.306">6180 2947 639,'0'0'584,"2"3"-454,4 4-130,2 9 0,9 13 3,9 10 82,5 15-8,3 6-25,7-3-16,2-2 6,6-10-18,2-10 2,-1-11-7,3-10 1,-6-9-7,-2-9-13,-5-3-60,-1-5-214,38-28-318</inkml:trace>
  <inkml:trace contextRef="#ctx0" brushRef="#br0" timeOffset="25834.477">7147 2382 298,'-1'3'1152,"-1"4"-981,-1 16-138,0 11-26,0 9 4,0 2-4,-1 0 7,1-8 7,1-2 9,1 1 10,-2-1 4,-1 10-1,-9 1-5,-4 7-10,-5 3-17,-5-3-11,-1-2-38,2-13-43,5-9-21,7-16-30,-1-13-21,7-9-147,-1-15-206,6-9 242,3-4 264,5-3 33,6 3 125,8-1-38,4 0 1,10 1 35,8 0 17,4 1-13,4 5-34,3 9-24,-2 7 2,-1 7-13,-7 4-40,-11 5-27,-4 6-16,-13-2-2,-3 1-6,-9-2-48,-2-2-90,-3 4-24,-15 8 26,-10 2-67,-16 10-101,-9 6 70,-3 4 177,3 5 57,5-2 69,9 0 72,9-6-24,10-8-33,12-14-16,10-5 11,7 0 59,10 3 50,11 4-2,9 4-14,10 0-98,1-1-35,-3-6-5,-1-1-7,-6-6-12,-7-6-3,-8-2-12,-5-7-55,-8-6-134,-3-60-434</inkml:trace>
  <inkml:trace contextRef="#ctx0" brushRef="#br0" timeOffset="26232.5">7283 2851 1370,'0'8'270,"0"-1"-210,-1 15-48,-5 11-1,-2 15 8,-9 8 13,-9 9-10,-6 11-10,-8 3 2,-6-2-13,0-1 8,6-10 0,11-21-9,12-19-21,14-21-143,8-14-155,10-17 7,6-15-299,9-11 422,3 0 189,-2 7 178,-4 15 26,1 11-57,-7 10-27,6 12 30,0 3-6,4 7-21,1 2-7,0 3 44,-2 1-49,0 3-34,-3 0-28,-3-3-32,0-1-8,-2-1 4,3-7-13,-2-6-17,-4-10-77,2-15-115,0-15-124,21-158-608</inkml:trace>
  <inkml:trace contextRef="#ctx0" brushRef="#br0" timeOffset="26435.512">7664 2600 1339,'0'0'238,"4"2"-226,2 1-12,7 1-3,10-2 3,8-4 23,11-7 1,1-3 4,6-1-10,-11-5-10,-4 8 2,-10-3-10,-9 5-18,-6 5-169,-27-1-193</inkml:trace>
  <inkml:trace contextRef="#ctx0" brushRef="#br0" timeOffset="26670.525">7752 2547 1437,'1'7'195,"2"9"-170,3 23 7,3 16 31,-2 20 12,-1 7-6,-1 11-17,-5 3 5,-3-2 21,-1-8-46,0-12-19,-3-16-4,3-16-4,-2-16-5,1-7-108,2-13-66,0-9-25,-12-52-388</inkml:trace>
  <inkml:trace contextRef="#ctx0" brushRef="#br0" timeOffset="27011.545">7796 2935 777,'14'-25'250,"1"0"-121,19-21 41,-1 9 5,1 5-56,-5 13-68,-7 15-35,-4 8-14,-3 5-1,-5 5 14,-8 3 9,-2 8 9,-8 6 9,-8 7-38,-11 10-4,-4-1-54,-2 0-25,6-11 32,9-17 31,11-9 15,7-12-17,4 0-36,0 0 21,8 1 33,6-2 55,9-1 34,5-1-23,4-2-36,0 1-9,-8 1-8,-9 3-12,-10 2 1,-4 0 4,-10 4-6,-6 6 0,-12 21-92,-16 22-175,-16 17-85,-105 134-445</inkml:trace>
  <inkml:trace contextRef="#ctx0" brushRef="#br0" timeOffset="27247.558">7728 3539 737,'3'-4'345,"3"-2"-102,9-4-39,3 0-26,8-3-50,0 3-43,8 0-26,1 7 2,-1-1-14,6 1-4,-4 1-19,1-1 0,-7-1-16,-3-3 7,-9 0-14,-2 4 7,-10 0 4,-3 0-2,-3 3 2,0 0-12,-1 1-41,-2 1-115,-2 4-323,-26 16-433</inkml:trace>
  <inkml:trace contextRef="#ctx0" brushRef="#br0" timeOffset="37551.147">4138 4874 235,'-1'2'179,"-1"1"-152,-1 0-27,0 3-45,0 4 43,-2 2 4,3 3 14,0-4-10,2-3-6,0-2-12,0-1-15,2-3 1,-4 17-169</inkml:trace>
  <inkml:trace contextRef="#ctx0" brushRef="#br0" timeOffset="38218.186">4076 4967 464,'0'0'282,"-3"0"-86,3 0-20,0 0 7,-2 0-23,1-2-64,1-2-7,0 2-23,0 2-56,0 0-10,1 0-21,-1 0 3,2 2-7,-2-2 7,0 0 6,0 0 12,0 0 0,0 0 1,0 0 0,0 0-1,3 0-15,4 2 15,0 0 1,5-2 0,6 2 6,-4-2-7,0 0 6,-1 0-6,-4 0 0,-1 3 1,-2 0 0,4-2 5,-4 1-5,1-1 0,-1 2 1,-1-3-1,1 1 0,-2 3 0,6-1 0,-4-2-1,2 0 1,1 4 0,-1-4-1,-1 1 1,-1 0-1,-1 0 1,0 0 3,1-2-4,-2 2 0,0-2 0,1 0 1,1 0-1,-1-2 0,2 2-6,-4 2-31,1-2-107,0 2-15,-3 0-86,-7 9-76</inkml:trace>
  <inkml:trace contextRef="#ctx0" brushRef="#br0" timeOffset="38586.206">4249 4802 796,'-1'0'254,"1"0"-166,0 0-88,-2 3-7,0 0-7,0-1 2,2 2 5,-3 3 7,3 11 0,-5 6 31,3 5 13,-4 10 11,2 3-13,0 3-4,-1-4-22,2-8-5,3-7-10,-2-12 6,2-9-6,0-1 0,-1 4 6,2 2-2,-1 2-5,2 3-70,0-3-94,0-2-47,6-10-142</inkml:trace>
  <inkml:trace contextRef="#ctx0" brushRef="#br0" timeOffset="40041.2899">4057 4731 560,'-3'-3'306,"-2"6"-215,-3 0-64,1-2-6,-2 3 15,-1 0-1,0-2-14,4 0 6,0 1 9,2 4-11,-3 1-11,-2 7-14,1 7-1,-4 10-5,3 1 0,-3 5 6,-1 2 1,0 4 0,2 1-1,-2 2 0,7-6-6,-1-3 5,6-8 1,-1-5-11,4-9 2,2-2-7,3-2-5,2 6 15,5-1 5,0 3 1,6-1-8,4 3 8,5-4 0,4-5 1,-1-3-1,4-6 0,3-7 1,-1-2 13,0-6 16,-4-5 14,-1-1-10,-7-1-7,-4-2 3,-1-2-7,1 3-4,-4-1-7,4-3-11,-1 3 6,2-5-6,2-1 7,2-5-6,-1-1 5,-3 1-7,-7 1 2,-3 3 14,-7 1 14,-6 0 11,-6 4-4,-6-5-11,-3 0-11,-9 0-8,0 1-1,-6 3 0,1 1 9,-1 3-3,-2 3-11,3 3 0,0 6 0,4 2-1,-4 5 0,4 3 0,-1 2 0,-2 8-6,0 1 1,3 6 5,5-5 0,4 1-12,5-6-7,4 0-106,4 7-94,0 1-42,2 17-288</inkml:trace>
  <inkml:trace contextRef="#ctx0" brushRef="#br0" timeOffset="41055.348">1735 5063 6,'-6'0'604,"1"-3"-495,-4 3-11,1-1 16,0-1 0,-1 0 54,1-3-35,1-1 11,4-1-1,2 4 1,1 2-60,0-2-52,1 2-32,0 0-24,5 1-20,1-3 20,7 3 24,4 0 9,6 0 3,-1 0-1,2 0-11,-4 0 1,1 0 0,-4 3-1,1-2 2,-2 0-2,1 2 7,-2-3-5,1-3 4,-2 2-6,-2-3 0,-4 0 5,-3 2 3,-5-3-1,-1 5 7,-1 4 2,-2-4 4,3 1-20,-3-1-24,-2-5-155,-2 1-140,-28-14-297</inkml:trace>
  <inkml:trace contextRef="#ctx0" brushRef="#br0" timeOffset="41753.388">1588 4695 793,'-10'3'196,"1"1"-133,-13 6-45,7 3-18,-3 8 0,3 9-5,0 6 5,-2 2 2,4 4 4,3-1-6,1-1 0,4-1 0,2-1 1,3-2 0,3 0 0,0-1-1,3 0 0,0 1 0,3-4-2,-1-2-8,8-4-8,-1-1 16,6-5 2,6 2 0,6-4 0,4-4 9,7-5 21,3-5 13,2-1 11,-4-9-31,-1 1 4,-3-3-3,-1-9-6,1 2 0,-4-8 3,-1 3 13,-5-9 1,-1 0 14,-7-5 7,-6-7-1,-4-4 5,-5-8-25,-4 0-14,-2-4-9,-5 2 3,-6 2-5,-1 1-4,-7 2 8,-4 5 14,2 6-13,-5 4-9,0 9-1,-3 5-5,0 7 0,-2 4 12,-4 8 1,-3 4-5,0 7-7,-1 1 0,7 1 1,-3 4-1,0 1 5,-2 3-6,0 3 0,6 1-9,5 1 3,6-4 5,7-1-44,4 5-147,1 7 93,3 4-67,1 6-38,14 63-69</inkml:trace>
  <inkml:trace contextRef="#ctx0" brushRef="#br0" timeOffset="43923.512">5358 4451 724,'-9'-11'179,"2"1"-94,-5-8 4,-1 4-8,0 2-44,-4 3-17,1 5-20,-1 1 0,-2 7-1,0 6-18,0 1 19,3 2-1,3 12-2,-4 2 3,5 5 0,3 2 0,-2 4 1,4 0-2,4 5 1,5 2 0,2 0-1,6-4-8,3-7 8,2-8-7,6-12-5,-2-11-5,1-10 18,4-18 13,4-20 17,0-23-21,0-12 15,0-3-6,-2 2-6,-4 13-2,-5 13-9,-5 19-1,-8 12 23,-2 17 20,-4 7-43,-1 2-13,0 3-17,0 6 21,0 5 9,-3 12 0,2 13 1,-3 11 5,-2 8 3,2 4-1,0 5-1,-3 7-5,2 0 8,1-4-1,-1-3-3,1-7-5,4 1 7,-2-5-2,4-7-5,2-10 5,7-7-6,2-8 8,6-1-2,2-2-5,4-2 8,6-5-9,2-8-81,44-36-186</inkml:trace>
  <inkml:trace contextRef="#ctx0" brushRef="#br0" timeOffset="44615.551">780 4251 903,'0'0'265,"0"-1"-176,1 1-32,-1-3 58,2 1-11,1 2-40,-2-2-34,1 0-30,2 0-30,10-6 30,8-5 1,9 0 8,8-1-9,0 3-1,3 4-21,0 3-116,-3 0-65,-5 0-41,42-32-115</inkml:trace>
  <inkml:trace contextRef="#ctx0" brushRef="#br0" timeOffset="45267.589">1420 3725 831,'-6'-4'171,"-1"1"-43,-10-9-32,2 6-35,-3 2-38,-1 3-17,1 6-6,-3 7-17,1 10 10,-3 8 1,6 4 4,0 2 1,4-3-5,5 2 5,1-3 0,5-3-6,2-3 1,0-3 5,4-7-32,4-1-30,3-11-41,6-4 44,10-8 60,7-15-1,3-11-6,4-7-17,-9-4 24,-5 2 0,-7 9 10,-10 4 1,-5 7 2,-3 10 4,-2 3 14,-3 8-1,1 4-30,0 5-15,-2 2-1,2 8 15,-5 9 1,1 7 0,0 2 0,2 4 1,3-5-1,-3-4 1,2-5-1,2-3 1,0-5 0,0-3-1,0 4 0,-3-1 0,-1 9 0,2 5 1,-4 8-1,2 12 1,-3 4 0,2 0-1,2 4 1,2-4 0,1-12 0,3-13 5,-2-13-6,2-11 1,-1-6 30,0-2-10,0 0-21,-1 0-22,3 0-4,0 0-1,5-4 18,4 0-106,32-21-113</inkml:trace>
  <inkml:trace contextRef="#ctx0" brushRef="#br0" timeOffset="48052.748">2308 5095 210,'0'-3'276,"0"3"-129,-2 0-51,2-2-8,-2 2 17,2 0 2,2 0-26,-2 0-29,0 0-17,-2 0-11,1 0-6,1 0 7,0 0 8,1 0 0,1-1-1,-2 1-10,3-3-12,-1 2-10,2-3-27,7-1 27,3-1 30,4 3 17,5-4-19,2 0-14,3-2 1,2 1-3,-1 2-12,1 5 9,1 0-7,-4 2-2,1 4 0,-2 1-2,-4 4 1,-1-1 1,-5-4 0,0 1 2,-3-2 8,3-4 4,4-1-2,2-2 7,4 0 14,3-4-9,-2 0-4,1-1 5,-4 0-14,1 5-5,-5 2 0,0 1-6,-3 0 1,1 1 0,-5 2-1,0 0 0,3-2 1,0 2 0,2-6 10,3-1-10,2 1 0,1-2 7,4-2-2,-2 3-6,0-4 8,-1 6-8,-6 2-1,1 0-5,-2 4-3,-2 2 8,3-3-6,-2 4 7,1-5 1,2 2 8,7-2-9,7-1 1,0-1 11,4 0-10,-3 3-2,-4-2 0,-7 8 0,-1-4-1,-9 0-11,-1 2 11,0-4 0,-4 3 1,4-1 0,2-1 6,1 1 0,1 0-5,-1-4 0,-1 3 0,1-4 1,-5 0-1,-1 0 0,-3 2 6,-5-2-6,2 0-1,0 2 0,-1-2 0,-2 2-1,4-2 1,0 2 0,1-2 0,0 4-5,1-1 5,-4 0 1,4-3 0,-4 0 7,-3 0-2,-3 0 6,3 0 4,0 0 2,-4 0 27,1 0 5,1 0 1,1-6-21,-2 2-21,-1 0-8,-2-4 5,2 1-6,-3-5-1,1-1-7,-3-6 1,-2-1-17,0-7 12,-3-1 6,-1-1 5,1 2-5,3 4 5,2 5 1,3 6 0,1 2 1,2 5 0,1 2-1,0-1 1,-1 1-1,3 1 0,0-3 1,0 4-1,0-5 1,0 6-1,0 0-9,0 6-7,0-5-8,0 1-8,3 2 10,1 4 14,4 2 1,-1 4 5,5 1-8,-1-1 4,-4 2 4,2 1 1,3-5 0,-5 4 0,1-3 2,1-2-1,-3 3 0,0-3-1,1 5-8,-5-2 3,2 3 5,-4 0 1,-1 5 0,-4 5 0,-3 1 1,-2 4 7,-2-3-7,2-2 6,-2-2-5,0-5 8,1-2-2,-3-4 2,-2-2 2,-1-1 2,0-5 5,-3-2-8,-1-4-11,2 0-23,-4-2-187,-28-12-280</inkml:trace>
  <inkml:trace contextRef="#ctx0" brushRef="#br0" timeOffset="48931.7979">2655 5583 954,'0'-6'172,"3"6"-158,6 0-14,3 6-10,3 0 10,3 0 1,0-1-1,-2 1 1,2 3-1,-3 4-1,-4-4-6,2 11-7,-4-1 14,1 5 8,-4 6 7,-1 3 0,-2 4 1,-3 7-1,-5 1-9,2 0 5,0-3-4,2-6-1,-3-9 0,3-9 2,-1-2 2,-2-6 8,4-4-10,-1-5 4,-1 3-11,-2 8 11,1 4-4,-4 8 0,6 0-8,1-2-2,1-6 2,1-8-5,1-6 5,-1-6 56,-2 0 70,1-4 22,-1-6-22,2-9-84,-2-13-30,3-7-11,0-2 8,0 0-9,2 6-1,1 1-11,1 3 12,2 4 1,-3 3 0,-1 5 6,-1 6-5,-2-1 5,2 6-6,2-3-1,0-3-5,7-2-9,0-5 8,10-5-1,2-2 6,1 2-5,-1 4-3,0 7-102,-6 13 5,-2 7-154,7 49-44</inkml:trace>
  <inkml:trace contextRef="#ctx0" brushRef="#br0" timeOffset="49293.819">3091 5916 581,'0'14'63,"0"5"-47,0 16-15,0 16 0,2 4 5,3 1 9,3-3 2,4-7 19,4-3 0,1-16-3,-3-6 9,0-13 6,-3-11 45,-1-7 76,0-15-34,8-12-30,-1-20-66,-3-8-12,-6 4 14,-8 10 5,-6 14 37,-5 18-23,0 10-38,-2 9-11,-4 6-10,-5 12-1,-3 7 0,-1 1 0,6 0 0,8-7-80,5-1-172,3-6-106,-10-48-453</inkml:trace>
  <inkml:trace contextRef="#ctx0" brushRef="#br0" timeOffset="50241.873">2570 5412 878,'-3'0'230,"3"0"-86,-3 0-74,3 0-47,2 0-23,-1 0-14,6 0-28,6 4 42,5 2 0,9 0 6,1 1 0,3 1-5,1-4 5,0 2 5,2 4 4,3-3 10,6 2-2,3-2-10,-4 1-1,1-7-1,-3-1 11,-4-7 22,-4 2 23,-5-5-2,0 2-35,-7-4 1,-2 6-1,-2 2-10,2-2-8,0 0 1,0-1-7,1 3-4,-1 0 4,-4 3-5,-1 1 0,-7 0 0,1-3 0,-5 3 1,-1 0-1,-1 0 1,0 0-1,0 0 0,1 0 0,1 0 0,1 0 0,0 0 5,0-4-6,-1 4 1,-1 0 5,-1 0 3,-1 0 6,1 0 15,-2 0 30,1-2 19,-4-2-7,-2-8-61,-8-3-2,0-7-9,-7-2-1,7 0 0,-4-1-14,-2 2-12,4 1-3,-2 8 5,3 1 25,3 1 1,1 5 7,6 2-7,2 4 5,4 1-6,0 0-13,4 0-20,3 3-4,12 6 23,3 8 13,10 1 1,2 5 0,-4-1 1,-3-1-1,-4-1 1,-6 1-1,1-5 0,-6 2 0,-2-3 0,-2 1-8,-4 0 7,-4-3 0,0-3 1,-4-1 0,-6 4 12,-6 3-3,-6 5-3,-1 4-6,1-7-46,4-2-189,-4 5-259</inkml:trace>
  <inkml:trace contextRef="#ctx0" brushRef="#br0" timeOffset="54370.109">8741 2620 509,'0'0'503,"-3"0"-305,0-1-95,0-2 68,-1 2-18,1-2-63,1 2-3,2 1-49,2 0-38,-1-2-20,5 1-27,1 1 5,8-3 33,8-2 9,11-3 9,-3-4 0,1-2 0,-7 2-3,-11 3-5,-7 1 6,-5 6-1,-2 2 12,0 0-16,0 0-1,0-1-1,1-2-27,2-1-31,-3 1 17,3 2 31,0 1-7,-3 0-8,-3 3-16,0-2 2,1 6-12,1 4 14,-2 1 37,3 6 4,-2 1-4,1 3 0,2 5 0,-1 1 0,4 9 1,-2-2 0,3 8 6,-2 5-7,0-2 0,-2 10 8,2 4-2,-6 4 6,3 7 8,0 0-2,-1 0 1,1-3-5,1-7-4,-1-2-1,0-4 8,3-6-11,-3-8-6,0-10 7,0-8 1,0-9-2,0-10 6,-3-2 16,3-4 88,-4-2 26,-6-4-32,-10-3-88,-2-8-22,-3-3-45,-1-1-77,3-5-68,4 0-83,6-2-36,-5-69-355</inkml:trace>
  <inkml:trace contextRef="#ctx0" brushRef="#br0" timeOffset="54751.1309">9087 2590 667,'5'2'75,"1"0"-63,7 4-11,6 2 0,7-1 1,5-3 13,2-3 12,5-1 3,-4-1-8,-8-2-1,-8 3-4,-6 3-1,-8 0-16,-1 1-16,-8 4 16,3 5 46,-5 7 106,-4 11 28,-4 12-57,-6 2-56,1 3-16,-4-9-13,3-3-10,-2-5-4,-4-1-3,2-2-9,-6 3-6,1-7-4,6-4 4,6-11-6,9-5-18,5-9-128,13-57-402</inkml:trace>
  <inkml:trace contextRef="#ctx0" brushRef="#br0" timeOffset="55539.176">8569 2408 959,'-3'-2'216,"6"2"-111,-6-2-57,6 0-48,3 0-13,2 0-37,10 0 46,10-6 4,13-4 18,11-1 9,3-3-17,3 3 11,3 6-5,-1 5-15,5 4 12,-1 1-12,5 0 1,-3-3 8,2-8-1,-8-6 23,-6-1-17,-9 0 7,-15 6-5,-10 1-7,-6 5 1,-8 1-10,-2 0 8,-4 2 8,0 0 14,-1 0 38,1 0 8,-3 0-11,3 0 4,0 0 11,-2-2 2,-2-6 7,-3-4-59,-4-9-31,-5-1-1,-4 0-19,-5-1 10,-1 6 10,2-3 6,0 4-6,5 4 9,3 2-3,1 5-5,9-1-1,0 5 0,6-2 0,0 3-14,3 0-19,-2 0-13,5 0-49,6 4 44,5 7 44,6 3 5,7 5-7,6 1 9,-1 5 0,-1 1-3,0 0 3,-5 1 0,-1 1 0,-3-4 1,-4-1 11,-7 0-12,-1-9 6,-8 2-6,-4-3-12,-6 2-3,-6 2 15,-4 11 14,-8 11-14,-2 3-222,5 1-114,10 50-140</inkml:trace>
  <inkml:trace contextRef="#ctx0" brushRef="#br0" timeOffset="55828.1929">9978 2853 968,'0'-6'174,"0"2"-32,0-4-76,1 7-6,-1-2-37,6 3-23,9-4-14,8-2 13,16-1-5,8-5 6,4-4 8,-1 0-7,-6 3-1,-11 6 1,-9 4-1,-4-1 0,-2 8 0,-3 0-52,0 9-154,-1 32-259</inkml:trace>
  <inkml:trace contextRef="#ctx0" brushRef="#br0" timeOffset="56104.208">9964 3360 982,'0'0'270,"0"-3"-167,1 3-91,1 0 0,0 0 17,-1-4-6,4 4-22,4-2-1,9 1 24,5 0 9,4-3 9,10 0-8,4-2-13,4-4-3,3 5-10,-4-3-2,-1 4 4,-5-6 4,-4 6-13,-4 0-1,0 2-2,3 0-179,28 6-332</inkml:trace>
  <inkml:trace contextRef="#ctx0" brushRef="#br0" timeOffset="57439.285">11393 2509 602,'-10'-4'153,"0"1"-71,-10-4 22,-2 0-70,-5 1 8,-3 3-1,-3 2-13,-3-3 11,3 1 66,2 1-7,4-3-53,7 4-26,3 1-13,1 1-6,4 6-6,-6 8-3,1 4 1,0 11-2,3 5 9,1 7-10,2 6 5,5 7 5,3 4-13,3 3 13,5-3-7,1-7 8,6-9-11,3-14-23,6-14 13,6-15 21,11-16 28,10-21 2,9-15-3,-4-14-10,-6-6-5,-11 6-5,-10 10-1,-9 7 0,-11 15 6,-6 5 6,-5 9 15,-1 7-12,-4 4-21,4-1 19,3 10-19,2 0-1,-1 10-46,0 2 32,1 15 14,-4 9 1,-2 8 0,0 10 0,-3 5 0,1 4 0,-1 1 0,0-2 0,2-6 1,-1-7 0,6-2 0,3-6-1,0-3-1,0 7-4,2-7 5,1 2 0,-1-3 1,3 0 0,-2 1 0,-2-5-1,1-2 1,0-5-1,0-8 0,0-7 1,1-3-2,0-8 1,0 0-1,0-4-14,4-2 15,3-1 22,3-7 29,8-11-12,7-9-19,4-7-20,6-6-101,5-2-107,78-102-158</inkml:trace>
  <inkml:trace contextRef="#ctx0" brushRef="#br0" timeOffset="57631.296">11911 2735 85,'-6'-4'1085,"3"0"-824,-3 2-93,2 2-106,4 2-62,-2 5-9,0 0-14,-2 3 23,3 12 0,1 3-1,3 1-87,7-3-179,32-4-283</inkml:trace>
  <inkml:trace contextRef="#ctx0" brushRef="#br0" timeOffset="58275.333">12129 2567 604,'-2'-4'291,"2"-2"-167,-3-1 16,8-2-82,7-2-43,10-4 3,2-4-3,6 4-4,-2-2 2,-3 10 1,-5 5-11,-5 4-3,2 11-23,-4 5 11,2 9 1,4 11 11,-4 7 9,6 14 4,-4 15-7,-3 7 0,-1 9 8,-6-4-4,-7-7-4,-3-12-4,-5-16 13,-5-15 7,-3-10 37,-3-7 2,3-6-19,1-10 24,0-6 54,6-12-60,2-14-60,7-16-4,13-20-4,8-17-25,9-8 20,7-2-32,2 5 30,-1 11 7,2 5-5,-2 10-14,5 7-18,-2 8-81,4 13-68,-5 8-40,41 2-261</inkml:trace>
  <inkml:trace contextRef="#ctx0" brushRef="#br0" timeOffset="58610.352">12715 3122 355,'0'13'161,"3"5"-23,0 8-18,0-3-29,1-3-44,1-11-17,1-5 9,0-4 42,-1-1 1,-1-3-8,2 0-14,3-4-11,0-6-8,5-8-16,-3-3-13,-2-10 8,-2-1-13,-6 0-5,-6-6 4,-5 10 25,-5 3 25,-3 15 1,-4 8-42,-2 6-15,3 9-16,-3 10-61,9 6-175,-13 48-108</inkml:trace>
  <inkml:trace contextRef="#ctx0" brushRef="#br0" timeOffset="59354.394">12066 2074 1104,'-10'-5'144,"4"3"-28,-3-5-41,6 4-30,3 6-45,0-3 0,3 0-29,5 1-28,9 3 57,13 1 3,14-1 62,17-4-5,6-5-9,10-4-2,1-1 8,-1-3-12,3-3-10,-2 3-4,-6-5-19,1 4 3,-10 2-4,-9 2-10,-11 3 5,-16 3-1,-9 1-4,-11 0-1,-7 3 32,-4 3 62,3-3 16,-3-7-10,0 4-29,-2-8-46,-3-8-18,-3-2-7,1-5-1,-5-2-21,3 1-14,-2 1-12,-2 5-23,-3 3 50,6 4 21,-2 1 0,5 5 6,7 5-6,2 0 0,5 3-32,3 6-73,12 2 39,12 7 51,10 1 14,5 4 0,1-2 1,-5 2 0,-10-4 0,-7-2 0,-10-4 0,-3 2-1,-8-5-9,-1-1 2,-2 0-1,0 3 0,-2 1 9,2 3 7,0 4 1,0-1-7,2 6-1,-2 0-63,1 1-295,-19 12-314</inkml:trace>
  <inkml:trace contextRef="#ctx0" brushRef="#br0" timeOffset="62551.577">12933 1629 574,'-6'-4'111,"-1"-3"-39,-4-5-5,-1 2 88,1-1 2,0 2-64,2-1 26,0 3-7,3-2-40,4 2 41,-2 4-17,4 2-35,-1-2-25,2 3-36,-1 0-4,0 0-23,4 4-9,0-1 6,6 8 21,7 1 9,3 1 4,7 0-3,3 0-1,-2-4 1,5 2 0,0 0 6,0 0-6,-5 5 5,-8 1-6,-1-1-1,-3 3 1,-4-5 1,-2-2 1,0 2-1,-4-5-1,0-1 1,-2-1 1,1-4-1,0 3 0,-2-2 0,-1 0 0,2-2-1,-2 0 2,-2 0-2,-2-2-1,1 2-5,-2-1 6,3 2-1,-2-3 2,0 3-1,2-3 6,-1 0-6,-1 1 1,-2 6 0,-4 5-1,-7 10 12,0 4-11,-4 3 1,5-6-1,-1 3 0,6-7 0,-1-1-1,4-4 1,-2-6 0,5-3 1,0-2-1,3-2 1,0-2 10,0-2-11,2 3 14,-2 0-15,0 0-5,1-1-49,-1 5-70,-3 5-2,0 5 84,0 4 9,-1 1-8,1 2-1,3-6 15,0-4 9,0-6-58,0-5 10,4-1-143,7-16-367</inkml:trace>
  <inkml:trace contextRef="#ctx0" brushRef="#br0" timeOffset="80667.614">1471 7380 756,'0'0'174,"0"0"-45,0 0-86,2 0-43,-2 0-1,5 0-1,-2 0 2,3 3 0,6-3 0,0-3 0,9 0 1,0-1 1,6 2 5,2 0-5,1 2-1,3 0 4,2 2-4,3-2 5,1-2-5,1 0 0,3-5 1,1 1-2,-2 1 1,1-1-1,3 2 0,2 0 0,5-3 6,8 3 5,0-2-1,4 0 5,-3 0-15,1 0 12,1 0-11,4-2 12,3 2-4,1 5-8,-1-1 11,0 5-6,0 1-5,-3 2 0,1-2-1,2-2 12,6-4-6,45-9 9,19-9-2,1 2-2,-54 4-2,10 5-3,-3 2-5,2 0 7,2 3 1,1 0-9,-8 0 14,-6 2-5,6-2 0,9-1-8,4-6 5,12 0 9,-10 1-9,-5-5 1,1 7 2,5 7-7,-2 2 4,4-2-6,-11 1 1,-6 0 10,-3 0-10,1-3-1,1-1 0,3 0 0,5-6 0,-11 4 1,-3-2 0,4-5-1,-3 5 1,0-2 1,2 6-1,-1-4-1,-5 8 2,-44 0-2,-2 2 0,-1 0 6,42 0-6,-1 0 0,46-1 0,4-6 0,1-10 0,-91 9 0,0 3 0,1 0 0,41-7 1,0-2-1,3 5 0,1-1 1,-3 4 4,-3 4-4,-2 0-2,1 4 1,-1-1-1,3-3 0,49-5 1,14-14 1,-4-10-1,-97 20 0,-2 2 1,0-3 0,37-3-1,-5 3 1,-2 2 0,-2 7 5,1 1-6,1 3 0,-1 2-1,4-4 1,1 2-1,4-6 1,46-6 0,19-9 0,3-3 0,-63 6 0,7 0 1,0 1-1,3 0 1,0 2-1,-5 7 0,9-4 1,-15 0 6,-42 8-7,1-2 0,1 3-1,40-1 0,1 0 0,44 2 0,7-1 1,-92-1 0,0 1 0,41 0 0,-6 1 0,3 0 1,-3 2 1,3 0-1,0-1-2,-2 6 2,-4-4-1,-5-2 0,0 2 1,-4-3-1,2 2-1,-5 3 1,1-2-1,-4 7 0,-2-3 1,2 0-1,-5 2 1,-3 0 1,-1-4-1,3-2 0,0-2 0,5-1 0,-1-1 0,5-1 0,-2-1 1,-5-2 8,-3 4-9,-2-1 0,-4 2 0,-8 3 0,1 3 0,-4 3 0,3-1-1,0 1 1,1-3-6,4-2 6,2-5 0,0 0 1,0-5-1,-1 2 0,-1 2 0,-5-2 0,1 0 0,-2 6-1,0 1 1,2-1 1,3 1 3,1-3-4,4-1-1,1-1 1,3-4 0,0-1 0,0-1 1,2-1-1,-3 3 1,-2-2-1,0 5 0,-2 4 1,2 5 5,-3-2-5,2 3-1,4-4 0,5-4 0,4-3-1,5-4 0,1-10 1,9 1 0,-6-6 1,5-3 0,-5 5-1,-1-2 1,-8 1-1,-1 5 0,0 2 0,0 4 0,5 3 0,0 3 0,7 1 1,1 0-1,2-3 1,4 1 1,1-1-2,1-3-1,3-4 1,42-3 0,15-2-1,-7 4 0,-45 8 1,-1-1 0,9-3 0,6 9 0,6-2 0,-3-3 0,-1 3 1,-5-3-1,1-4 6,2 7-6,1-6-6,-1 8 6,-5-9 0,-7 7 0,4-4 1,-1 7-1,3-6 0,-1 3 0,0 2 0,0 1 0,-4-2 1,2 2 5,3-2-12,2 2 6,5 2 0,-1-2-1,-12 2 0,-1-2 1,6 0 0,5-4 0,3 0 0,6-6 0,4 3 1,-6-3 6,5-4-7,6 3 0,-2-2-2,17 1 1,-13 7 0,0-14 1,8 10 0,13-1 0,6 0 5,-2 3-4,0-4-2,11-6 0,7-3 0,-4-2 1,5-3 0,13-1-1,12-9 1,1 1 0,4 6 1,19-4-1,-7 2 0,11 4-1,19-6 1,-4 5 0,-2 2 6,15 3-6,-18 2-1,17 2 0,3 3 1,-22 1 4,12 6-4,-9 2-2,8 3 2,12 3-1,-10 0 1,-1 3 5,8 1-5,-5-2-6,12 6 6,-8 6 0,-8-3 0,4 3 1,-12 1-1,6 4 0,7 4 0,-14-1 0,1 1 0,-8 3 0,0 3 1,13-3-1,-7 7-1,-13-3 1,0 7 0,-14 2 0,4 2 0,2 10-1,-9 2 0,-13-5 1,-5-8 1,-5-6-1,-14 5 0,-6-4 0,-2-2 0,2-9 0,-13 1 0,-7-9 1,-10 0-1,-1-3 1,-11 5-1,-5-6 0,-10 2-1,-57-9 1,-3 1 0,-7 0 0,24 8 1,-15-2-1,-12-2 0,-7 2 0,-2-3 0,-1 3 0,-2 3-8,3-3 8,-3 6 1,1-6 0,-2-2-1,-5-1 0,0-6 0,1-3 1,4-3 0,5 3 0,4-4 0,0 3-1,4-3 0,-6 3 1,-5-1-1,-1 2 0,-9-1 0,-3 1 0,0 0 0,-3 1-1,-4 1-88,-5 3-83,-1 3-43,-28 11-131</inkml:trace>
  <inkml:trace contextRef="#ctx0" brushRef="#br0" timeOffset="84901.856">10095 5915 773,'-3'-7'245,"0"0"-56,-1-2-74,1 6-13,2-2-15,1 5-16,1-1-32,-1 1-17,3 0-10,-3 0-6,0 0-4,3 0-2,1-2-2,6-8-7,18-4 9,14-9 0,13-9 1,18 0 0,1-2 0,3 4 6,2 1-6,-8 7-2,-5 2 1,-9 3-1,-8 5 0,-6 4 1,0 1-2,-1 0 1,6-3 1,4 1 0,11-6 0,3-4 0,-2-2 1,-5-1-1,-9 3 2,-19 0-1,-7 8 1,-13 0 5,-7 7 2,-4-2 9,-3-4-10,-3-3 4,-6-3-2,-6-6-2,-3 2-7,-7-5 1,0 2 3,-1-5-4,-7 8-1,2 0 1,3 0 0,4 9-1,7 2 1,10 2 1,4 3-2,6 4-10,1 0-14,4 4-12,6 3 23,9 2 11,7 5-4,7 4 6,6 7 0,-6 2-1,0-1 1,-9 2 0,-4 1-2,-4-2 1,-7 1 1,0-6-15,-6-5 15,-4 1 0,-2-4 1,-3-3 0,-6 0 19,-3 0 4,-8 9-9,-11 11-6,-5 2-9,-6 7-79,2 0-234,-57 17-617</inkml:trace>
  <inkml:trace contextRef="#ctx0" brushRef="#br0" timeOffset="86484.9459">10076 5919 733,'0'0'225,"0"-3"-151,2 2-43,-2 1 46,3-3 28,1-1-48,5-6-33,3-5-12,8-7-3,-1 5 1,3-1 1,-3 7-4,0 0 1,1 7-2,4-1-5,6 0 0,4 1 5,5-3 0,6-5 1,0 0 7,5-7-2,-2 2 0,-3 0 1,-3 3-4,-6-1-8,-1 3-1,1 4 0,-5-1 1,-5 1-1,4 0 0,4-8 6,0-4 1,5-3-1,2-3 2,-3-3-7,-5 5 5,-5 4-6,-10 7 1,-4 6 0,-9 3 0,0 4-1,-2 0-8,3 1 2,3 2 5,4 0 0,2 1 1,7-4 0,-1 0 5,1-7 3,-3 0-7,-6-2 8,-1 0-8,-7 6 7,-5 3 7,0-2 48,-2 4 24,2-2-33,0 0-27,0 0-14,0 0-11,0 2-1,0-2 0,0-2 1,0 2-1,-2 0 16,4 0-8,-2 0 36,-6-16-23,-4 0-14,0-1-7,-3-3 8,-4 4-7,-1-2-1,3-1 5,-3 2-6,5-2 0,-1 2-1,-2-6 0,3 0 0,-1 3 0,0-2 1,2 3 0,3 4 0,2-2 1,-2 9-1,2 3 1,1-1 0,2 2 0,1 1-1,0 2 1,0-3 0,3 4-1,0 4-14,3 0-13,3 6-1,4 10 14,7 5 14,4 9 1,5 4-1,1-3 0,3-3 0,-2-5 5,-2-4-5,0 1-9,-3-2 8,2-3 1,-1-1-1,-4 1 1,1-3 1,-4 0-1,-4-3-1,-1-1 1,-8-5-1,0-4 1,-4-1-1,-2 0-5,0 1-2,-4 6 8,-8 8 3,-4 9 9,-11 6-3,-1 1-3,2 2-5,0-4 1,-2 0-2,2 0 5,1-5-5,7 0-37,4-6-154,15-7-140,27-13-224</inkml:trace>
  <inkml:trace contextRef="#ctx0" brushRef="#br0" timeOffset="101918.829">2298 8471 997,'-5'-1'146,"2"1"-64,-6 3-82,-2 17 1,-7 12 11,-8 16-12,-6 13 6,4 1-5,4-3 7,5-4-1,1-2-1,7 0 3,7 11-1,-1 13 1,0 68-9,-9 58 8,-7 57-1,2-55-5,-8 31 8,-10 15-2,2-12-7,16 7-1,4-11 0,6-47 0,6 1 0,1 27 19,2 34-2,-4 3-1,-2 49-5,-7 10 5,2-10-5,-4-11-10,9-27 8,2-15 1,8 13-10,2-26 0,7-5 0,-2 8 1,-1-20-1,-4-25-1,-7 3-7,-3 17 8,9 8-1,-10 11-95,2-11-10,11 5 50,22 7-88,-13-28-594</inkml:trace>
  <inkml:trace contextRef="#ctx0" brushRef="#br0" timeOffset="103039.893">9225 8842 735,'-2'4'243,"0"1"-162,-1 14-21,-1 4 42,2 2-9,1 8-26,1 0-1,4 1-4,2 8-10,8 14-25,-2 22-12,7 81 2,-13 51-7,-30 23 2,-13-46 2,-20 33-5,-5 26 7,3 10 13,5 34-22,10-18 2,9 25-7,6 4-2,5-5 5,1 13-5,4-21-6,4-32 6,-4-21 8,-5-39 0,-1-27 7,-5 14-2,-14 13 1,-2 18 4,19-62-9,14-40-9,3-6 0,3 14 6,3 18 5,17 37-11,-11-21-36,-5-35 18,3-12 17,-10-2 0,-1 7 1,5 40-1,-7-47-130,5-58 89,1-10 5,1-6-25,-6 28-112,-5-7-151</inkml:trace>
  <inkml:trace contextRef="#ctx0" brushRef="#br0" timeOffset="126870.256">4699 7305 703,'-4'-3'243,"2"1"-39,-1 0-57,3 0-49,-1 4-7,1-2-23,-2 0-26,2 0-42,2 0-2,2 0-46,13-2 48,8-2 9,15 1-9,12-6 17,-1 0-16,3-5 13,-4 4-13,-4-6-2,-4 7 2,-6-1 5,-6-1 2,-9 6-8,-3 5 0,-10 0 0,-1 0-67,-10 3-99,-7-1-26,-65 12-279</inkml:trace>
  <inkml:trace contextRef="#ctx0" brushRef="#br0" timeOffset="127126.271">4710 7267 700,'-4'0'217,"4"0"-88,-3 0-88,2 4-41,1 0-18,0 4 0,1 9 18,1 12 0,1 17 1,-1 11 0,-1 10 14,-2 3-1,-1 1-2,0-1-5,1-6 2,1-3-7,-2-6-1,2-10 10,0-9-10,0-17-1,3-11-4,2-12-97,19-78-196</inkml:trace>
  <inkml:trace contextRef="#ctx0" brushRef="#br0" timeOffset="127315.282">4797 7606 877,'0'0'195,"4"0"-195,0 0-17,4 2 17,8-4 45,2 1 33,12-4-18,7 0-12,3-4-27,4 0-8,2 5-5,-9 0-7,-6 4-1,-7 1-105,-10 6-69,-14 31-153</inkml:trace>
  <inkml:trace contextRef="#ctx0" brushRef="#br0" timeOffset="127495.2919">4723 8012 1111,'2'-4'215,"2"2"-164,5-3-51,6 0 22,6 2 8,6-1-1,1 4-23,2 1-5,4 5 8,5 0-9,4-2-123,6-2-201,56-27-567</inkml:trace>
  <inkml:trace contextRef="#ctx0" brushRef="#br0" timeOffset="127764.307">5250 8035 288,'11'7'108,"0"1"-23,13 9 1,-5-11 13,-5-2 69,-2-6 1,-2-4 31,-2-9-11,1-7-72,1-12-62,-6-8-29,-7-2-20,-5 3 3,-3 14 12,-4 8 45,-7 12-26,-5 15-29,-6 19-11,-3 10 0,6 7-6,8-1 0,13-8-20,11-5-121,10-5-120,53-8 15</inkml:trace>
  <inkml:trace contextRef="#ctx0" brushRef="#br0" timeOffset="128134.328">5764 7463 1234,'0'-3'253,"8"0"-245,10 1 16,10-2-2,14 0-5,11-2-1,7-3 11,4-1-10,-3 3-7,-10 0-10,-10 5 1,-9 2-1,-6 0 0,-6 0 0,-7 0-70,-7 2-108,-9 2-122,-62 15-483</inkml:trace>
  <inkml:trace contextRef="#ctx0" brushRef="#br0" timeOffset="128321.339">5865 7830 791,'1'2'252,"2"0"-239,3 2-13,8 5 0,5-3 97,9-4 107,11-2-49,10-4-53,5 0-48,2 1-27,2-2-14,-1 1 4,-2 1-17,0 0-155,1-4-377,63-61-205</inkml:trace>
  <inkml:trace contextRef="#ctx0" brushRef="#br0" timeOffset="128650.358">6821 7432 892,'-9'14'573,"3"14"-524,-6 26-47,-2 14 5,2 13-7,8-8-1,7-17-14,10-15-28,8-18 43,8-16 25,6-24 100,10-18-43,6-27-22,1-11-27,-2-7-19,-9 9-1,-11 6 1,-14 11-14,-8 9 12,-13 1 3,-10 9-3,-10 0 4,-12 5 23,-4 11-15,-2 7-12,6 8 3,6 7-15,11 6-12,1 11-5,5 12-4,4 13-34,-1 10-136,-3 113-306</inkml:trace>
  <inkml:trace contextRef="#ctx0" brushRef="#br0" timeOffset="131690.532">3134 10022 375,'0'2'321,"0"-2"-243,-2 2-56,2-2-8,0 0 14,-3 0 95,3 0 33,0-2-22,0 0-7,0 2-34,0 0-9,0-2-16,0 2-20,3 0-18,-3 0-15,0 0-2,0-2-2,2 2-11,-1-2-9,-1 2 8,1-1-12,-1 1 2,3-3 1,-2 1 10,1-3 0,5-6 20,2 0-5,3-8-14,3 3 5,3-2-6,1 3 1,1-1 0,3-2 0,1-3 6,4-7-6,4-5 0,-1-6 13,4-7-8,-2-2-5,-5 4 6,-8 5-5,-6 10 7,-3 13-8,-7 3 1,-1 8-1,-2 3-1,2 0-1,0-2-11,6-4 11,6-5 0,0-5 0,3 0 0,-1 1 1,-4-5 1,-2 5 0,-3 5 7,-4 5-7,-1 2 0,-1 1-1,3-4 1,-1 2-1,0-1 0,0 2 0,-1-1 1,-2 2-1,-1 1 6,0 1 6,0 0 5,-1 0-2,-2 0-2,1-2-2,1 2 1,0-1-3,1 0-3,-2 0-5,2 0 7,-2 1-8,0-6-1,-3 5-19,-1-3-7,-5-1-1,-1 2 17,-10 5 11,-7 2 8,-2 4-1,5 1-5,2-1 8,7 2-4,4-7-5,4 3 0,7-4 1,1 0-2,2 0 0,1-3-9,1 2-24,0 0-21,7-3 14,4 4 40,6 4 0,10-3 0,2 3 8,-4-1-8,-2 1 2,-9 2-1,0 0 5,-4-2-4,-2 2-2,3-3 1,-1-3 0,-3 3 0,-2-2-1,0-1 1,-6 0 0,-1 1-1,-1 2 1,-1-2-1,-1 3-9,-1-1-15,-2 3 15,3 10 9,0 6 10,-1 9 2,2 10 0,1 2-3,1 1-7,-1-9 4,3-5-5,-6-10 0,2 0 5,-2-4 3,-1 5 0,-1 3-9,1 5-98,1-3-282,2 15-378</inkml:trace>
  <inkml:trace contextRef="#ctx0" brushRef="#br0" timeOffset="132733.592">4923 9673 1055,'0'4'315,"3"-4"-255,5 0-58,3 4-3,8 6 1,-1-1-18,-2 5 0,4 4-2,-6 5 11,6 3 8,0 8-8,1 6 9,-2 6 11,4 7 4,-7 3 8,4 1-1,-5-6-7,-2-4-1,0-6-13,-1-5 5,-3-1-6,-1-9 0,-4-4 0,1-7 0,-3-4 8,0-3 1,-2-4-3,0-1 0,0-2 10,-2-1 5,2 0 2,-2 0 4,2 0 9,-2-1 37,-1 1 44,-5-3 8,-5-6-83,-11-10-30,-5-12-12,-7-16-21,0-11 21,2-3 7,11 3-6,2 17 9,12 14 2,6 15-7,2 8-5,2 4-45,2 8-23,6 0 52,8 12 16,2 8 0,5 9 1,-2 4 0,1 1 1,0 4 4,2-2 0,-2 0-5,4-4 5,-3-9-6,-1-6-1,-3-7-11,-6-6-3,-4-4-10,-4-7 15,-1-8 10,-2 5 23,4-10 25,2-10-6,6-7-15,3-8-8,-4 1-17,6 5-2,0 4-23,0 6-91,4 2-183,36-33-454</inkml:trace>
  <inkml:trace contextRef="#ctx0" brushRef="#br0" timeOffset="133670.645">7422 9648 765,'-3'0'280,"-2"1"-143,-8 4-100,3-2-17,-3 1 2,0-2 10,1 0 25,5-2 7,-4 0-13,1-2-22,-3-4-2,-1-2 6,-2 0 1,-5-1 1,0-1-13,-4 0 8,-4 4-9,1 4-1,-3 2 1,1 0-20,3 0 8,3 2 3,0-2 3,5 0-14,2 0 14,-1-2-14,6 2 4,5-2-5,-4 0 0,9 2-1,-2 0 1,3 0 1,1 0-1,0 0 0,0 0 7,0 0-7,0 0 0,0 0 7,0 0 11,0 0 9,-1 0 14,1-1-1,-2 1-13,4-3-27,-1 0-7,4-3-28,12-11 31,9-13 4,14-20 22,15-12-22,-1 1 11,-3 4-11,-7 12 6,-8 14-3,-8 6-2,-8 9 1,-1 4-1,-10 4-1,-2 6-26,-6 4-46,-1 4-21,3 1-4,-2 6-11,-1 4-74,-21 54-101</inkml:trace>
  <inkml:trace contextRef="#ctx0" brushRef="#br0" timeOffset="133912.6589">7056 9573 1216,'-1'0'281,"2"0"-188,-1 0-93,0 0-9,4 10-35,1 6 23,4 13 11,2 10 9,2 12 1,2 1 8,-3-4-7,1-7-1,-2-7 9,2-11-3,-1-4 1,2-1-7,4-6-75,24 19-205</inkml:trace>
  <inkml:trace contextRef="#ctx0" brushRef="#br0" timeOffset="135203.733">7176 11744 1129,'0'-2'271,"1"0"-139,1-2-94,2 0-37,10-6 17,4-6 6,13-10 9,12-9-16,5-1-5,0-3 4,-7 5-1,-6 2-4,-7 5-5,-3 4 3,-1 1-3,0-1 15,2-3-20,0 0 14,-2 4 2,-3 2-16,-6 5-1,-9 8 2,-1 1 3,-3 6-5,-2 0-1,-2 0-23,0 3 24,2 0 8,-1-2 16,-1-1 7,-1-1 10,0-5 10,-6 0-36,-6-2-14,0-5-1,-5 5 0,-3 1-1,-1 4 1,0 3-7,1 6 7,6-5 0,2 1-1,6-2 1,3 0 0,4 1 4,2-2-4,2 1-10,0 0-10,5-2-11,7 2-24,6-1 55,12 2 12,4 1-5,0 3-6,-3 0-1,-2 7-8,-4-2 2,-7 3 3,1 0 3,-9-2-1,1 1-13,-5 5 13,-2-2-4,1 8 5,-7 0 0,-4 9 10,-5 3-9,0 6 14,-4 2-10,1 0-5,-5 1-54,-33 46-494</inkml:trace>
  <inkml:trace contextRef="#ctx0" brushRef="#br0" timeOffset="136728.8199">5254 11851 1137,'0'-2'212,"0"2"-130,-2-1-68,2 2-14,0-1-11,0 3-11,3 4-20,2 1 34,2 14 8,3 4 2,0 8-1,-1 4 8,0 7-9,-3 6 0,3 4 6,-5 6-4,2 4-1,2-3 0,-1 1 0,-1-3 5,-3-5-6,1-4 2,-2-12-1,0-5 1,-2-10 4,2-2-5,-2-9 0,1 1-1,-1-1 6,1 1-4,-1-4 4,-1-2-5,1-2 7,-1-4 1,1-2 10,0 0 32,0-2 56,-4-4 41,-2-5-34,-10-14-82,-4-21-32,-4-17-3,-3-10 3,3-6 8,4 5-8,3 20 1,5 14 8,5 24-3,3 9-6,4 7-1,0 0-21,3 6-10,1 3 10,9 8 13,1 5 2,5 8 7,3 5 1,-3 6 1,1-4-1,-3 2 0,-2 5 10,1 3-11,-1-2-5,0-1 5,0-12 1,-3-6-1,0-9 1,-2-11-2,-2-2-12,-1-4-32,-1-5 4,1-7 41,4-8 56,5-15-16,1-14-19,2-14-13,-4-6-16,-2 7-35,-5 11-133,-6-33-410</inkml:trace>
  <inkml:trace contextRef="#ctx0" brushRef="#br0" timeOffset="138033.895">3321 11904 677,'-2'0'186,"0"-1"-93,-5 1-3,0-6 23,-1 6 26,2-3-37,0-1-9,-4 1-19,0-3-38,-7 0-18,2-4-3,-6 4-5,1-4-4,-4-3 5,3 2-1,-3 1-2,5 1-2,-1 6 21,5 0-9,-1 6-9,-2-2-9,1 6 2,1-3-1,-1 1 0,4-3 1,0 1-1,5-2 7,-1 1-8,0 0 0,2 0 0,0-2 0,-2 2 0,4-2 0,-1 0 0,3 2 1,0-2-1,0 0 1,2 0 0,1 0-1,0 0-1,0-2-5,1 2 6,-1 0 0,1 0-10,1-2-6,0-2-14,0 2 13,3-5-16,3-9 33,5-10 13,6-9-13,5-10-17,-1 2 8,3-5-15,-2 7-7,-4 8-5,-4 10 28,-7 9-1,2 6-1,-6 8-14,0 4-21,-2 4-9,-1-3 7,-1 1 14,2 4 21,0 2 2,3 4-70,2 5-128,-2 26-415</inkml:trace>
  <inkml:trace contextRef="#ctx0" brushRef="#br0" timeOffset="138326.911">2947 11958 833,'0'-2'181,"3"0"-166,4-3-15,2-2 12,0 0 6,-1 4 17,3 3-10,0 2-25,2 9 0,0 2 0,5 9 1,-4 7 5,-1 8 0,-1 7 6,0 4 1,-2 4-4,1-4-3,3-6-5,2-3 5,1-6 0,2 0-6,-2-8-107,15 7-378</inkml:trace>
  <inkml:trace contextRef="#ctx0" brushRef="#br0" timeOffset="139920.003">3074 11935 9,'-1'0'632,"0"0"-461,-3 0-77,-1-1-13,2 1-3,-2-2-4,2 0 11,2 0 5,1 0-4,1 2-43,1-4-43,1 2-40,8-3 28,6-3 12,10-2 34,10 3 1,-1 0-23,1 3-3,-6 4-8,-1 2 5,-3 0-6,-1 0 1,0 0 0,4 0 0,-1 2 8,-1 0-8,-3-1 1,-7 0-1,-5-2-1,-3 2-1,-7-1-13,-5 0 14,2-2 14,-1 0-8,-4 1-6,-1 3-207,-56 18-432</inkml:trace>
  <inkml:trace contextRef="#ctx0" brushRef="#br0" timeOffset="140320.025">3142 14369 927,'0'1'140,"0"-1"-101,0 0-38,0 1-1,0-1-9,3 3 0,3-2-4,7 4-22,36 2-178</inkml:trace>
  <inkml:trace contextRef="#ctx0" brushRef="#br0" timeOffset="141302.082">3187 14538 983,'-2'0'188,"2"0"-71,-3-2-48,3 2-30,0 0-5,0-2 16,0 2 1,0 0-27,3 0-24,1-4-33,7 0 33,2-2 6,10-3 3,0-2-3,-3 1-5,-2 0 8,-2 0-3,-4 2 0,3 1 2,4-4 2,10-4-4,5-10 21,17-8 5,4-3-20,0-6 0,-3 1-3,-6 2-8,-13 3 10,-4 11-10,-11 5 7,-2 7 1,-7 4-9,-4 5-7,-4 3 7,-1 1 5,-1 4 40,-1-3 4,1 2-10,-1-2-7,2-1-17,-1 0-14,1 0 8,0 0-9,0 0 0,0 0 0,0 0 7,0 0-7,0 0 1,0 0-1,0 0 2,0 0 2,0 2-4,0-4 0,0 2 5,0 0-5,-2 0 0,2 2-1,2-2 1,-2 0 0,0 0 6,-2-2-6,2 2 0,0 0 1,0 0 8,0 0-8,0 0 15,0 0-10,0 0-5,0 0 4,0 0-5,0 0 1,0 0 0,0 0-1,0 0 1,0 0 0,0 0-1,0 0-1,0 0-17,0 0-12,0 0-15,0 0-42,0 0-39,0 0-51,-5 10-48,1-5 17,-20 11-94</inkml:trace>
  <inkml:trace contextRef="#ctx0" brushRef="#br0" timeOffset="142352.142">3618 14038 929,'-3'0'234,"1"0"-142,-1 0-4,3 0 17,-1 0 27,1 0-12,0 0-54,0 0-22,1-2-22,1 2-22,-1 0-12,1-1-21,3-3-12,4 3 38,8-1 7,4 0 2,6 2 13,-1-2-8,-1 4 7,0 0-13,-4 1 5,-1 2-4,-1 1-2,0 1 1,1-4 1,-3 3-1,-1-3 0,-7 5-1,-4-3-7,-4-3 6,-1 5 1,0 0 8,-1 8-7,-4 9-1,-4 12 9,-7 5-3,2 3-5,-2-1 0,3-10 4,7 0-5,4-7-1,5-4-188,17 32-289</inkml:trace>
  <inkml:trace contextRef="#ctx0" brushRef="#br0" timeOffset="143201.19">5342 14500 291,'6'7'0</inkml:trace>
  <inkml:trace contextRef="#ctx0" brushRef="#br0" timeOffset="143673.217">5412 14459 667,'-3'2'316,"2"-2"-170,-3 3-85,-3 1 7,0-1 34,-5 9-8,-4-2-8,-5 13-46,-5 13-23,-8 19-6,-8 24-10,-37 80 7,-16 34-8,-4-9 1,35-76-1,37-61 0,2-11 0,5-11 0,-20 22 5,13-18-5,11-19 7,4-3 1,3-7 4,6 0 3,3-3 9,3-5-24,4-5-59,7-15 30,8-19-34,8-14 42,4-13 21,-6-3 0,-4 2 0,-7 7 9,-2 12-7,-4 4 8,-4 9 2,-1 8 2,1 5-5,-1 5-8,-2 8 0,0 3-1,-2 8-8,-1 4-45,-2 4-97,1 6-28,1 5 46,-2 13 97,-5 21 26,-8 22-130,-59 169-430</inkml:trace>
  <inkml:trace contextRef="#ctx0" brushRef="#br0" timeOffset="143869.228">4780 15507 814,'3'0'207,"1"-2"-158,12-6-41,8-5 10,6-6 34,4-1 26,4-2-40,1 3-19,2 2-5,-2 10-4,-3 7-9,-3 4 5,-1 3-5,-1 3-1,2-6-31,6-5-132,60-61-548</inkml:trace>
  <inkml:trace contextRef="#ctx0" brushRef="#br0" timeOffset="144442.261">7433 14515 992,'-2'0'120,"2"4"-117,-1 3-3,-3 5-6,0-2 6,4 1 12,-2-6 44,1-4 22,1-1 24,0 0 15,0-1-5,0 1-25,1-2-45,1 0-42,-2 1-49,3-2-223,1 7-178,0 26 189</inkml:trace>
  <inkml:trace contextRef="#ctx0" brushRef="#br0" timeOffset="145175.3029">7444 14799 898,'0'0'258,"0"0"-171,0 0-53,0-2-4,2 2 33,-2-4 30,0 2 0,4 2-16,-1-4 4,-3 0-20,2 0-10,-1-16-13,4-13-20,1-22-17,3-25 0,8-59 11,-13 87-12,3-41 1,-3 6 0,-1 16 0,0 13 4,-1 19-5,1 15 0,-1 10 0,0 9-2,-2 1 1,0 3 0,0 1-5,0-4 6,-1 1 1,0-7 0,-1 2 0,0-4-1,1 6 0,-1 1 0,1 1 2,-1 4 5,-1-6-5,0 5 7,2-2-8,-1-1 4,2 0-5,2 0-18,-1 0-14,2-3-28,2-1 17,1-6 19,-2 6 10,1 2 2,-4 0 11,2 4 1,0-7 6,-3-5 0,0-8 0,0-4-5,-3-1 0,0 12 9,2 8 25,0 4 2,1 6-17,0-3-10,-2 3-2,2-2-1,-2 1 19,0-1 8,0 1-17,0 0-8,-2 2-9,-1 3-1,-5 9 0,1 1-1,-4 7 2,-1 8 5,-2 5-5,0 9-4,-4 5 4,-10 7 2,-3 4-2,-2-6 0,0-11 0,13-12 0,7-18 6,6-14-6,13-17-96,16-22-572,87-169-57</inkml:trace>
  <inkml:trace contextRef="#ctx0" brushRef="#br0" timeOffset="145402.316">7640 13767 1115,'-2'3'165,"2"-2"-141,2 5-24,-2 4 11,1 0 35,2-1 23,0 5 2,4 4-20,4 4 0,2 8-11,4 2 2,2 2-24,-1-3-17,2 1 16,-5-9-17,2 3-80,0-9-143,1 1-26,13-15-409</inkml:trace>
  <inkml:trace contextRef="#ctx0" brushRef="#br0" timeOffset="151858.685">4362 16423 857,'-12'0'176,"4"0"-67,-5-2 38,3 0 24,2 0-64,7 0 14,-1 2-41,4-4-44,-1 4-30,0 0-6,1-1-32,4-2-16,4 3 23,9 0 25,9 0 12,5 0-2,4-6 4,-4 5-7,-3-3-6,-6 3-1,-10 2 0,-4-1 1,-4 3 0,-6-2-1,0 0 1,-2 5 0,0-6 4,1 4-5,-2 6 0,-3 5 2,0 11-1,-4 9 0,-1 6-1,3 4 1,-2 2-1,4 6 1,-2 0 0,1 4 5,3 2-6,-3-4 0,3-7 0,1-7 0,2-5 1,-1-3-1,-2-3 1,-1 4 0,-6 3 5,-1 8 2,-6 0-8,2-1-3,-2-6-140,4-16-127,-2-10 29,-22-54-220</inkml:trace>
  <inkml:trace contextRef="#ctx0" brushRef="#br0" timeOffset="152219.706">4491 16401 684,'5'-5'216,"3"0"-163,8-7-44,4 7-9,-1 1 1,2 6 23,-3 1 25,4 11 16,0 0-17,1 7-26,-1 7-16,1 4-5,-7 0 20,-1 4 8,-6-3-2,-3-3-6,-6-4 18,-3-3 39,-5-1 46,-5 5-2,-5 0-35,-7 8-35,1-5-17,-9 0-4,3-3-8,3-8-8,0-3-8,4-10 1,5-6-8,4-2-119,1-12-343,-8-41-457</inkml:trace>
  <inkml:trace contextRef="#ctx0" brushRef="#br0" timeOffset="152841.742">4232 16107 864,'-8'-4'620,"3"2"-463,-4-2-98,7 4-59,4 0-10,4 0-5,6 3 3,16-2 12,20 1 0,19-2 0,59-2 1,19 4-1,-7 12 0,-51-5 0,-57-4 0,2-1 0,-3-1 0,27 5 0,-5 0 1,-7 0-1,-4-2 0,-12-5 0,-8 1 1,-8-1-1,-8-2 1,-4 1 18,-1 0 74,-2-3 68,-9-7 13,-5-6-131,-12-10-27,-5-3-16,-2 0-5,-3 2 4,1 10 2,5 3-1,3 5 0,9 8 6,5-2-5,8 2 5,7 1-6,2 0-36,7 0-3,8 1 15,11 3 23,14 8 0,3-2 1,6 3 0,-3 6 0,-10-2-1,-6 7 1,-5 0-7,-12 1 5,-3-2-20,-9 6 20,-10 12 2,-7 7 9,-12 12 6,-4 4-15,1-5-34,8-15-203,13 32-376</inkml:trace>
  <inkml:trace contextRef="#ctx0" brushRef="#br0" timeOffset="153128.758">5589 16444 1456,'0'-3'250,"4"2"-181,2-1-69,12-1-9,15-3 9,16-6 0,16-9 0,49-13 1,-77 20-1,39-9 1,-9 1-1,-17 9 1,-16 0-1,-12 8 0,-9 5-1,-2 2-32,-9 1-164,-4 4-175,-48 25-384</inkml:trace>
  <inkml:trace contextRef="#ctx0" brushRef="#br0" timeOffset="153324.769">5729 16546 1186,'-1'0'279,"1"2"-228,0 6-51,0 7-10,0 15 10,1 17 1,-1 12-1,1 9 1,3 2 0,0-8 0,3-4 0,0-16-1,7-9-66,2-11-156,44-22-91</inkml:trace>
  <inkml:trace contextRef="#ctx0" brushRef="#br0" timeOffset="153577.7839">6069 16207 1022,'0'6'280,"1"1"-280,4 13-28,0 14 28,0 18 21,-2 21 24,-3 13 3,-5 60 12,-4 24-12,-2 36-14,14-45 23,0-32-36,0-87-10,-1-6-1,2-8-9,1 27-1,-3-16-9,1-19-33,-6-13-15,-4-17-124,-44-109-579</inkml:trace>
  <inkml:trace contextRef="#ctx0" brushRef="#br0" timeOffset="153923.8029">5904 16626 933,'2'-2'195,"0"2"-156,4-4-33,0 4-6,4 0-8,-4 6-8,1 7-20,-7 10 36,-7 12-2,-6 13-28,-6 4-100,-1-7 10,-1-11 48,10-15 72,5-13 102,6-6 39,2-4-69,1 2-45,3-2-15,6-2-11,8 1 8,5 0 1,6 2 13,0 3-13,-2 4-8,-6 4 13,-9 1-15,-8 1 0,-7 4 1,-15 9 14,-15 13-15,-120 95-353</inkml:trace>
  <inkml:trace contextRef="#ctx0" brushRef="#br0" timeOffset="154097.813">5547 17281 903,'6'-3'273,"4"-3"-219,10-2-42,9-4-3,7 1 21,3-1 7,3 0 22,4 2-22,0 0-14,5 2-8,3-7 3,2-7-18,2-9-210,64-112-592</inkml:trace>
  <inkml:trace contextRef="#ctx0" brushRef="#br0" timeOffset="154387.8299">6319 16579 884,'8'6'120,"4"-1"-99,6 6-21,4 1-1,2-5 1,0-3 9,2-8 25,2-1 7,-3-1-5,-3-3 6,-7 4-21,-6 5-21,-7 5-12,-4 4 12,-3 11 79,-6 15 157,-10 21-106,-9 15-40,-10 14-39,-4 4-18,5-10-12,7-12-6,12-16-15,6-17 0,8-10-73,1-8-290,-6-32-546</inkml:trace>
  <inkml:trace contextRef="#ctx0" brushRef="#br0" timeOffset="154593.842">6215 16854 1379,'12'1'159,"9"6"-159,21 2-1,19 0-5,10 2 6,5 1 14,5 2 5,-5 5 8,-9 1-9,-6 5-9,-13 4 0,-14 0-8,-10-10 11,-6-6-12,-1-10-57,34-84-198</inkml:trace>
  <inkml:trace contextRef="#ctx0" brushRef="#br0" timeOffset="154832.8549">7365 16020 1522,'0'0'219,"-3"0"-144,0-3-55,2 6 49,-2 0 64,-3-2-43,-8 6-51,-13 12-39,-13 17-1,-18 20 1,-9 16-6,-2 9-64,3-6-65,11-15-35,14-16-40,14-18-64,16-12-26,17-28-271</inkml:trace>
  <inkml:trace contextRef="#ctx0" brushRef="#br0" timeOffset="155013.8659">7046 16393 472,'4'3'215,"2"4"-70,11 11-62,-4 9 37,1 9 6,-1 6-5,-5 11-22,-4 6 14,-6 4-28,-2 7-28,-2 4-24,-7 1-15,4 15-3,3 0-14,4-9-2,2-14-87,0-25-170,10 7-223</inkml:trace>
  <inkml:trace contextRef="#ctx0" brushRef="#br0" timeOffset="155365.8859">7251 16496 861,'8'4'462,"7"3"-462,19 1-6,16-4 6,8-9 12,2-13 6,1-8-5,-5-4 20,1-3 9,-6 3 14,-2 5 2,-10 12 11,-12 9-69,-6 13-3,-9 17-4,-8 21 7,-8 20 49,-6 9-23,-7 16-1,0 2-10,1 0 3,2 8 5,4 0-17,4-5 9,-1-2-3,-4-14-3,2-15 6,0-17-3,-1-16-3,1-15 6,-2-16-15,-4-11 0,-48-92-462</inkml:trace>
  <inkml:trace contextRef="#ctx0" brushRef="#br0" timeOffset="155708.906">7392 16891 912,'0'2'579,"0"2"-510,-3 2-68,2-2 7,1 3-1,1-7 8,4-7-15,2-15 0,8-17-5,6-14-13,5-5 1,3 6 8,-5 15-1,0 20-1,-2 17-4,4 10 2,2 9 7,0 7 5,-4 4 2,-9-2 4,-5 1 16,-8-7 3,-5 2 27,-11 1 71,-9 2-5,-9 1-47,-11 0-40,-8-7-1,5-5-20,-4-9 4,9-7-8,11-1-5,15-5-15,14 0-201,63-30-399</inkml:trace>
  <inkml:trace contextRef="#ctx0" brushRef="#br0" timeOffset="156219.935">8275 16185 1148,'5'-9'219,"-1"4"-113,8-11-77,3 9-28,-1 4 11,2-2 3,-1 5-9,0 5-4,4 0 4,-1 3-6,-6 6-8,3 1 2,-6 11 6,-3 9 6,-8 14 11,-7 13-17,-10 9-15,-2 2-83,-3-12 16,9-18 47,5-21 35,7-17 27,6-8 57,-1 2-27,-1 0-27,4-2-30,4 1-15,5 2 14,4 0-7,-1 6-8,0 5 5,-6 0 5,-3 1 6,-5 5 5,-3-1 31,-8 7 36,-3-1-3,-9 1-12,-3-8 0,-7-9-41,-1-13-16,-2-18-45,1-16-93,-2-20-93,-52-155-264</inkml:trace>
  <inkml:trace contextRef="#ctx0" brushRef="#br0" timeOffset="156415.946">8105 16248 351,'-1'0'352,"1"2"-217,1 0-135,2 11-15,6 6 15,3 18 71,6 12 7,0 16 57,6 14-33,1 4 12,-6 13-9,7 61-42,-17 10-32,-7 9-10,-4-76-3,1-62-3,-1-4-4,2 2-10,0 35-1,0-11-135,0-11 18,0 2-351</inkml:trace>
  <inkml:trace contextRef="#ctx0" brushRef="#br0" timeOffset="157167.9889">8741 16103 1710,'0'-6'207,"3"6"-207,0 0-50,6 10 25,0 0 1,1 5 12,-4 3 11,3 4 1,-5 11-1,-4 8-14,-8 16 13,-13 12-8,-9 11-106,-10 0-160,2-12-1,5-22-173,14-27-63,10-15 513,9-15 319,9-1-190,2 0-72,8 2 101,3 1-11,2 3-3,-2 0-2,0 6-56,-3 6-56,-3 0-29,-5 3-1,-2 5-21,-5 0 21,-4 3 24,-7 5 4,-1 11-28,-7 3-25,2 3-88,2-2 44,1-4 47,5-9 8,7-10 1,6-1-18,4-3 31,2-1 50,6-2 17,3-1-7,0 4-4,-1-2-34,-1 6-10,-6 5-10,-7 10-1,-4 9 23,-10 13 26,-7 14 4,-11 7-20,-9 0-14,-9-1-14,-7-14-6,-8-6-86,4-15-26,5-19 82,15-10 30,15-11 44,12-6 15,14 0-59,11-8-1,18-6 1,15-8-2,14-4 2,7 4 13,47-9 21,18 13 79,11-5-20,-46 55 12,-21-11-53,-48-6-14,-2-2-1,-2 1-19,29 2-10,-10-2 4,-10-4-11,-11-4-1,-13-7-67,-13-19-133,-33-126-479</inkml:trace>
  <inkml:trace contextRef="#ctx0" brushRef="#br0" timeOffset="157395.002">8962 16529 745,'-2'-3'734,"2"1"-586,2-6-148,18-5-6,10-6 6,14-10 6,11-3 5,1 4 19,0 3 0,-2 7-21,-9 10 1,-11 3-10,-8 2-1,-6-3-247,-16-40-898</inkml:trace>
  <inkml:trace contextRef="#ctx0" brushRef="#br0" timeOffset="157612.014">9262 16091 1556,'-2'0'226,"2"2"-193,-6 5-33,0 0-10,-4 12 10,-13 9 7,-5 17-6,-8 10-1,-6 14-15,-4 7-121,3-1-50,5-7-21,9-9 91,8-8-160,-4 27-380</inkml:trace>
  <inkml:trace contextRef="#ctx0" brushRef="#br0" timeOffset="157822.0259">9141 16555 1015,'6'9'144,"3"6"-93,5 9 25,3 18 1,-4 6-17,-8 7 1,-7 6 13,-2 2-28,-3-1-26,2-1-5,-1 0-15,3 0 0,0 1 9,-1-5-1,3-8-8,1-17-128,1-18-164,18-62-288</inkml:trace>
  <inkml:trace contextRef="#ctx0" brushRef="#br0" timeOffset="158136.044">9257 16559 1381,'1'1'162,"5"5"-162,5 6-9,4 0-3,0 5 12,2-4 0,-4 1 8,1-2-7,-1 0 0,2 4 14,-2-7-9,-1 5-1,-2 3-5,-4 8 0,0 5 9,-1 8 3,-1 9 6,-2 12 9,-2 6-8,0 2 1,0 5-10,0-3 4,1-3-7,3-9-6,-2-14 14,-1-11-14,-1-11-1,2-12-53,-2-9-41,-16-43-119</inkml:trace>
  <inkml:trace contextRef="#ctx0" brushRef="#br0" timeOffset="158302.0539">9300 16809 1361,'0'-2'234,"2"4"-186,4-4-48,1 2 0,4 0-1,-1 2-29,4 2-54,2 3-60,0 4-89,-4 6-92,-7 48-288</inkml:trace>
  <inkml:trace contextRef="#ctx0" brushRef="#br0" timeOffset="158473.0639">9281 17078 880,'2'0'209,"1"0"-209,3 0 19,2 0-19,7 1 113,5-1 10,3-1-33,1-6-30,2 1-27,-4-3-21,-1 5 4,-7 0-16,-6 8-12,-2 2-162,2 39-140</inkml:trace>
  <inkml:trace contextRef="#ctx0" brushRef="#br0" timeOffset="159182.104">9848 16432 1375,'1'0'330,"4"-2"-310,12-2 44,8-3-61,18-11 92,15-4 2,5-9-49,3-1-16,1 0-13,-6 4-4,-12 4-4,-12 8-1,-16 5-10,-4 3-54,-10 4-139,-8-17-418</inkml:trace>
  <inkml:trace contextRef="#ctx0" brushRef="#br0" timeOffset="159442.119">10023 15993 1606,'0'0'209,"2"4"-208,7 10-1,3 13-5,8 19 5,3 18 1,3 16 0,-2 8 0,9 66 0,-11 28 0,-11 28 0,-14-58 11,-6 5-4,-2-2-7,2-42 6,6-69-6,2-10-2,1-12 1,0 19-90,3-26-152,13-93-236</inkml:trace>
  <inkml:trace contextRef="#ctx0" brushRef="#br0" timeOffset="159661.132">10166 16435 1722,'-10'3'211,"0"7"-151,-6 13-58,-5 22-2,-6 14 0,-4 12-5,-3 6 5,1-3 1,7-6-1,7-13 0,7-7 0,9-16-86,3-9-115,6-20-121,34-73-284</inkml:trace>
  <inkml:trace contextRef="#ctx0" brushRef="#br0" timeOffset="159826.141">10257 16534 1017,'13'6'195,"3"6"-122,15 14-11,4 9 62,0 7-31,-4 4-13,-4-2-23,-4-6-26,-3-7-13,-6-5-9,-3-8 2,-2-7-11,-5-8-74,0-4-145,-24-57-129</inkml:trace>
  <inkml:trace contextRef="#ctx0" brushRef="#br0" timeOffset="160051.1539">10556 16303 1424,'0'4'191,"3"3"-191,4 11 9,2 12-2,3 8 40,-6 21 22,-4 8-8,-3 18-14,-6 9-14,-16 59-21,-11 10 0,24-118-6,2-4 0,-6 36-6,1-25-47,6-19-199,-9-54-267</inkml:trace>
  <inkml:trace contextRef="#ctx0" brushRef="#br0" timeOffset="160470.178">10735 16259 1447,'6'-9'210,"1"5"-144,6-3-64,4 8-3,0 7 1,0 6 0,9 1 7,-5 15 7,5 3 1,-1 11-5,-2 1 2,-7 7-3,-9 3 8,-8 9-2,-9 10-5,-7 4-4,-5 9 3,2-9-8,4-4 1,8-20-2,5-10-1,6-12-7,6-5-2,10-7-10,6-2 20,13-8 24,6-9 43,9-9 17,-2-15-12,-2-5 21,-5-3-16,-10-2-5,-12 4-9,-2 9-24,-10 2-29,-4 10-2,-2 4-2,-2 2-5,-4 2 5,2 0-6,-1-6-35,2-9-22,2-11-132,-4-85-265</inkml:trace>
  <inkml:trace contextRef="#ctx0" brushRef="#br0" timeOffset="176870.116">11883 16545 936,'-3'0'135,"1"-3"-76,-2 3-34,1 0-19,2 3-4,1-3 26,-2 1 73,1-1-5,1 2-15,0-2-29,-2 4-17,2-4-7,0 0-2,0 0-5,0-4-8,-1 4-13,-2 0 0,-4 7-180,-5 0-116,-1 9 38,1 1 15,-12 30-42</inkml:trace>
  <inkml:trace contextRef="#ctx0" brushRef="#br0" timeOffset="176995.123">11757 16675 66,'-4'0'177,"1"-1"-15,-6 1 12,3-5-26,2 0 5,-1 1-75,2 2-40,0 0-13,3 2-25,0 2-45,0 0-115,2 2 5,4 7-121</inkml:trace>
  <inkml:trace contextRef="#ctx0" brushRef="#br0" timeOffset="177816.17">12163 16362 270,'-3'0'349,"2"0"-152,-1 3-104,-1-3-9,2 0 6,-2 0-21,-1-3-69,1 6-8,-13 1-639</inkml:trace>
  <inkml:trace contextRef="#ctx0" brushRef="#br0" timeOffset="178289.197">11942 16269 961,'0'1'271,"0"-1"-151,-3 2-76,3 0-26,3-2 15,-3 0 19,6 0-25,2 0 21,8 0 20,11-2-8,3 0-11,3-3-22,4-1-3,5-5 3,6-1 9,4-4 0,5 1-12,2-5 0,3 4-12,-10-1-1,-10 5-10,-6 1 7,-8 2-8,-9 5-1,-5 1 1,-4 0 0,-7 2 0,-3 1-52,-5 0-8,-6 0-101,-57 5-443</inkml:trace>
  <inkml:trace contextRef="#ctx0" brushRef="#br0" timeOffset="178815.227">11964 16419 337,'-3'-8'875,"0"4"-654,1-3-85,4 2-127,-2 1-9,6 2 34,8-3 20,6-2 33,7 2-28,10-1-34,4 6-11,6 3-7,2 3 1,2 6-1,-3 0-7,-2-1 0,-6 3-2,-4 0 1,-7 0 0,-10-4 1,-8-1 0,-10 5 8,-8 4 5,-16 15 2,-18 16-4,-20 12-4,-52 45-7,74-71 0,-37 32 1,11-11-1,15-11 1,17-16 10,13-13-11,12-9 0,8-11 0,4 1-17,9-4 11,13-10 6,17-1 69,13-6-8,15 0-28,3 5-13,4 4-7,-3 4-5,-8 8 1,-11-1-8,-14 8 1,-6-4 5,-14 3-6,-8-3 0,-8 3 1,-4-3 4,-4 0 6,-4-3-12,-8-8-48,-9-4-245,-14-10-242,-110-37-388</inkml:trace>
  <inkml:trace contextRef="#ctx0" brushRef="#br0" timeOffset="179430.262">11447 16520 1409,'-5'-13'234,"5"7"-59,-2-8-103,6 8-55,2-1 16,5 3-9,8 2 4,2 4-5,9 7-8,1 5-6,-2 4 6,-3 3-8,-5 3 1,-4-2-7,-7-7 5,-7-8-6,-2-4-24,-1-3-9,-6-3 18,-5-4-33,-9-3-81,-4-5 50,-4-1 47,6 2 23,8 6 0,5 4 8,2 7-1,5-2 1,0 3-5,0 0 0,0 3 4,2 0-4,0-3-9,4 6 2,3 5 1,6 1-251,18 33-430</inkml:trace>
  <inkml:trace contextRef="#ctx0" brushRef="#br0" timeOffset="179821.285">11659 17107 1412,'0'0'222,"1"10"-183,-1 9-33,2 7-5,-1 5-1,1-1 1,1-8 1,-2-11-2,2-3 0,-1-10 0,0-2-10,1-6-5,4-14 15,2-15 37,-1-14-14,-6-4-5,-4 12-18,-5 15 1,1 17 68,-1 10-11,0 9-17,-3 3-20,-3 11-9,-5 9-12,1 2 0,7-3-1,4-9 1,3-9-11,8-5-1,2 2-1,10-7-112,5-7-328,41-76-435</inkml:trace>
  <inkml:trace contextRef="#ctx0" brushRef="#br0" timeOffset="180196.3059">11614 16479 1106,'-2'0'270,"1"2"-143,0 2-127,3 7-40,2 13 40,0 8 30,1 2 25,2 0-31,-3-12-23,2-8-1,-2-10 1,-3-2 11,1-6 8,-2 1 16,-2-11 34,-1-7-32,-6-10-28,-4-12-9,1 4 0,-6 6 9,8 14 7,0 12-2,6 3-15,1 4-2,3 8-32,3 8 34,1 13-6,4 14 0,11 6-177,42 49-412</inkml:trace>
  <inkml:trace contextRef="#ctx0" brushRef="#br0" timeOffset="182187.4199">12278 17095 793,'-1'0'183,"1"0"-89,-6 0-5,3 0 29,1 1 8,0 0-21,0 3-27,0-2-36,1 6-16,-5 11-5,-3 13 6,-6 13-12,-2 6 3,0 0-17,-5-5 9,6-10-1,-1-4-8,7-9 0,4-11 6,2-1-7,4-9 0,0-2-8,0-3-116,4-7-205,5 0-219,21-55 169</inkml:trace>
  <inkml:trace contextRef="#ctx0" brushRef="#br0" timeOffset="182702.449">12264 17134 810,'1'2'230,"-1"-2"-167,0 2-63,-1 0 0,2-1 14,0 10 32,4 1 62,7 9 21,-1 5-61,3 5-26,3 5 10,0-3-5,1-3-11,0 0-12,-3-6-9,1 1-15,-3 0 6,-2-5 9,-2-1-6,-2 0-3,-3-5-5,-2-4 10,-2-2-1,-2-4 4,2-3 25,0-1 4,-2 0-1,2-1-3,0 1-12,0-3-6,0 3-7,0 0 2,0 0-5,0 0-1,-1 0-2,1 0 13,0 0 4,-5 0 4,-4 3-4,-2-2-16,-5 1-8,-1 2 0,3 0 1,-8 1-1,5 2 0,-4-1 0,-2 0-1,2 0 6,0-2-6,5-1 0,3 1-1,7-1-1,2-6-4,-2-1-45,5-2-118,-1-6-124,4-15-286,22-70-226</inkml:trace>
  <inkml:trace contextRef="#ctx0" brushRef="#br0" timeOffset="183257.4809">12513 17101 920,'0'2'179,"0"-2"-137,-2 4-17,2-4 50,0 3 54,0-2-24,0 3-36,2 0-36,1 3-19,5 8 29,4 8 28,1 6-22,4 7-19,-1-1-3,-2-4-6,-2 3-3,1-5 3,-4 0 5,-1 1-11,1-1-3,-5-4-2,-1-5-4,3 0-5,-4-4 1,0-7-2,-1-5 1,-1-2 0,1-4-1,-1-2-17,4 0-18,-2-4 19,7-7 16,11-11 30,0-17-5,4-7-11,-2-6-7,-3 3 2,-6 1-3,-4 2 5,-5 7-10,1 8 12,-3 13 11,-2 14 12,0 7-3,-2 5-10,0-3-10,2 2-13,-1-2 0,1 4 0,0-5 10,0 0-10,0 0-7,1 0-62,1 1-80,0 1-23,0 4-116,-4 8-274</inkml:trace>
  <inkml:trace contextRef="#ctx0" brushRef="#br0" timeOffset="184310.542">12627 16836 978,'0'0'227,"-1"0"-94,-1-1-82,2 1-21,0 0 36,0 0 27,0 1-33,0-1-45,0 3-9,0-2-6,2 4-10,1-2-1,0 4 11,5 3 0,0-3 1,2-1 11,-2-3-5,4-3 2,2-3 11,6-3 34,1-8-9,6-2-5,-1-1-17,-3 5-7,-2 0-7,-4-2-1,-1 7-2,-4 2-5,-1-1 9,-3 2-10,-3 1 1,-1 3-2,-4 0 2,0 3 16,0-3-8,-3 0 7,2 0 1,-1 0 1,2 0 6,-7 0-24,0 0-21,1-3-62,-7 1-61,2 2-124,-19 9-319</inkml:trace>
  <inkml:trace contextRef="#ctx0" brushRef="#br0" timeOffset="185032.5829">13178 16389 1036,'-3'-2'225,"1"2"-99,-1-2-80,2 2-46,2 0-30,1 2-151,4-2-64,16 0-229</inkml:trace>
  <inkml:trace contextRef="#ctx0" brushRef="#br0" timeOffset="185729.623">13105 16217 922,'-3'-1'200,"-1"1"-10,0-3-65,4 3-59,0 0-36,2 0-6,-1 0-24,4-3-11,8 0 11,6-3 42,9-5 12,5 0-27,-3-6-10,-4 3 1,-7 1-5,-6 2 1,3 3-5,-9 2 0,-2 5-8,-3-1 0,-2 2 1,0 0 7,0 0-9,-1 2 0,0-1-20,-1 3 20,0-2 10,2-2-4,0 1-5,-1 8-1,1 5 0,-1 8 8,1 9-8,1 1 0,-1-1 0,1 4 1,1 0 10,1 5-2,2 4-3,0 5 7,1 3 1,2-1 8,-1 2-11,0-3 7,0 2-2,-3 2-1,1-1 2,1 8-8,0 6-3,0 4-5,-3-3 13,-3-11-1,-2-12-5,1-9-2,-1-9 1,-2-8 2,-2-8 6,0-6 3,-6-1 6,-6-4-13,-6-5-11,-1-13-60,-2-16-80,0-18-92,-24-131-348</inkml:trace>
  <inkml:trace contextRef="#ctx0" brushRef="#br0" timeOffset="186098.644">13297 16214 1193,'0'0'222,"8"-1"-201,6-7-3,12-2-10,2-4 4,5 4 6,1 1-6,-6 5 6,-2 8-5,-2 3 5,-5 5-17,-2 8 10,-8 4 14,-2 5 41,-8 12 6,-10 4 6,-4 6-10,-4-1-28,-2-2-11,2-8-10,-1-9-8,1-8-4,6-9 2,-4 0-2,2-5-7,0 0-6,-6 0-72,2-5-69,2-1-60,2-7-129,-15-51-521</inkml:trace>
  <inkml:trace contextRef="#ctx0" brushRef="#br0" timeOffset="186810.685">13015 15955 1185,'-1'-3'213,"1"3"-65,-3 0-95,3 0-38,3 0 9,-2 0 10,5 0-10,7 0 17,7 3 17,7-2-1,7-2-16,5-2 13,9-7-5,6-2 2,2-2-15,4 1-12,2 3-7,-6 2-8,2-2 4,-6-1-11,1 2 4,-3-1 0,-8 1-5,-7 2 0,-11-2 5,-10 4-5,-8 4 5,-2-6 2,-4 7 17,-3-6 4,-3-2 23,-3-8-32,-7-3-19,-4-10 4,-8 1-5,0 1 0,-3 1-6,-3 8 6,6 2 7,1 5-7,2 5 0,6 2 0,5 2-1,7-2 1,6 4 0,2 0-12,2-2 3,0 4-18,9 2-12,7 4 39,11 3 0,9 8 3,3 0-3,1 2 0,-6-1 0,-9-2 0,-5 1 1,-7-4 0,1 2-1,-11-10 0,1-1 0,-7-2 0,0 2 0,-4-2 1,-5 8 1,-5 6-2,1 3-36,-8-1-129,-13-1-297</inkml:trace>
  <inkml:trace contextRef="#ctx0" brushRef="#br0" timeOffset="188018.7539">13861 15820 670,'0'0'179,"3"-1"-130,-3 1-34,2 0 14,-1 1 22,-2-1-21,2 3-5,-2-2-10,1 1-9,-2 1-1,2-2-5,0 1-8,0 4 8,0 1 21,0 0 50,0 5 13,0 3 18,-3-1-20,2 9-13,-4-1-15,1 2-13,-2-1-16,-2-1-8,5-3-10,-3-5 1,6-2-8,-3-4 0,2 3-122,1 2-199,-5 8-475</inkml:trace>
  <inkml:trace contextRef="#ctx0" brushRef="#br0" timeOffset="196935.264">14034 16403 1265,'-7'4'258,"2"-1"-165,-1 2-30,-1-1 24,4-2 35,3-2 5,0-2-35,3 2-37,1 0-35,-4-2 2,2 2-22,-1-2 0,2-2-13,3 3 13,9-2 19,9-5 2,6-2 3,7-7-9,4 0-6,-1-3-7,0 1 5,-6 6-7,-4 5 0,-6 6-33,-7 2-57,-6 6-25,-5-2-43,-4 0-47,-2-1-55,-3-3-106,-26-11-467</inkml:trace>
  <inkml:trace contextRef="#ctx0" brushRef="#br0" timeOffset="197281.283">14006 16907 1087,'-2'3'330,"2"0"-179,-1-2-115,4 2 8,0-6 23,7 2 31,7-2 52,11-4-14,11-3-19,4-7-43,2-1-26,0 0-20,-1-2-11,-2 3-7,-3 1-4,0 5-5,-9 3-1,0-2-17,-4 4-61,-3 2-75,-1 1-95,-3-3-200,19-23-199</inkml:trace>
  <inkml:trace contextRef="#ctx0" brushRef="#br0" timeOffset="197777.312">14879 16459 1347,'0'0'332,"0"0"-163,-2 3-116,2-3-53,-1 6 1,-1 11-1,4 14 48,-1 19-3,1 15-5,-1 14-7,-1-3 6,-1 0 0,4-9 11,1-9-19,11-6-19,9-13 17,6-10-12,6-13-17,4-13 0,2-10 21,4-12-19,-6-11 8,-2-11-4,-5-10 14,-8-7-8,-6-4-3,-7 1 0,-8-1-3,-6 1 3,-7 0-8,-5 0 16,-5-2-17,-5 4-9,-1 4 9,-2 12 0,1 11-8,2 9 8,-1 11 6,1 1 3,0 5-9,-1 6 0,3 6 0,2 5-1,5 1 1,5 10-1,-1 4 1,-2 4-1,5 2-33,-3 4-55,-3 0-92,-1-2-125,-40 54-608</inkml:trace>
  <inkml:trace contextRef="#ctx0" brushRef="#br0" timeOffset="206302.799">17019 6649 520,'-1'-4'187,"-1"0"-7,-3-3-90,2 4-31,0 2-4,0-1 26,0 0-21,0 0-16,1 2-14,1 0-26,1 2-4,0 0-24,1 4-4,1 9 28,1 3 0,-2 7 0,1 7 0,2 7-1,-2 3 1,-2 0 0,0 11 1,0 4 1,3 8-1,4 7 6,-1 13 2,2 7 3,9 61-3,4 19-8,-3 9 8,-7-60-1,-4-17-7,-4-61-1,0-2 1,0 2 5,2 42-4,-1 7-1,4 65 8,-2 36 63,15 21-21,-1-52-24,-6-23-20,2 6 8,1 12-1,2-39-7,-15-73 5,3-4-11,-3 0 0,3 37 8,1-9-9,-6-4 1,0-5 17,0 3-16,1 2 7,0 14-8,4 5 0,-1 12 15,0 7-16,2 59 0,-5 57 3,-5 42-1,-8-128-2,2-9 1,2-8 7,6-67-2,-1-2-5,1-6 5,1 38-6,3-3 8,4-7-8,3 1-7,2 10 5,10 64 1,5 42 1,-10 3 0,-12-54 1,0-8 0,-2 11 1,-8-21 5,1-7-6,0-10 9,3-59-8,4-3-2,1-5 6,3 35-6,4-5 0,6-3-8,-1 6 7,0 4 1,-3 6 0,-2 9 6,-3 1 2,3 18-8,-4 0 0,-3 2 0,-6-3 12,-6-14-10,-1-7 5,-1-5-7,3-6 8,0-10-8,5-3 1,-1 3 8,1 2-8,-1 10 4,-2 2-4,-4 18 0,-10 83-1,-10 75 0,-15-16 2,13-117 4,-1-16 4,14-55-2,2-2-2,3-5 0,-15 40 15,6-11-5,5-11 2,0-2-6,9-6 0,-3-3 2,6 0-4,-2 0 4,0 2-14,2-4 0,-1 0 1,1-3 9,1-9-10,-1-8 1,4-10 0,-1-10 0,2-3-1,-1 2-2,0-4 1,2 2-6,1 6 7,1 8 0,-1 7 0,1 7 2,-3 3 10,0 3-12,-1-4 6,0-7-5,0-10 9,2-7-10,-2-17-74,2-23-142,-13-192-419</inkml:trace>
  <inkml:trace contextRef="#ctx0" brushRef="#br0" timeOffset="207339.8589">18914 7689 740,'-2'-2'200,"0"0"-89,0-3-72,-1 5-29,2 0-10,-1 1-1,2 8-51,-3 5-124,-11 42-403</inkml:trace>
  <inkml:trace contextRef="#ctx0" brushRef="#br0" timeOffset="209351.9739">19288 7898 663,'-2'2'123,"2"-1"-123,-2 6-75,2-3 21,0 6 42,0-1-40,2 5-13,10 8-97</inkml:trace>
  <inkml:trace contextRef="#ctx0" brushRef="#br0" timeOffset="214201.251">17045 6634 174,'0'-3'184,"0"3"-101,3-1-35,-3-1 57,1-2-17,2 2-22,-3-4-42,2 5-12,-2-2-11,0 3-1,0 3 9,-2-3-8,2 1 15,0-1 8,0 0 53,-3 0 14,3-1 29,-1-2 0,-2-8-78,0 2-30,-1-3-6,1-1 3,0-3-8,-3-5 5,2 3-5,-6-4 8,3 2-1,0 1-1,-3-3 7,2-1-7,0 1-1,0-9-5,2-7 0,-1-3 0,3-5 0,1-8 0,0 0 5,1-1-6,1-2 0,-4 6 0,-1 2 2,-3 1 5,2 6 17,-3-2 3,-1 4-7,-2-2-11,3-3 6,0 0-14,3-4 5,-4-2-4,5-4 5,-1-1-6,1 2 0,0-3 1,-5 1-1,1-1 5,0-6 0,-3 3-6,-3-3 1,1 1 0,-1-6 5,-2-4 8,1-5-2,0-6-5,2 1 2,0 4-9,2-1 0,-2 1 1,1 4 6,-4-3-7,5 5 0,-4-2 6,2 0-7,3 3 1,0 0-1,1 0 0,5-4 1,4 1 0,2-5-7,1 1 7,2-7 1,-1 1 0,-1-4 0,0 0 5,-2 9-6,0 5 0,-4 11 0,1 7 8,-2 4-8,2 7 1,1 4 3,1 3-4,1-1-6,2 2 5,1-6 0,1 0 0,1-2 0,-1-4 1,3-3 0,-4 4-1,-2-1 1,0 4 0,0 0 0,-1 3 1,-3 5-1,4-3 0,-4-1 0,2 3 0,-1-2 0,-1 1 0,2 0-1,-2 0 1,2-7 0,0-7 6,-2-9-6,4-6 0,1-2-1,2 2 1,-1 3 0,-4 4 1,2 9 0,-3 7 0,3 3 0,0 5 0,3 1-1,0 5 0,-2 0 0,3 7-2,-4 5-4,2-3 6,1 6 0,1 0-2,-4 3 2,2-1 0,-2 2 6,0 2-6,0-6-1,-2 3 0,2-2 1,-3-1 1,2 0-1,-2 2 0,3 2 0,0 1 0,0 5 0,0 2-1,0 2 0,-2 2-29,1 4-113,-2 0-104,2 4-49,-5 10 97,-19 36-154</inkml:trace>
  <inkml:trace contextRef="#ctx0" brushRef="#br0" timeOffset="-214093.41">18694 1763 703,'0'0'324,"1"6"-286,5 0-38,7 11-6,2 9 6,9 3 0,0 3 2,3 5-1,-1 4-1,-1 4 5,0 0-5,-3 10 0,-2 3 0,0 0 9,0 2-8,0-2 9,-3-6-10,4-7 0,-1-12-67,39-4-193</inkml:trace>
  <inkml:trace contextRef="#ctx0" brushRef="#br0" timeOffset="-213881.3979">19190 1706 1020,'-3'2'297,"2"5"-229,-7 11-64,-7 12-2,-3 18 5,-10 16 16,-12 11 1,0 0-2,1-2 1,1-11-11,10-17 3,-2-11-15,4-7-84,4-5-195,-46 5-176</inkml:trace>
  <inkml:trace contextRef="#ctx0" brushRef="#br0" timeOffset="-213650.3849">18683 2161 794,'10'4'69,"3"-3"-54,14 5-14,17-4 1,7-6 11,9-6 32,2-14 14,4-2-13,-6-2-2,-7 6-20,-8 7-15,-12 5-8,-9 8 7,-5 4-8,-1 2 0,-5 4-6,1 5-159,1 11-561</inkml:trace>
  <inkml:trace contextRef="#ctx0" brushRef="#br0" timeOffset="-212675.3289">20074 1849 618,'-2'0'256,"2"4"-179,-3 0-76,-4 10 28,1 9 8,0 9 4,1 5-28,4 5 5,5 0-16,6 3 7,10-1-9,1-4-1,5-4 0,4-5-5,-2-2-5,9-5 11,3-5 8,5-4-8,7-8 6,5-3-15,-4-4 18,-8-1-8,-8 1 6,-16 1-7,-8 5-6,-10 1-5,-4-1 7,-5 8 4,-9 8 178,-10 12 5,-11 6-105,-9 1-45,2-7-21,3-15-12,5-13-60,5-13-237,-38-86-697</inkml:trace>
  <inkml:trace contextRef="#ctx0" brushRef="#br0" timeOffset="-212499.319">20174 1982 1003,'6'-6'144,"8"1"-120,12-9-23,14 0 0,12-5 0,7 4 0,5-2-1,4 4-14,-5 1-111,74 24-145</inkml:trace>
  <inkml:trace contextRef="#ctx0" brushRef="#br0" timeOffset="-211636.27">21015 2176 829,'2'-4'183,"3"-2"-123,6-3-45,4-1-15,6 3 0,1 3-6,-3 3 4,1 2-4,-5 6 0,0-3 6,0 3 0,0 0 0,4 1 1,5-3 5,15 0-6,102-23-169</inkml:trace>
  <inkml:trace contextRef="#ctx0" brushRef="#br0" timeOffset="-209632.155">21779 1994 586,'0'0'293,"-3"0"-191,1 4-80,-1 0-12,2 2-10,-3-2-1,4 3-11,2-1-22,3 6-104,9 4-188</inkml:trace>
  <inkml:trace contextRef="#ctx0" brushRef="#br0" timeOffset="-208685.101">21733 1927 607,'0'-1'167,"0"1"-16,0-2-73,-3 2-36,3 2-19,0-2-23,-1 5-23,1 5 17,-1 3 6,-2 4 6,3 0 9,0-3-13,3-4-1,-1-6-1,2 0-4,-2-4 4,1 0 0,1 0 6,-2 0-4,-1 0-1,2 0 8,-3 0-7,0-1 8,0 2-1,-3-1-9,2 1-66,1 2-289,4 3-205</inkml:trace>
  <inkml:trace contextRef="#ctx0" brushRef="#br0" timeOffset="-208283.078">21864 1905 231,'-6'6'148,"1"-2"-53,-5 5-64,1-2-10,3 2 0,1-4 24,1 0-24,1-1-21,5-1-10,2 3-62,4-5 3,27-8-209</inkml:trace>
  <inkml:trace contextRef="#ctx0" brushRef="#br0" timeOffset="-207216.017">22065 1866 205,'0'-6'197,"0"3"-62,-2-5-47,-1 2 28,-2 0-47,0 4 22,1 2-14,-2 0-46,-1 0-19,-2 2-12,1 6 0,-1-4 2,-1 4-2,5-5-1,1 1 0,1-2 1,0-2 11,0 1-11,-3-1 1,-1 0 9,0 3-9,-1-2-1,2 3 0,1-3 0,5-1 0,0 3 0,0-6-8,2 3-10,-2-1-24,3 1-58,-1-4-28,2 4 59,3 0 60,1 0-28,5-1-65,-3-2-95,14 2-16</inkml:trace>
  <inkml:trace contextRef="#ctx0" brushRef="#br0" timeOffset="-206233.9609">22042 1796 581,'-5'-1'256,"1"1"-175,-5 0-45,-5-3 11,-1 6-10,-5-3 1,-4 3-1,-2 1-25,1 5 6,1-1-12,6 3 4,0 4-10,8-3-6,-1 7-9,4 1 8,1 7 5,-3 0-7,2 5 8,2 5 2,1-2 7,2 1-8,-1-1-2,6-6-13,3-3 6,6-8-3,3-6-9,6-4 3,4-7 18,6-6 15,1-7-2,3-8 16,-2-2-7,-1-5-10,-7-1-1,-4 2 13,-8 1-15,-4 6 3,-6 0 4,-3 1-8,-1 0 1,-4 2 0,-1 2-8,2 7 0,1 4 29,2 0-30,1 6-5,0 0-34,1 4-6,0 9 35,1 10 8,2 6 2,-4 4 0,2 6 1,-4-5 0,-2 4 8,0 4 30,-7 0 6,0 0-20,1 3 4,1-7-14,3-8-6,3-1-3,2-6 0,1-6-6,0-5 1,0 0-1,0-3 2,-2-3-2,1 0 6,-1-5-4,2-1 5,2 0-1,-2-3 0,1 0-4,-1 0-2,0 0-1,0 0-7,2 1 8,-2 3-1,1-2 1,-1 2 2,0 0-1,0 1 7,0-2-1,0-2-5,-1-1 8,1 0 2,0 0-3,0-1 5,0 1-4,1 0 5,-1-3-6,2 3-7,-2 0 5,1-3-6,-1 3-1,2-2-9,-2 0-14,4-4-116,5-4-8,-3-6-71,8-38-473</inkml:trace>
  <inkml:trace contextRef="#ctx0" brushRef="#br0" timeOffset="-196927.4279">20223 4922 866,'-3'-3'149,"3"2"-91,-3-3-58,6 2-5,-3 2 4,6-2 1,-3-2 1,1 0 0,2 0 6,-3 1 2,5-4-7,2-1 10,3-2-2,5 1 1,3-5-4,5 1-1,7-7 0,5 1 2,4-3 1,3-1-2,0-2 5,0 5 6,-2-3 0,-5 2 0,-2 5 0,-5 0 0,-4 3-7,0 3-10,-10 2 14,2 2-15,-6 0 1,-2 0 10,-3 1 1,-2 0-3,-2 2-3,-3 3 1,-1 0-5,-1 0 10,1 0-3,-3 3 7,2-3-5,1 0 5,-2 0-4,0 4-12,0-1-66,-2 4-92,4 5-67,6 0-326</inkml:trace>
  <inkml:trace contextRef="#ctx0" brushRef="#br0" timeOffset="-195583.3509">23605 1979 574,'0'0'285,"0"-3"-141,-3 3-78,3 0-3,0-1 37,-1 1 35,-2-3-27,3 3-34,-2 0-35,1 0-26,1 3-13,0 2-23,0 10 1,3 14 21,-3 14 0,0 14 1,0 14 0,0 10 0,-2 9 1,-2 4 0,-2 3 15,-8-3-15,4-2-1,1-11 1,-3-10-1,5-25-3,3-14-42,3-20-25,1-16 58,-1-14 10,7-20-304,26-172-613</inkml:trace>
  <inkml:trace contextRef="#ctx0" brushRef="#br0" timeOffset="-195223.3309">23646 2025 1137,'0'-4'161,"0"3"-122,6-8-39,14 0-27,8-7 17,9-1 8,1 1 2,1 3-1,-5 3-6,-2 10-2,-5 3-6,-4 11 1,-3 2 8,-4 6 0,-3 4 6,-2 4-4,-5 3 4,-6 3 7,-5 4-5,-7 2 26,-11 1 7,-10 2-4,-12 0-1,-4-7-1,-3-3-4,3-7-11,7-3-7,7-6 4,10-7-11,4-6 0,8-6-61,11-14-95,10-94-737</inkml:trace>
  <inkml:trace contextRef="#ctx0" brushRef="#br0" timeOffset="-194577.294">23429 1788 1132,'-5'-13'129,"4"7"-76,-5-10-32,6 6-8,3 7-13,1 0-7,5-1 1,12 1-3,9-1 9,14-1 5,12 3 8,6 1-11,12 2-1,48 3 5,-80-4-5,40 0 5,-6-2 0,-4-1-6,-5 0 1,-7-3 7,-7 5-8,-11 1 6,-10-2 0,-10 2-6,-15 0 1,-4 0 28,-3 0 92,-1-2 31,-2-2 14,-2-10-17,-4-8-100,-5-11-29,-2-10-19,-8 2 6,-2 3-5,-4 3-2,-5 8 0,-1 4-10,2 11 10,4 2 0,4 10 0,11 0-2,11 0 1,4 6-27,6 0-34,7 13 34,13 9 13,8 3 14,13 6 1,6 0 1,0 2-1,-2-1 0,-6-1 0,-9-2-1,-7-7 0,-7-1-1,-9-1 2,-7-1 0,-6-6 6,-12 7 5,-17 8 2,-11 13-2,-14 8-4,-1 3-7,7-4-91,11-8-107,17-14-141,26 5-207</inkml:trace>
  <inkml:trace contextRef="#ctx0" brushRef="#br0" timeOffset="-194321.279">24967 2050 1092,'2'-3'325,"-1"3"-221,10-4-91,11-9-13,15-8 0,18-12 6,10-6-5,5-6-1,3 0 0,-3 2 0,-5 8 0,-9 7 1,-14 13-1,-12 8-1,-8 6-54,-15 2-118,-10 6-172,-65 16-395</inkml:trace>
  <inkml:trace contextRef="#ctx0" brushRef="#br0" timeOffset="-194067.265">25246 1456 1179,'0'1'273,"-1"6"-214,1 3-59,-2 18-9,1 13 8,-5 22 1,0 1 1,-6 1 1,-6 2 8,-9-3 1,-8 7 1,-11 7 0,-8 3 0,-5 5-5,1 2 7,10-7-14,8-7-44,10-13-132,13-17-85,1-14-117</inkml:trace>
  <inkml:trace contextRef="#ctx0" brushRef="#br0" timeOffset="-193832.251">25074 2109 593,'2'3'104,"0"5"-104,8 11 0,0 5 23,0 11 52,1 8 3,-2 12 9,-5 8 27,2 4-36,4 5-27,-6-3-11,-4-2-19,2-10-4,-1-9-11,2-18 3,0-13-9,0-12-51,0-6-39,3-10 12,9-104-573</inkml:trace>
  <inkml:trace contextRef="#ctx0" brushRef="#br0" timeOffset="-193671.242">25280 2308 372,'7'-6'590,"-1"2"-499,16-2-71,0-5-20,6 8 2,-3-3 10,1 3 13,0-3-8,0 0-7,-2-1-2,0 0 4,-2 0-12,-1-5-104,5-55-361</inkml:trace>
  <inkml:trace contextRef="#ctx0" brushRef="#br0" timeOffset="-193330.222">25401 2043 854,'-4'0'229,"2"0"-50,-3 4-154,6 6-25,-1 9-9,6 15 9,0 13-12,-1 8 12,1 9 9,-5 1 4,-1 3-5,-6-3-7,-6-9 17,-1-10-4,3-11-9,3-16-4,2-8 0,5-7 0,2-6 5,-1 0-6,4 1-33,4-8 32,7 2 1,9-6 57,3-2-14,2 1-10,0 2-13,-1 5 10,-5 1-12,-3 6-17,-3 3 7,3 1-7,-2 2 11,4-1-12,9-6-10,82-50-296</inkml:trace>
  <inkml:trace contextRef="#ctx0" brushRef="#br0" timeOffset="-192909.198">26278 1851 1328,'0'0'206,"0"0"-154,2 0-52,11 3-39,11 3 26,20 1 12,15 1 1,10-4 0,7-4 1,-3 0 0,-12-3 5,-4-3-5,-10-4 5,-15-3 0,-6-1-5,-16 7 7,-14 0-8,-61-4-291</inkml:trace>
  <inkml:trace contextRef="#ctx0" brushRef="#br0" timeOffset="-192670.185">26353 1916 1293,'2'3'189,"-2"5"-189,3 14 0,1 11 0,1 12 5,1 16-5,-2 2 0,-1 13 1,1-1 9,-4 3 7,0-3-8,0-11-3,0-9 2,0-18-7,0-11-2,2-13-5,-2-12-69,3-11 28,11-105-460</inkml:trace>
  <inkml:trace contextRef="#ctx0" brushRef="#br0" timeOffset="-192497.175">26423 2157 696,'2'-3'450,"-1"3"-334,5 0-116,2 3-7,9 1 7,4 0 1,11 1 8,4 4 3,6-2-3,2 2 2,-4-2 2,-7 3-12,-9 2-1,-10-1-100,-14 9-137,-17 9 120,-104 99-209</inkml:trace>
  <inkml:trace contextRef="#ctx0" brushRef="#br0" timeOffset="-192295.163">26326 2680 455,'-1'0'357,"2"0"-68,1 0-271,7 0-18,9 0 0,13 0 2,16 0 128,15-4-31,5-1-30,3-3-24,-4-4-15,-4 8-13,-8-2-4,-11 2-5,-8 1-2,-13 0 0,-10 3 1,-5-1 2,-7-9-9,-5-10-201,-28-102-355</inkml:trace>
  <inkml:trace contextRef="#ctx0" brushRef="#br0" timeOffset="-191709.13">26156 1554 1360,'-1'-1'213,"1"-2"-122,9 0-91,9-1-13,16 1 11,18 2 2,12-7 0,53-2 0,-77 14 0,42 2 0,-1 10-6,-2 7 5,0 5 0,0-1 0,0-9 1,-9-6 2,-4-13-1,-11-12 14,-9-1-15,-7-7 1,-9-1 6,-9 1-1,-5 1 12,-10 4 24,-6-2 11,-6-5-32,-9-7-12,-4-1-8,-11 5 6,-10 2-6,-8 5-1,-7 6 1,-5 0-1,4 4 1,9 3 3,14 0-4,15 2 0,12-2-1,9 6-29,10 3 0,7 0 18,14 1 11,4 3-1,6 7-8,-2 6 4,0 9 4,-6 10-5,-2 8-2,-7 3 8,-2 9 0,-5-2-5,-5-10 6,-8-6 0,-2-13 0,-7-6 0,-4 1 7,-12 3 3,-10 5-10,-5 5-19,0-5-217,-21 22-273</inkml:trace>
  <inkml:trace contextRef="#ctx0" brushRef="#br0" timeOffset="-191101.095">27909 1857 1277,'0'0'475,"3"9"-472,5 10-3,-2 15-23,-3 16 23,-6 14 0,-6 8 9,-2-3 1,-2-3-1,1-10-7,5-15-2,4-9-14,3-19-85,3-15-6,6-19 9,8-24-184,3-22 7,9-15 135,-3-4 138,4 9 33,0 18 22,-1 14 46,1 18-37,-3 10-7,0 8-16,1-1 17,1 8-2,-1 2-26,3 7-5,1 4 4,-3 2 7,-2 9-3,-6 3-8,-6 1-25,-7 3 0,-10 3 17,-8 9 16,-17 4 8,-15 11-23,-9 2 1,-8 1-4,-3-8-15,4-8-3,3-12-4,10-15 7,10-10 6,15-6 17,14-4 38,6 0-2,9-2-56,8-2-3,10-4 0,20-4 0,10-8 8,7-2-1,2 2-1,-7 3 6,-9 2-12,-15 8 0,-11 0 0,-9 3 2,-4 0-2,-4-8-30,-1-10-285,2-101-424</inkml:trace>
  <inkml:trace contextRef="#ctx0" brushRef="#br0" timeOffset="-190884.0829">28169 1435 871,'1'2'678,"4"15"-677,5 17-1,7 37-6,4 70 6,-5 38 0,-16 21 5,-7-64 10,-11 4 10,-2-10 7,-9-7-19,-2 23 1,0-26-13,25-69-1,9-12-31,29 75-323</inkml:trace>
  <inkml:trace contextRef="#ctx0" brushRef="#br0" timeOffset="-190327.0509">29285 1461 801,'-6'-11'856,"2"4"-722,-1-5-59,2 6-75,6 5-18,7-3-44,15-2 62,16-6 3,19-8 5,52-19 1,-72 23-9,32-12-7,-10 8-12,-16 4-52,-16 7 4,-18 9-122,-18 10-137,-18 16 191,-126 102-561</inkml:trace>
  <inkml:trace contextRef="#ctx0" brushRef="#br0" timeOffset="-189893.0259">29264 1796 527,'11'-11'530,"8"-2"-419,14-8-52,10-4 1,3 1-30,2 0-9,-5 3 0,-7 1-8,-9 12-12,-10 4-1,-13 6-24,-4 4-38,-6 12 53,-12 11 9,-9 20 45,-13 17-10,-9 10 2,2 10-31,9-10 6,16-15-12,16-15-13,12-16-22,17-14 22,16-18 13,15-16 0,14-18-72,8-18-93,-3-11 15,-8-1 54,-12 3 96,-14 18 25,-16 23 11,-15 12-36,-8 20 0,-5 8 27,2 15 77,-2 17-19,0 14 2,2 9-39,0-2-18,3 0-6,3-11-6,-1-13-4,-1-9-8,1-12 7,-1-14 7,-1-5 16,-3-16 0,-6-10-36,-44-102-354</inkml:trace>
  <inkml:trace contextRef="#ctx0" brushRef="#br0" timeOffset="-189656.012">29195 959 1524,'-1'-2'186,"1"0"-171,-3 2-15,7 5-148,2 9 94,5 4 39,-2 7 9,4 9 4,-4 7-53,-5 12-79,-6 6-7,-6 5-102,-8 3-45,-42 63-172</inkml:trace>
  <inkml:trace contextRef="#ctx0" brushRef="#br0" timeOffset="-189171.9849">29143 1482 373,'2'-2'162,"3"4"-162,6 0-21,3 2 21,2 13 20,-1-1-8,0 13 33,-9 16 24,-6 11 16,-17 19-31,-20 17-37,-41 59-17,48-101-110,-26 40-82,10-19-99,16-24 170,18-27 121,10-10 90,11-12 30,11-6 67,5 2-31,5 0-30,0-2 2,-3 5-61,-2 4-29,-6 7-28,-3 10-4,-5 11 2,-9 16 8,-10 12 17,-16 14 5,-7 3-32,-7-1 23,1-16-29,9-16-24,9-19 24,11-17 22,8-6 8,5-3 8,11-8-22,14-11-2,15-11 2,20-2 14,49-19 11,15 16 8,4 20-4,-47 19 15,-4 9-12,-42-5-9,-6 0 5,-3 0-1,35 0-14,-8 0-17,-7 0-12,-9-5 7,-2-3 5,-3-2-12,-4-7-24,3-12-160,53-85-327</inkml:trace>
  <inkml:trace contextRef="#ctx0" brushRef="#br0" timeOffset="-188936.971">30331 1308 1466,'2'-6'266,"6"3"-245,18-4-21,11-5 11,17-8-2,7-7-8,2 2-1,-4-4 1,-7 6-1,-18 7-12,-11 9-42,-14 11-138,-18 16-154,-20 19 224,-140 155-226</inkml:trace>
  <inkml:trace contextRef="#ctx0" brushRef="#br0" timeOffset="-188511.947">30263 1795 476,'19'-13'297,"0"0"-119,21-21-100,8-1 0,0-5-9,-2 4-34,-7 4-22,-9 9-12,-10 13-1,-11 10-48,-9 13-3,-9 17 51,-14 15 47,-12 23-16,-8 12-10,-2 7-3,3 3-4,11-2-13,11-8-1,9-11-13,11-15 13,6-15 13,6-14 5,9-12 54,9-12 33,13-12-21,12-17-30,6-17-24,6-16-30,-3-2-85,-8-1-95,-10 6 60,-19 13 62,-9 19 41,-11 10 16,-4 16-41,-1 6 4,2 9 19,2 6 19,0 7 7,3 5 17,-1 5-6,1-1 0,-3-3-4,-2-5 5,-1-10-5,-2-8 1,1-8-15,2-9-20,8-62-269</inkml:trace>
  <inkml:trace contextRef="#ctx0" brushRef="#br0" timeOffset="-188202.9289">31268 1275 1342,'14'-4'173,"2"4"-136,13-3-28,4 6-8,2 2 5,-5 1-6,-5 4-1,0 6-11,-3 1-5,-6 14-11,1 11 11,-2 10 8,-6 23 9,-6 59 29,-6-85 7,-7 54-6,-3-3-9,-9 50-8,-7 8-2,20-113-10,-2-5 8,-6 41-1,4-25-7,3-16-1,5-21-31,4-24 12,2-27-290,23-159-215</inkml:trace>
  <inkml:trace contextRef="#ctx0" brushRef="#br0" timeOffset="-187977.916">31692 869 1627,'2'1'293,"-4"7"-293,0 19 0,-9 15-5,-12 32 5,-26 71 10,-21 53-9,-29 43 5,17-80 5,12-25-2,-2-3-3,8-8 0,11-21-6,33-60-82,3-9-205,-51 63-364</inkml:trace>
  <inkml:trace contextRef="#ctx0" brushRef="#br0" timeOffset="-187016.8609">20956 4457 814,'-16'2'70,"4"6"-70,-49 59-457</inkml:trace>
  <inkml:trace contextRef="#ctx0" brushRef="#br0" timeOffset="-186137.8109">20766 4616 574,'-6'-1'787,"3"-2"-685,-3-1-102,9 8-13,0-1-1,5 1 8,-3-3 5,-3 1 1,4-2-1,4 0 1,2 4 0,8-2 0,8-2 1,9-4 11,11-5-3,9-10 0,10 2 3,8-5-1,47-7-1,-86 26-4,40-7 0,-9 7 0,-9 3-5,2 3 0,1 0 7,3-6-2,3 0 1,3 3 2,4-7-7,-6 2 7,2 0-3,-6-1-5,0 6 1,-2 1-1,0 4 0,-1 0 0,4 0 0,0 5 7,2-4-8,-1-1 0,3-1 1,-4-3 0,-2-2 1,1-4-1,-3-2 8,-2-6-8,-4 6 1,-3 1-1,-4 4 0,-2 2 0,-3 2-1,-4-2 1,-2 0 1,-7-2-1,-7 1 1,-1-2-1,2-1 0,-1 1 0,-3-2 1,1-2 4,-6 7-6,-4-3 1,-4 2-1,-6 2 1,-2-1 8,-1 0 62,-7 0 122,-7-4-68,-11 1-86,-7-5-26,-11-6-7,-4 1 6,2-7-12,0-2-1,7-1 1,3 0 1,9 4-1,4 6 2,11 3-2,4 6 2,4 0-2,6 8-17,8-3-26,6 6 10,15 7 18,13 7 14,7 5 1,4 2-1,-5 6-1,-3 4-4,-8 3 0,-4 6 5,-9 0-5,-5 2 5,-5-8 1,-9-7 0,-8-5 1,-8-1 10,-14 4 8,-14 3-10,-15 7-9,-11 1-76,-4-1-186,-137 64-382</inkml:trace>
  <inkml:trace contextRef="#ctx0" brushRef="#br0" timeOffset="-185066.75">20687 5971 1055,'0'0'222,"1"0"-168,2 4-54,6 0 1,3 0-1,2-1 0,5-5 1,8-6 11,15-7 5,10-1 2,14-7-10,7-3 2,54-7 2,13 14 1,0 10 4,-100 11-3,-1 5-2,89 6-7,8 11 5,-36-10-10,3-8 11,2 1-11,0-3 14,-2-4 3,8-4-4,2-8 1,-3-7-3,-11-9-3,-60 13-2,0 3 4,-8 5-11,34-12 8,-13 9-7,-9 5-1,-11 5 1,-6 0-1,-3 0 1,-3 0 0,-5 0-1,-5 0 1,-2-2 1,-1-1 7,-4 3-3,-3-2 9,0 2 15,-2 0 73,-5-7 37,1-3-86,-6-7-33,-11-1-12,-3-8-9,-10 3 1,-4-3 7,-5 1-8,0-2 1,-2-1 0,5 0 1,-1-1-1,-1 2-1,-1-5 0,-2 6 0,4 2 2,8 3-1,10 8 0,13 3 4,11 10-5,5 0-22,6 3-23,17 8 30,17 8 9,14 9 6,12 11 0,-4 6-1,-1 6 1,-9 2-1,-9 2 0,-10-8-5,-7-2 5,-8-8 0,-8-2 0,-5-3 1,-9-3 6,-9 4 4,-12 5 8,-8 11-7,-15 2-11,-12 4-27,-7 0-137,-6-6-139,-169 50-404</inkml:trace>
  <inkml:trace contextRef="#ctx0" brushRef="#br0" timeOffset="-184155.698">20553 7320 1165,'-2'-2'161,"2"2"-34,0-2-127,12 4-1,11 0-7,11-4 8,15-1 0,12-7 0,51-9 1,19-6 1,20 11 5,-47 14-7,4 4 8,-13 1-8,-56 0 10,6 1-9,91 7 8,19-1 0,-40-12 3,6-3 2,-3-9-4,-4-5 5,0 4 0,-3-4 5,-9 12 4,-20 2 1,-55 3-4,-3-4-7,-5 4-5,20-2-8,-6 1 11,-9 1-5,-3 0-5,-2 0 4,0 0-5,-5 0 0,-2 0 0,-5 1 5,-2-1-5,-4 2-1,-2-2 0,-1 0 12,-1 0 14,-2-3 116,-6-4 22,-8-7-116,-12-9-32,-9-3-15,-7-11 1,-6 3-2,-5-6 0,6 5-1,3 3 0,9 9 1,14 8 0,11 4 0,9 11 0,2 0-10,8 0-23,6 7-19,16 3 35,16 2 17,12 8-1,5 4 0,1 3 1,-3 5-1,-5 3-5,-6 5 5,-6 2 0,-8 3-1,-8-4 1,-11 0 1,-10 4-5,-13 2 5,-18 8 24,-12 6-15,-15 4-9,-11-3-57,-4-14-181,-130-17-340</inkml:trace>
  <inkml:trace contextRef="#ctx0" brushRef="#br0" timeOffset="-182996.631">21312 6525 677,'-3'-3'242,"0"3"-61,0 0-104,2 0-35,2 0-12,-1 3-24,0 2-5,3 9-1,0 5 0,5 12 6,1 5-5,5-5-1,1-3 1,-4-12-1,-4-6 0,-1-9 0,-3-2 8,-3 1 14,0-3 52,-1-8 85,-1-7-99,-7-9-42,1-9-11,-5 2-6,0 4 5,0 9-5,2 11 0,5 4-1,2 6-2,2 3-10,-3 1-4,0 8 16,2 3 0,-2 9-2,7-5-5,1 0 5,5-6-8,0-2 8,-2-5-3,-3-5 5,0-1 1,-1-1 6,-2 1 10,-2-1 1,2-4 3,-3-4-11,0-2-8,-2 0 4,-1 1 3,1 6-3,0 2 6,2 2-12,3 0-7,0 2-2,0-2-3,0 2 11,0-2 1,2 2-9,-1 6 1,4 6 7,0 7-49,3 1-209,25 7-282</inkml:trace>
  <inkml:trace contextRef="#ctx0" brushRef="#br0" timeOffset="-182488.602">21355 6622 118,'-6'4'620,"-1"1"-512,-2 9-74,-1-2-17,-1 6-4,5-3 4,2-3-1,4-2-8,0-7-8,1-3-12,0-3 2,1 3-8,4-7 18,3-6 9,6-4 21,1-8-11,-2 1-7,-1 10 0,-10 3 6,-3 8-6,0 5-4,-1-1-7,-1-1-1,-2 4 6,-1-1 6,1 5 0,-5 2-11,1 2 1,1-4-2,7 2-147,13 7-177</inkml:trace>
  <inkml:trace contextRef="#ctx0" brushRef="#br0" timeOffset="-180845.508">21385 6598 584,'-4'0'200,"2"0"-104,-7-2 7,3 0 23,1 0-15,3-1-48,0 0-18,4 1-27,0 1-18,-1-2-28,3 0 8,2-7 20,6-4 26,1-11-17,4-3 3,4-9 0,-1-1-2,2-10 1,0-1-11,0-5 0,-1 2 9,-1 0 5,-3 2-1,-2 3-7,0-2 2,0 4-7,5-4 4,1 0 5,5-2 7,1 2-16,3 0 0,3 2 0,-3-1 1,-3 6-1,-2-2 7,-4 7 2,-6 6 1,1-1 1,-5 6 6,-1 3-6,3-3-5,-1-4-6,8-4 9,-5-2-9,6 0 0,-5-3 5,-1 8-6,2 2 1,-4 7-1,-7 3 2,1 8 4,-4-1 0,0 8 1,0-2-6,-2 2 0,3-2-1,-1 0 0,1-1 0,-2 0 0,2 3 0,-1 0 0,-3 3 1,0 1 6,0 0-1,0 1 5,0-1-2,-3 1 7,2-1 26,1 3-3,-3-3 2,3 0-5,-2 0-11,-2 1-11,2-1-13,-4 2 0,-3-1 0,2 2 0,-2-2-1,-6 3 1,-1 4-1,-4-2 1,-2 2-1,5-2 1,0-2 0,6 1 0,3-2-1,3-2 6,0-1-6,4 3 0,1-3-1,0-3-7,0 3-7,1 0-1,2-1-2,-3 1-2,0 0 5,2 0 5,-2 0 10,0 0 0,-2-3 1,2 3-1,0 3 1,2-3-1,-2-3 0,2 3-8,-1-1-13,4-3 15,3 3 5,0-5 1,3 3 1,-5-1 7,-3 1-8,-1 2 2,-2-1 7,0 2-8,0 0-1,1 0 0,5-6-7,9-1 7,6-7 0,6 2 1,0-6 0,0 7 5,-10-1-6,-5 8 0,-4 1 0,-6 3-1,-2 0 1,-2 3 0,2-2 9,-3-1 4,1 2-2,1-1-5,-1-1-5,1 3 0,1-3 5,0 0-6,0 1-8,0-1 7,0 0-5,0 0 5,0 0-5,0 0 0,0 0 5,1 0 1,-1-1-1,0 2 1,0-1-1,-1-1 0,1 1 1,0 0-2,0 0-5,0 0 7,0 0 0,4 10 0,-4-5 0,2-2-1,-2 3 1,0 2 1,0 5 0,0 2-1,-2 8 0,-1 3 1,-3 7 1,1 6-1,0 8 0,-4 5 7,-1 8-7,2 4 11,-4-1-6,2-4-4,6-15-1,0-17 0,3-12 0,1-11-1,0-5 2,0 1-2,0-3-8,3 2-49,3-5-27,24-35-235</inkml:trace>
  <inkml:trace contextRef="#ctx0" brushRef="#br0" timeOffset="-180318.478">22074 4998 509,'-1'0'527,"1"2"-374,-1-2-82,-3 2-5,-1 0 10,0 2 8,-4 0-22,0 5-26,-4-1-18,-1 3 0,-8 6-5,-3 2-5,-1 5 11,0 2 4,3-5-13,-1-4 2,12-4-6,3-7-6,3-3 0,6-3-16,6 3-125,7 3 7,8-3-115,48-12-362</inkml:trace>
  <inkml:trace contextRef="#ctx0" brushRef="#br0" timeOffset="-179155.412">21188 5132 742,'0'2'129,"-3"-2"-80,-1 0-34,2 3-9,-3 1 0,1 6 11,-2-1 4,0 5-2,2 8-10,-1 8 0,1 4 6,-3 11 8,1 3-2,-2 5-2,-3 6 7,2 4-13,-1 0 8,1-1-9,-1 0-11,4-3 0,3-4 4,3-7-4,3-13-1,1-6-1,6-13-29,-2-2-66,3-6 26,0-8-77,21-40-98</inkml:trace>
  <inkml:trace contextRef="#ctx0" brushRef="#br0" timeOffset="-178749.3879">21194 5183 375,'0'0'334,"0"0"-242,0 1-91,3 4 1,0 1-2,6 0 0,1 5 0,3-5 1,6 0-1,0 4 1,4 1 1,-4 1 4,-3-2-5,-2 2 5,-5-2 6,-5-1-2,-2-1 20,-2-2 84,-5 4 2,-2 5 17,-10 5-37,-2 12-43,-6 3-23,-1 4-20,5-7-1,6-7-8,6-9 1,6-6-2,2-9-7,1-1 7,1-1 0,1-10-5,1-10-195,14-81-143</inkml:trace>
  <inkml:trace contextRef="#ctx0" brushRef="#br0" timeOffset="-178073.3499">21030 4990 758,'-2'0'159,"2"0"-98,-1 2-58,1-2-3,1 0-13,2 0 4,2 3 8,4 0 1,6-1 1,7 2 15,4-4 4,6 0 23,-2 0-1,3 0-16,-2 6-8,5 3-8,-2 1-2,2 2-7,-1 4 5,1-3 3,-1-1-3,2-4 6,-1-3 0,-1-8-3,-9 0 3,-4-1-6,-11 0 0,-6 0 0,-5 4 48,-2-1 159,-4-1-1,-4-5-128,-7-1-57,-2-6-17,-5 3-8,3-2-1,-1 0 1,5 3-1,1 0-1,3-2-6,1 3-2,3 3 2,1 0 5,3 1 0,3 0 1,0 4-14,6 1-22,4 1-6,3 4 26,5 0 14,5-1 1,0 2-8,4 3 8,-7 5-8,3 0 3,-5 5 0,-4-3-2,0 4 7,-5-4 1,-3-3 0,-4 1 6,-7 4 5,-4 1 8,-6 11-5,-6 1-7,2 2 0,4 0-7,4-3-156,23 29-332</inkml:trace>
  <inkml:trace contextRef="#ctx0" brushRef="#br0" timeOffset="-177263.3029">24114 4151 899,'-1'-4'204,"-1"3"-10,2-2-56,-2 3-65,2 0-40,0 0-19,0 0-14,2 3-16,4-2-11,10 2 22,12-2 5,11-1 1,12-8 14,9 0-9,0-6 2,-4 1-7,-8 3 0,-10 0 1,-12 4-1,-5 3 1,-10-2-1,-3 5-1,-6 0-18,-4 5-168,-6 4-45,-7 11 63,-72 41-553</inkml:trace>
  <inkml:trace contextRef="#ctx0" brushRef="#br0" timeOffset="-176986.288">24186 4310 640,'0'0'353,"0"2"-265,1-2-88,2 3-12,-3 7 11,0 1-1,3 12 2,-2 7 5,2 10 21,-3 12 22,-7 12-3,0 7 34,-3 11-29,-2-1-5,1-13-27,6-10-11,4-18-5,2-9-1,4-7 0,-2-6-1,5-11-34,0-7-90,6-11-55,23-72-271</inkml:trace>
  <inkml:trace contextRef="#ctx0" brushRef="#br0" timeOffset="-176781.276">24248 4608 775,'0'0'308,"0"0"-211,0 0-97,3 0-29,6 4 10,3-4 13,8 3 6,8-3 0,7-3 8,1-7-7,2 0 10,-8 0-10,-6 5 9,-10 7-10,-3 1-12,-6 13-54,-28 72-191</inkml:trace>
  <inkml:trace contextRef="#ctx0" brushRef="#br0" timeOffset="-176520.261">24239 5037 849,'0'0'237,"0"-1"-102,0-1-129,2 2-6,-1-1-12,4 1 1,8 0 10,5-3 1,12 2 8,11-3 5,4 0-1,1 1-4,-2-3-2,-7 0-5,-5 2 16,-9-3-17,-8 0 6,-1 0-4,-10 3-1,-2 3 1,-4 1-2,-4-6-134,-28-25-473</inkml:trace>
  <inkml:trace contextRef="#ctx0" brushRef="#br0" timeOffset="-175777.218">24026 3982 784,'-5'-2'184,"2"-2"-64,-3-2-4,2-1-31,1 1 8,3-2-34,0 2 10,3 0-20,3-1-33,4-1-16,11-2-6,4-2 4,8 2 2,2 2-2,-2 5 1,2 1-5,3 0 0,1-2 6,6 0 0,2 0 2,0-6-1,6 4 5,-7-4-4,-3 3-1,-4 2 0,-4-5 0,-9 3 5,0-1-6,-11 0 1,-8 6 0,-5 1 1,-2 1 22,0 0 45,-2-3 70,-2-4-5,-2-6-97,-4-6-25,-7-4-11,0-3-1,-2 1 0,-3-2-1,2 6 1,-6 1-1,2 6 0,6 5 1,4 6 1,6 0-1,4 3 0,6 3-27,6 2-40,5 9 35,14 6 20,11 5 11,12 6 1,1-1 1,-5 2-1,-2-1-1,-10-2 0,-7 0-1,-7-9 1,-6-5 1,-10-5 0,-2-3 7,-2-5 5,-6 1-6,-11 9 5,-10 12-11,-12 7-102,-7 6-230,-85 34-371</inkml:trace>
  <inkml:trace contextRef="#ctx0" brushRef="#br0" timeOffset="-173489.088">17448 16514 724,'0'1'137,"-3"-1"-104,0 1-33,-3 2-8,-2 1-37,-2-3-42,-2 5-18,-2 2-79,3-1 67,2 0 84,1-3 33,2 0 21,1 0 28,3-4-4,1 2-9,1 0 11,0-2-2,-2 0-8,4 0 19,-2 0 23,0-2 11,0 2 5,-2 0-25,0 0-22,0 2-25,-3-1-11,-1 5-3,0-2 12,-4 0-8,-1-1 1,2 4 19,-1-5 15,0 0-30,2 2-6,-1-2-11,5 2-1,0-4 0,3 0-9,-1 2-8,4 2-16,-1 6 9,3 6 23,0 1 0,-1 5 1,-2-7 0,2 1-1,-1-2 1,0-1-1,0 1 1,-2 4 0,2 0 0,-1 5 0,-1 3 5,0 4-5,1 8 8,1 11 14,-2 16-1,-2 19 11,1 73-5,0 33-11,-3 10-8,4-61-2,-2-6-5,6-22 8,-1-9-7,0-63-2,-1-4 1,-1 6 1,2 40-1,-1-3 0,2 4 0,2-3 0,-3 3 0,-2 14 6,-7 71-7,-14 35 1,-8-10 5,11-86-6,8-69 0,5-11-1,1-7-8,-4 15-4,3-19-8,4-9-21,-2-2-74,4 4-61,-4 10-144</inkml:trace>
  <inkml:trace contextRef="#ctx0" brushRef="#br0" timeOffset="-167413.74">21417 6735 160,'-5'-1'132,"2"-2"9,-3-3-9,1 3-21,1-3-51,-3-4-19,2-2-4,-2-2 29,1-5-9,1 7-1,1-3-19,-1 3 5,2 5 5,2 4 16,-1-1 0,2 4-26,0 0-37,0 4 0,0-4-15,0 3 9,0 4 6,0 5 1,2 0-1,-1 3 1,4-1 0,2-6 5,-1-5-5,3 0 7,-1-8-8,2-4 10,-1-9-4,2-5 0,-1-5 3,-6 1-8,-4 1 1,-3 3 10,-3 8-5,-4 2-1,-1 10 6,-5 4-5,-7 7-7,-3 9 0,-4 3 0,9-4 5,9-3-5,11-8-1,10-1-9,20-8 9,16-12 0,140-88-194</inkml:trace>
  <inkml:trace contextRef="#ctx0" brushRef="#br0" timeOffset="-166639.696">22174 5022 520,'-1'0'276,"1"-1"-120,-3 1-81,3-2-5,-2 2 37,2-1-52,2 2-55,1 5-45,1 5 36,5 6 9,3 0 0,-1 2 0,2-6 0,-1-7 1,-6 1 0,0-4 1,-4-3 5,-2 0 13,-2 0 10,1-6 18,-7 0-15,2-4-18,-4 0-14,-1-2 5,4 5-5,1 3-1,3 4 0,1 1-27,4 5-95,-1 6 62,2 6 30,3 7-148,23 31-161</inkml:trace>
  <inkml:trace contextRef="#ctx0" brushRef="#br0" timeOffset="-166010.66">22491 4915 64,'0'0'499,"0"0"-377,-2 0-43,2 0 11,0 0 36,0 0-24,0-1-37,0 2-47,3-1-18,3 0-14,4 0 13,7 3 0,-1-2 1,3 2 0,1 0-1,-3 1 0,-2 0 0,-4 2 1,0-1-1,-4-2 1,2 5 1,-1-4-1,-5 0-8,0-2-76,0 0-76,-3-4 11,-3-27-154</inkml:trace>
  <inkml:trace contextRef="#ctx0" brushRef="#br0" timeOffset="-165588.636">22601 4846 616,'0'0'138,"0"1"-104,-2 2-23,2-3-10,0 0 44,0 0 24,0 0-29,0 1-26,0-1-14,0 2 0,0 5 1,0-6 0,2 3 6,-4-4 2,2 0-3,0 0 5,0 0 1,-1 0 0,1 0 0,0 0-5,0 0-6,-1 0 5,1 0-6,-2 2-1,0 4-11,-3 3 6,0 5 5,1 5 1,-2 6 6,3 2-5,-2-2 5,0-5 0,1-2-5,3-4 6,1-5-6,0-5-1,-2-2 2,2-1-2,0-1-10,0 4-93,0-1-28,2 12-79</inkml:trace>
  <inkml:trace contextRef="#ctx0" brushRef="#br0" timeOffset="-164847.593">22456 4963 345,'0'-2'304,"0"2"-134,3 0-103,-3-2-43,0 2-16,2 0-7,-2 0 13,1 0-14,2 2 1,4 0-1,0 2 0,-1-4 2,-2 3-1,-2 1 6,2-4-6,-1 2-1,1-2 1,4 1 0,4-2 8,4-1 16,-1-5 11,6 1 2,-6-2-8,1-1 1,-5 4-4,-2 1-3,-6 2-12,-2 2-6,-1 0 0,0 0 0,-1 2 2,1-2-1,0 0-6,1 0-1,4 0 0,1-2-1,4 2 1,4-2 0,-4 0 1,-1 2 6,-5-1-1,2-2-5,-4 3 0,-2 0 0,0 0 0,-2 0 11,2 0-11,0 3 0,0-6-1,2 3 0,2-6-2,4 1-55,4-3-49,-5-2-62,2 0 1,-7 0 13,-7-13-130</inkml:trace>
  <inkml:trace contextRef="#ctx0" brushRef="#br0" timeOffset="-164599.579">22677 4764 85,'-3'0'258,"3"-4"-103,-4 1-25,1 3-82,3 0-33,0 7-15,0 0 1,-2 8 14,2 5 18,-1 5 15,1 1-3,0-1 15,0 3-24,-3 1-4,3-1-10,-3 3-4,-2 5 0,-5 6-7,1 3-2,0 1-8,0-5-1,6-9-1,6-12-128,18 3-102</inkml:trace>
  <inkml:trace contextRef="#ctx0" brushRef="#br0" timeOffset="-163817.5339">22428 4829 556,'-3'5'75,"0"0"-46,-3 7-22,0 4 7,-1-1 8,2 1 2,2-2-10,2 5-5,-2 0 1,3-2-9,3 4 7,-3-5-7,1 5 22,2-1 1,-1 5 1,1 3-10,2 0-3,0 6-4,1 2-1,2 3-1,3 1-5,0-9-1,2-8-17,7-9 17,0-12 6,5-4 12,1-2 7,6-7-1,-2 3-1,-4 0-5,-2-4-8,-6 4 2,-5 2-4,-2 0 1,-1 1 4,-1-3-2,3-6 1,3 1 3,3-15-5,6-3-2,1-9 1,-2 3-8,-4 0 7,-5 3-1,-4 3-1,-5 6 2,-5 5 11,-2-1 13,-6 3 1,-3 1 0,-3 0-2,0 2-1,-3-3-15,-1 3-9,1-1-5,2-2 0,-1 0 1,2-1-1,-2 0 0,2 1-1,-2 5 5,0 3-5,-2 3-1,-6 4-8,1 3 8,-2 3 1,5-3 2,2 0 8,6 0-9,-1 0-1,2 0 1,0 4-1,2-4 0,1 6 0,-1 5-16,0 4 14,-3 8-35,1 8-13,1 9-89,-16 82-110</inkml:trace>
  <inkml:trace contextRef="#ctx0" brushRef="#br0" timeOffset="-162437.4549">21124 6945 217,'-5'0'287,"4"0"-131,-2 0-33,0-1 22,1-2-40,0-2-22,2 0-28,0-4-23,2-3-22,1 2 2,5-4-10,5 2-2,-2 1 2,5-1-2,2 5 0,-3 2 0,0 4-6,-3-2 0,-1 3 5,-1 3 1,0-2 0,-4 0-1,2 2 1,-4 0 0,2-2 0,3-1-1,4 3 1,4-3 0,4 0 1,2-3 6,0 0-6,-4-1 0,0-1 7,-5 1 1,-3 1-8,-3-3 0,-1 6 0,-1-2-1,0 2 1,-2 2-1,3 0 0,-1 2 1,2-3-1,3 4 6,-4-4-5,-1 2 1,-3-2-2,0 0-20,-3 3-101,0 2-80,-22 14-77</inkml:trace>
  <inkml:trace contextRef="#ctx0" brushRef="#br0" timeOffset="-161565.406">21141 6675 525,'-3'0'99,"-1"2"-51,-3-2-3,1 0 19,2 0 38,0 0-4,3 0-46,1 2-23,-2-2-10,0 4-11,-1 3-8,-3 8 0,0 5 1,-4 8-1,0 6 1,3 3 1,-1-1-1,2-5 5,2-4-6,1 2 1,1 1-1,4-7-1,1 2-5,3-5 6,0 2-6,3-3-5,7-1 2,1 0-3,8-1 6,-1-1 6,9-4 0,1-5 1,0 0 5,1-2-6,3-2 7,-3 2-6,0 0 8,0-3-4,-2 2-4,-5 3 0,2-11 8,0 0-3,-2-8 1,2-6 2,-1-7 2,0-8 7,0-2 0,0-6-11,-5 0 14,-3 1 2,-8 6 1,-4 8-5,-6 4 34,-3 0 16,-3 5-21,-4-7-11,-2 0 20,-5 1-33,-5-1 12,-5-1-22,-2 8-4,-6 0-8,2 4-1,-1 3 0,3 2-1,4 5 2,-3-1-2,8 4 1,0 3-1,2-2 0,-4 2-1,1 1 1,-7 2 0,-2 1 0,-1-2 1,-3-3 0,5 1 0,2-3 0,0 3-1,0-2 0,5 4 0,-3 2-1,5 3-5,1 4-3,4 1 7,4-3-4,3 4 6,2-6-2,-1 1-5,6-4 5,2 4-5,2 1-32,2 2-84,0-2-29,4 3-10,13 29-136</inkml:trace>
  <inkml:trace contextRef="#ctx0" brushRef="#br0" timeOffset="-160311.3339">19250 8108 749,'-2'-2'202,"0"1"-65,-1-2-59,3 3-75,0 3-3,-2-2-18,2 8 10,-6 5 8,2 8 39,-5 13-21,-6 15 15,-8 16-10,-6 19-8,-25 63 3,-10 22-11,42-121 5,0-1-10,-19 46-1,3-13-1,10-9-5,3-21-17,13-19-97,11-16-103,26-78-46</inkml:trace>
  <inkml:trace contextRef="#ctx0" brushRef="#br0" timeOffset="-160033.318">19295 8170 763,'10'-16'177,"2"4"-143,12-12-23,7 11-10,2 2 0,5 7 10,-1 8 1,0 10 1,-1 16-2,-2 9 20,4 20-7,-1 10-7,0-1-8,-4-1-9,-2-8 12,1-13-6,-1-8-5,-3-11 6,-5-3-7,-3-8-6,-5-5-23,-6-2-79,-19-16-247</inkml:trace>
  <inkml:trace contextRef="#ctx0" brushRef="#br0" timeOffset="-159753.302">19067 8873 1010,'-3'0'162,"2"0"-54,-1-3-108,12-1-30,12-2 16,11-12 14,13-9 8,13-11 17,5 0-14,3 0 5,-6 8-4,-4 9-4,-11 15 4,-7 6-11,-8 3 7,-3 4-8,-7 2-24,-5 5-123,-5-5-90,-18 6-235</inkml:trace>
  <inkml:trace contextRef="#ctx0" brushRef="#br0" timeOffset="-159305.276">19261 9041 826,'-9'10'213,"6"2"-107,-5 15-88,10 8-18,3 7 2,3 3-2,5-8 1,-2-7-1,0-13-1,3-4-8,-5-7 9,3-6 6,-3-6 5,2-10 2,0-16-13,3-14-1,5-18-34,2-10 7,8 2 13,0 9 3,-1 17-9,0 20 6,-5 16 7,0 11 7,0 11-8,1 8 1,-3 5 8,1 6 1,-3 4 5,-2 6 3,-6 1 2,-5 6 16,-4 0 28,-8-6 26,-5 4 5,-8-4 8,-7 3-25,-3 0-22,-4-6-17,-2-4-17,3-9 4,0-18 2,2-8-18,6-11-1,0-15-3,10-18-121,9-17-157,22-154-319</inkml:trace>
  <inkml:trace contextRef="#ctx0" brushRef="#br0" timeOffset="-158840.25">20470 7954 982,'-1'0'250,"1"2"-100,-6 3-117,1 14-27,-5 16 0,-10 21 18,-3 19 2,-25 70-7,-7 37-7,-4 18-4,27-82-2,17-67-6,2-13-77,7-9-115,-8 23-69,14-44-308</inkml:trace>
  <inkml:trace contextRef="#ctx0" brushRef="#br0" timeOffset="-158569.234">20405 8499 607,'6'0'80,"4"1"-62,8 4-18,3 6 1,0 3 9,3 3 1,-2 3 14,0-1 31,-5 7-14,3 1-17,-6 4-4,-5 0 18,-7 6 30,-8 2 44,-9 12-2,-11 4-44,-10 10-13,-4 5-33,0-3-7,3-13-8,11-14 1,9-19-7,5-17-49,6-14-133,-12-84-158</inkml:trace>
  <inkml:trace contextRef="#ctx0" brushRef="#br0" timeOffset="-158413.225">20321 8791 243,'15'18'139,"6"-3"10,22 16-77,8 5-29,3-2-22,-3-4-4,-4-5-10,-5-6 4,-6-9-11,19-13-7</inkml:trace>
  <inkml:trace contextRef="#ctx0" brushRef="#br0" timeOffset="-158171.211">20827 8235 784,'0'12'187,"0"12"-145,1 27-25,3 17 16,-1 15 34,1 7 11,-1 3-27,-2 0-21,2-1-7,-3-1-14,-1-5 3,-1-4-11,2-12-1,0-18-160,8-21-216</inkml:trace>
  <inkml:trace contextRef="#ctx0" brushRef="#br0" timeOffset="-158013.202">20950 8771 903,'1'0'219,"3"6"-209,1 4-10,1 9-9,3 7 8,-1 2 2,3 3 0,4 3 9,1-2-10,34 21-150</inkml:trace>
  <inkml:trace contextRef="#ctx0" brushRef="#br0" timeOffset="-157645.1809">21306 8544 716,'13'-6'88,"4"3"-74,13-6-8,8-2-5,6-8 7,3-7-1,9-4-6,0 0 5,-2 5 0,-5 7-6,-10 10 0,-9 6-2,-11 6-7,-7 5 5,-6 8 4,-4 2 66,-2 9 13,-3 11 4,-3 17-7,1 9-23,2 8-31,3 1-1,5-3-6,-1 0-9,2-9 6,0 2-10,-3-10-1,-1-11 5,-2-13 8,0-13-8,-2-11 16,-5-10-22,-1-10-61,-36-78-457</inkml:trace>
  <inkml:trace contextRef="#ctx0" brushRef="#br0" timeOffset="-157421.169">21619 7994 1074,'-1'7'255,"1"7"-213,0 21-41,0 21 0,0 25 8,-6 70 1,-12 36 17,-9 17-13,0-73-2,-8 0 3,0-6-9,13-15-6,20-71-38,2-7-200,18 24-394</inkml:trace>
  <inkml:trace contextRef="#ctx0" brushRef="#br0" timeOffset="-157023.146">22450 8432 990,'-4'-3'233,"1"0"-77,-2-1-71,5 4-85,5 0-33,11-4 17,14 1 16,16-6 6,17-3 3,6-5-1,2-5-7,-3-1 6,-9 2-6,-7 5 5,-9 1-5,-10 4-1,-13 7-132,-10 12-327</inkml:trace>
  <inkml:trace contextRef="#ctx0" brushRef="#br0" timeOffset="-156798.133">22629 8806 282,'0'0'870,"0"0"-717,2 0-153,8 4-32,8-2 22,6 2 8,10-4 2,8 0 20,6 0 4,1-1 1,3 1-10,-7 0-6,-5 1-7,-6-1 5,-4 0 5,-3-4 0,6-9-12,6-15-116,79-128-467</inkml:trace>
  <inkml:trace contextRef="#ctx0" brushRef="#br0" timeOffset="-156527.117">23583 8089 1122,'9'-14'135,"8"-1"-99,14-13-26,10 2-10,3 0 5,-1 3-4,-8 13-2,-3 7 0,-7 9-8,0 11 1,-5 12 8,-2 13 7,-9 4 16,-3 9 1,-2 1 0,2-5-17,-1-2 2,2-8 0,1 0-9,3 7-135,-15 88-686</inkml:trace>
  <inkml:trace contextRef="#ctx0" brushRef="#br0" timeOffset="-156333.106">23911 9077 1647,'0'0'241,"2"0"-232,0 0-9,1 4-1,1-1-6,-2-1 7,4 5 0,0 0 2,2 3-1,8 5-1,-1-6-204,-4-18-790</inkml:trace>
  <inkml:trace contextRef="#ctx0" brushRef="#br0" timeOffset="-137271.016">23820 8091 740,'-3'-2'227,"3"-1"-37,-1-3-61,-1 1-15,-2-3 11,-1-6-19,0-1-4,2-1-3,-1 4-7,-3 4-29,4 2-20,1 4-20,-2 2-15,4 0-8,-2 2-13,-6 0 13,-9 5 9,-7 3-2,-6 3-6,4 8 0,-2 1-1,1 5-1,1 4 1,-3 9 0,-1 9-1,-2 10 0,-1 11 1,-2 12 0,6 1 7,5 5-7,5-1-8,10 1 2,7-8-10,8 0 1,12-10 7,4-8-5,8-7 4,4-14 9,0-8 16,4-13 19,-1-8-1,2-8-17,0-8 17,4-9-11,3-9-2,-2-11 1,3-5-7,-5-18-13,-3-8-1,-3-9 4,-2-14-4,11-57-2,-36 93 1,12-49-2,-9 8-7,-5 7 12,-7 14-3,-6 4 8,-4 8 1,-7 1 1,-1 0-10,-10 2 0,-6 0-1,-12 5-11,-7 10 6,-4 13 6,2 18 1,10 17 0,11 5 0,12 13-1,7 9-20,1 4-59,11 15-124,-1 8-154,-12 114-670</inkml:trace>
  <inkml:trace contextRef="#ctx0" brushRef="#br1" timeOffset="-113766.672">22190 5030 325,'-2'-5'147,"-1"1"-27,-3-7-45,0 1-13,1 0 17,1 1-28,-2 2-18,3 0 5,-1 1 11,2-2 35,-3 0 53,4 3-49,1 1-22,0 4-34,0-1-16,0 1-16,1 0 0,-1-2-6,-1 4-11,1-2-2,0 1-23,-2 2 13,2-3 24,0 1 5,0-1 8,0 0-8,2 1 0,-1-1-2,4 4 1,-2-2 0,3 4-16,3-2-19,-2-2-4,2-2 11,-2-2 4,0-5-7,0-3 26,1-5 5,2-4-32,-1-3-4,-6 5 26,-2 7 11,-2 3 48,0 7-12,-3 0 20,0 1-29,-6 5-27,1 0-2,-2 1 2,-1 3 5,3-2 15,6-4-13,2-4-7,1 0-11,1 0-2,1 0-5,1 0-6,0 3 22,1-3-7,-1 0 8,-1 1-13,-2 1-20,0 2 2,0 2 10,-3 5 22,-3 6 8,1 4-8,1-1-42,4 24-235</inkml:trace>
  <inkml:trace contextRef="#ctx0" brushRef="#br1" timeOffset="-112715.612">22201 4977 166,'-3'0'189,"-1"3"-112,-4-3-16,1-3 29,2 3 0,1 0-22,2-1-28,2 2-25,0-1-15,0 3-5,0-2 3,2 3 2,-1 0-1,-1-1-5,3-3-33,0-2-15,3 1-21,1 0 74,1-6-42,-2 2 29,0-4-20,-1-1-25,-2-2-31,-3 3-36,-3 2-28,0 0 154,-3 4 9,1 2 85,2 2-47,0 2 16,2 0-26,1 3-29,1 3-7,4 8 9,-1-1 16,5 1 11,0-3 23,2-4-12,-4-3-13,1-6-25,-3-1-10,0-3 2,-2 2 19,-3-5-20,3-4-2,-3 0-76,0-5-31,-5 3 59,-2 4 10,-3 6 39,-1 6 48,1 2-11,1 5 2,3 1-9,3-5 6,1-4 26,2-1 29,0 0 13,0-4-13,0 0-22,0 2-27,3-3-42,-1-3-37,1-6-15,0-2-53,-3-4-2,0 2 50,-2-1-43,-1 6 63,0 2 37,0 5 28,0 4 47,2 0-63,-1 3-6,2-2-6,-1 3-7,1 1 7,-2 0 7,0 1-1,2-3-4,-2 1 8,2 5 5,-2-2-7,-1 3-8,2 10-9,-13 25-457</inkml:trace>
  <inkml:trace contextRef="#ctx0" brushRef="#br1" timeOffset="-112275.586">22233 4976 366,'0'0'181,"0"0"-119,0 1-47,0-1-8,0 0 8,-2 0-5,4 3-10,-1-3-14,2 5-2,0-1-47,2-1-3,7 0-128</inkml:trace>
  <inkml:trace contextRef="#ctx0" brushRef="#br1" timeOffset="-112120.578">22267 5060 340,'-3'-1'162,"3"1"-121,-3-2-41,3-11-457</inkml:trace>
  <inkml:trace contextRef="#ctx0" brushRef="#br1" timeOffset="-110598.49">22240 5028 337,'-3'-7'165,"3"5"-99,-3-5-33,2 9-33,-1 6-126,0 10-6,1 6 102,-2 41-109</inkml:trace>
  <inkml:trace contextRef="#ctx0" brushRef="#br1" timeOffset="-108373.363">22258 5040 204,'-3'-4'159,"0"2"-98,-3-2 31,2 2-19,-3-4-37,5 3-21,-3 2 3,2-3 48,-1 2 24,1 2-3,1 0-45,2 0 51,0 0 0,2 0-22,-2 0-29,0-2-5,3 2-23,-3 0 14,0 0 1,0 0-13,0 0-4,0 2-12,-3-4-1,3 2-12,0 0-8,0 0-12,11 4 16,-3 0 17,10-4 12,1-4 0,4 0-10,6-4 10,1-4 1,2-1-5,2 1-1,0-3-1,5 5-5,0 1-1,0 0 1,0 2 1,-8 2 5,2 1-6,-5 0-1,-7 3 1,3-2-1,-5 0 2,5-1 4,3-7-6,0 1 0,2 0 0,1-6 1,-3 7 0,-4 2-1,-3 0 5,-2 7-5,-4 0 0,4 1 0,-2-1 0,3 0 0,5 0 1,-1-2 0,7-6 5,0 2-5,-2-2 6,-1 0-7,-1 2-1,-4 2 0,0 3 0,-4 2 0,-2 1 1,-1 4-1,-3-3 1,6 4 0,2-3 0,0-4 1,4 0 6,1 0-7,0 0 1,0 0 0,-3 0-1,-1 3 0,-6-2 0,3 1 0,-6 2 0,-1 0-2,2 1 1,0 3 1,0-3 0,2 0 1,0-4 0,0 3 6,5-4-7,-5 0 1,0 0 0,-2 0-1,-1 0 0,-6 2 0,0-2 0,-3 1-1,4 2-5,0-2 4,-4 5 1,2-3 1,-3-2 0,5 3 1,-5-4 5,2 2-6,-4-2 2,3 0 7,-6 0-2,3 0 7,0 0 10,-3-2 63,0-3-8,-5-4-37,-1-3-30,-5-7-4,4-6-7,-6-5 5,3-1-5,-1-5 0,1 9-1,-1 2 0,1 5 1,3 6 5,-1 2-4,1 2 5,2 2-7,3 3 1,1-2 0,2 4 6,1 3-7,1 0 0,0 0-9,0 0-3,0 3-1,1 2-10,4 2 4,1 7 10,3 9 1,7 4 8,1 6 1,6 3 0,-2-4 0,-1 1 0,0-5 0,0-5 0,-6-4 0,-5-4-1,-2-4 0,-7 4-12,-3 0 12,-7 10 3,-14 11 9,-10 9-2,-8 10 1,-6-1-4,7-4-5,8-9-2,13-19-20,16-11-437,41-89-453</inkml:trace>
  <inkml:trace contextRef="#ctx0" brushRef="#br1" timeOffset="-107500.313">24132 5360 177,'-6'-3'576,"3"3"-387,3-4-6,-3 4-12,2 0-18,-1 0-36,0 0-51,2 0-47,0 0-19,2 0-21,4 4-18,9 0 29,8 4 10,9-2 1,8-5 9,4-2-9,1-5 5,-7-6 0,-4 8-4,-8-3 8,-3 6-10,-6 2-19,-1 3-155,-5 6-152,-19 19-579</inkml:trace>
  <inkml:trace contextRef="#ctx0" brushRef="#br1" timeOffset="-107252.299">24164 5685 544,'-3'-4'294,"3"4"-160,-4-1-109,4 1-25,4-3-34,2 6-13,3 2 22,9 0 25,8 3 7,1 2 8,3 1-9,-2-1 8,-4-3 2,-1-2-10,-7 1-5,0-3 0,-4-2 14,-2-2 1,0-5-16,0 2-7,-4-26-220</inkml:trace>
  <inkml:trace contextRef="#ctx0" brushRef="#br1" timeOffset="-107003.285">24199 5505 733,'-2'0'252,"2"0"-156,0 1-94,0 1-2,0 2-10,2 9 10,-2 9 9,0 16 15,0 12 1,0 5 5,-2 6-7,-1 0 1,-1-6-8,0 0 4,1-2-5,0-6-8,0-4-7,7-6 0,1-2-103,14 8-269</inkml:trace>
  <inkml:trace contextRef="#ctx0" brushRef="#br1" timeOffset="-105931.224">21272 6746 240,'0'-1'196,"0"1"-91,0-4-42,0-3-10,1-9-5,-1 0-2,2-2 4,-2 4-13,0 0-11,-2 7 10,2 2-2,-1 2 28,-1 3-1,-1 3-55,3-2-6,0 0-1,1 3-5,4-1 4,1 5-4,2-2 6,3 0 1,-3-6 0,-2 0 0,2-2 7,-3-6-7,0 2 7,-5 2-2,0 0 0,0 1 7,-4 2 2,-2 1-14,-4 1 0,2 2 9,-4 1-1,4-4-7,4 3 2,4-2-4,1 3-69,2 8-18,10 40-192</inkml:trace>
  <inkml:trace contextRef="#ctx0" brushRef="#br1" timeOffset="-105540.201">21281 6612 303,'-2'3'249,"2"-2"-162,-1 5-50,-4 2 19,2 3 16,-1-3-15,-1-4-33,5-1-11,0-3-13,5-3-4,-3 3-34,6-7 38,4 0 12,6-6 1,-1 3-2,-4 2-11,-3 5-10,-7 3-30,-1 3-23,-4 4-8,-2 0 47,-2 5 24,-5 3 1,0-4 7,0 0-8,5-3 0,3-1-69,-7 9-165</inkml:trace>
  <inkml:trace contextRef="#ctx0" brushRef="#br1" timeOffset="-104408.136">21263 6720 319,'-2'-2'224,"2"2"-94,-1 0-50,-1-2-14,1 2-9,-1-1-11,-2 1-10,-1-3 0,2-1-1,-1 1-16,-1 0-4,3 2 11,-2-2-4,2 3 23,-3-2-6,0 2-6,-1-2-4,-4 0-5,4 0-8,0 2 2,-3-1-7,0 1-2,-1-3 0,1 3-2,3 0 1,-3 0-1,0-2-5,1 2 5,1-1-5,-3 2 4,-1-1-5,-4 2 0,2 2 0,-5 0 0,0-2 5,0 3 0,-6-4 0,3 5 1,-3-2-1,-1 4 6,-2-3-1,-3 1 1,2-2-3,-4-1 6,-2-3 1,-3 1 4,0-1-5,-1 0-5,3 0 7,1 2 1,2 0-6,2 0 6,5-1 7,-2-1-17,2 0-8,1 0 9,0-1 2,3-3-4,-4-2 1,2-1-8,-1 1 8,3 0-7,-1 2-1,4 0 2,2 2-2,0-2 0,2 0 1,1 0 7,-1 0-8,0 0 0,-2-2 1,-1 1-1,-5 0 0,0-4 0,-5 4 1,2 2 0,0-1-1,-1 1 1,4 6-1,-7 1 0,2 4 0,1 2 1,5-6 0,6-2 8,4 0-1,2-4-7,1 0 7,4 2 4,0-2 0,4 2-6,-1-2-6,2 2-8,-1 0-2,2-1-4,1 1-4,-2-3-7,7-1 24,2 1 1,2-4 6,12-15-5,6-8 0,5-8 10,5-3-11,-3 4 1,-3 7 0,-4 9 0,-7 9-1,-2 2 0,-5 6 0,-2 0-1,0 2 0,-2 2 1,0 0 0,-3 0 0,1 0 0,-3 0 0,-1 0 0,-2 2-1,-1-2-8,4 0-9,-4-2-2,6 2-7,-3 0-3,-2-2-4,-1 2 1,-1 0 12,-2 0 13,0 2 8,-2-2 1,1 2-1,-1 0-54,-1 2-146,-3 5-80,-4 2 47,0 6 25,-23 22-160</inkml:trace>
  <inkml:trace contextRef="#ctx0" brushRef="#br1" timeOffset="-104017.114">19938 6741 165,'-9'4'163,"3"-2"-77,-6 2-37,3 0 26,3-4 27,3-2-13,-1 0 1,0 1-9,1-3-27,-1 3-6,1-3 0,0 2 15,2 2-8,-1 0-25,2 2-30,0 0-16,0 2-10,2 9 25,0 4 1,3 6-1,4 1 0,1 3 0,4 5 1,2 0 1,5 3 8,1 0-2,4-6-7,2-3-5,-2-3 5,2-2 1,-9-9 0,-4-2-1,-5-1 6,-5-6 3,0 1-7,1 4 10,1 9-12,4 3-45,12 38-318</inkml:trace>
  <inkml:trace contextRef="#ctx0" brushRef="#br1" timeOffset="-101936.995">21759 5760 504,'-6'0'120,"4"3"-74,-4-3-5,0 4 10,0-4-2,-2 0 22,2 0-2,-1 0-14,4 0-10,0-4 32,1 4-14,0-3-30,-2 2-11,2-1 2,1 0 14,-1 2-7,0 0-17,2 0-14,0 0 8,0 2-2,0-4 4,0 2-4,0 0 5,0-2-5,2 2-6,-2-2-1,0 2-5,2 0-5,-1 0-1,1 4-1,2-2 5,0 4 7,9-2 0,-3 5 0,1-2 1,-2-1 0,1-3 0,-4-3 0,-3-2 2,-1-2 5,-2-6 1,-2-3-7,-2 0 0,-5-5 6,3 4-5,-4-2 4,-1 9-5,-1 0 6,2 0-7,4 7-6,-1 0 5,3 7-15,2-3-8,0 8 15,-1 9 9,3 1 0,3 4-1,1-3 1,2 0-8,2-7 7,-1 0-5,2-7 0,-3-2 0,-1-3-3,1 2 9,-3-6 1,-2 0 0,-1 0 7,0-6 7,0 2-9,0-6 1,0 0-6,-4-3 1,2 1-1,-2 2 5,2 2-5,-1 2 5,0 4-6,3 1-9,0 2-9,3 3 0,-3 4 17,0 3-5,3 0 0,-2 4 6,-1-5 1,1-5-1,3-2 0,-2 1-8,5-4 7,2-7 1,7-2 0,1-12 9,1-4-1,-3-1-7,-5 0 0,-5 2 8,-5 3-2,-3 5-5,-5 5 8,-1 4-8,-1 3-2,-3 4-2,2 4-5,-6 10-1,1-2 8,4 7-1,0-2 1,6 2-1,2-1-5,2-6 5,2-2 0,0-5-8,2-1 8,-2-4-5,0 1 5,0-1 0,4 0 0,-4-1 0,3 1 0,-3 0 1,0-2-1,0 4-52,0-2-88,6 1-217</inkml:trace>
  <inkml:trace contextRef="#ctx0" brushRef="#br1" timeOffset="-88396.221">25074 5118 700,'0'0'136,"1"0"-136,-1 1-6,1-1-9,-1-1 15,2 1 27,-2-3 212,3 3-158,-2-3-53,2 3-23,4 0-5,3 0 0,10 3 2,3 0 4,4 0 1,6 5-1,-2-3-5,-4 6 11,3-1-10,-4 2-1,0 4 1,-1 5 7,-4 6-3,4 9 15,-2 9 4,-3 6-11,-1 4 11,-2 6-8,-2 3 5,3-1-5,-3-2-8,1 6-8,1-3 14,1 1-15,-3 2 6,-1-7-4,-6-4 8,-2-3-8,-3-9 4,-3-7 6,-3-9 6,2-7 13,-2-11 29,0-4 23,-2-4 14,-2 1-5,-10-6-40,-1-4-13,-9-5-16,-3-16-11,-2-5-5,-3-9 1,0-3-2,-1 0-6,5 2 6,2 4-5,8 10 0,7 9 0,6 6 0,6 8-1,-1 6-3,6 0-20,-1 2-16,4 7 8,7 8 22,8 17 8,6 16 1,6 19 5,0 12-5,0 8 1,-6-2 0,1-14 8,-2-15-9,-2-15-1,2-13-6,-7-11-11,3-11 18,-2-14 13,4-22-7,7-24 14,6-26-14,29-80 6,-45 104-6,19-47-5,-4 21 0,-5 23-1,-5 16-1,-8 18-155,23 11-341</inkml:trace>
  <inkml:trace contextRef="#ctx0" brushRef="#br1" timeOffset="-84162.978">20122 11558 663,'-2'-7'222,"2"7"-25,-2-3-127,2 3-49,2 0-21,-2 0-6,3 2-6,4 6-1,5 0 13,11 6 1,8 5 17,8-2 3,8 2-4,9-6-1,14-12 4,54-15 8,31-38-2,12-11 2,-58 33 7,-8 16-19,5 14 1,5 7-8,5 11-8,-25 1 8,10 3-9,3-14 2,4 0 5,1-8-5,0-14 7,-6-9 1,3-1 2,0-6 2,6 5 7,-2-5-6,5 5-2,-25-1 7,1 7-1,-3-1-4,-3 6 0,-45 3-3,-1 4-4,0 0-1,38-9 10,-2-2-10,1-5 2,-6-6-9,-3 2 1,-4-1 7,-5 2-7,-9 4 5,-11 5-5,-11 4 1,-7 6-1,-9 4 0,-5 3 0,-3 0 0,-5-3-1,2 3 6,-1 3 20,-2-6 100,0 1 33,-6-9-17,-12-6-95,-7-11-41,-13-4-5,-12-7 14,-4 4-15,-3-4 0,-1 3 6,8 5-4,3 5-2,11 6-1,7 3 0,12 5 2,8 7-2,9 0-9,12 6-29,9 7 2,13 5 31,17 8 4,8 9 1,6 7 0,1 8 0,1 8-1,-6 2-4,-7-3 6,-5-2-6,-10-11 6,-6-5 1,-10-8-1,-10-7 1,-8-4-2,-14 3 2,-16 8 7,-28 23-8,-75 67-43,-54 68-156,-37 32-300</inkml:trace>
  <inkml:trace contextRef="#ctx0" brushRef="#br1" timeOffset="-83042.9139">20097 13697 127,'3'0'141,"0"0"-63,2 0-28,-2 0 10,-2 0 70,-1 0 2,2 0-57,4 3-15,9 0 11,13-3-10,14-6 40,19-4-22,63-29 2,46-22-16,27-8-5,-76 32-20,4 8-14,8-3-1,12 5 14,-4 17-9,-21-2-7,14 1-5,12 0-3,9-7-8,-2-8-5,6-5 14,13-8-15,26 1 10,-44 12-10,-2 3 5,-3-11-5,-18 3-1,-17 6 1,-16-1 9,-12 3-10,-47 13 0,-7 4 0,-1 0 1,32-8-1,-15 3 0,-7 4 0,-18 0 0,-7 5 0,-8 0 0,-8 2 14,-2 0 71,1 0 56,-5-4 20,-6-6-67,-8-7-65,-8-9-22,-8-10-5,-4-1 4,-7-1-5,0-2 0,4-2 0,4 0 5,6 1-6,9 5 6,4 6 0,9 10-4,5 7-1,4 8-2,2 4-15,0 2-12,6 4-8,8 9 13,11 12 16,10 9 6,10 9 1,1 4-1,4-3-5,-2 0 6,-5-8-1,-7-1 0,-11-9 1,-9-5 0,-8-9-1,-5-1 1,-10 2 0,-10 11 5,-18 17 5,-27 26-10,-73 73-92,-39 44-112,-28-3-258,38-96-241</inkml:trace>
  <inkml:trace contextRef="#ctx0" brushRef="#br1" timeOffset="-82006.855">19716 15104 476,'1'0'291,"5"3"-234,13 4-44,11-1-5,14 4-8,17-2 8,57 2 31,34 0 39,22-16 6,-39-14 3,9-5-14,5-11-2,-8-6-16,10-6-5,10-13 8,22 9-8,-44-3-8,5 10-18,0 3 7,-3 13-14,-5-3-11,3 13 3,8 11-2,0-15-6,5-13 5,-36 12-5,-7-1 0,-5-5 1,-16 4 4,-48 18-5,-3 1 0,-4 0 10,31-7-10,-12 5-1,-7 1 1,-9-2 0,-4 3 0,-3 0-1,-7-1 0,2-1 0,-6 0 0,-3 4 1,-3 0 1,-6 3 5,-3 1-5,-3 1 5,0 0 10,0 0-16,0 0 20,0 0 26,-1 0 41,-1 0 35,-1-6 3,-7-2-36,-9-7-69,-7-10-15,-12-5 5,-9-6-11,-7-5-1,3-2 1,2 3 5,12 9-5,10 12-1,15 9 1,6 6 0,3 3-4,6 2-8,-2 3-30,7 2 0,11 13 28,11 8 13,10 9-1,7 3 2,6-3 0,-1-3-1,-5-6 1,-4 0 0,-7-5-1,-6 0-5,-11-4 5,-6-1 0,-6-3-5,-8 6-8,-11 15 14,-15 10 12,-21 23-12,-17 19-76,-57 44-118,-17-19-161,-10-83-641</inkml:trace>
  <inkml:trace contextRef="#ctx0" brushRef="#br1" timeOffset="-79348.703">20785 12656 740,'-4'0'222,"4"0"-63,0 0-28,0 0-11,0 0-24,0-2-26,0 2-16,0 0-28,0 0 1,0 0-21,0 2-6,0-2-8,0 0-8,9 5-7,-2 9 22,7 2 1,2 9 0,5 5 1,6 0 0,1 3 0,3-4 0,1 2 0,2 3-1,0 1 1,2 2 1,2 3 5,-1 6-6,2-3 7,1 5-7,6 0 0,1 1 6,0 2-5,-2-2 4,-2-7-5,-6 3 11,1-8-12,-4-6-4,-1 1 4,-2-1 0,-1-1 1,-3-1-1,0 3 0,-3-3 2,-2-2-1,2 3 7,-5 1-7,1 0-1,-2-5 1,-2-3 0,-4-7 0,0 4-1,1 0 1,-2-1 0,2 3 1,-2 0 6,1-5-8,-1 5-1,-2-4 1,1 5 0,1-3 0,-2-4 0,2 3 0,-1-4 0,2 3 1,-3-5-1,0 5 1,0-6 0,-3 2 0,3-3 5,-2-4-6,-2 4 0,-2-7-1,0 2 0,0-2 1,-3-4 0,0 0 1,3 0 5,-3 0 1,0-4 5,0 2-3,1 2 6,-1-4 5,0-7 43,-1-7-41,-2-14-11,-3-8-5,2-8 0,-5 3 3,-4-2-3,3 5-5,-2-3 8,2 7-2,0 6-6,3 8 0,4 11 0,0 6 8,3 6-9,0 1 0,0 1-8,0-1-9,0 3-5,5 1-7,2 6 21,4 8 8,2-1 0,0 5 0,3 3 0,-3-3 3,-1 1-3,1 3 0,-5 1 0,-2 6 0,1 3 2,-5-1 7,-2 6-9,-2-4 6,-5-3 2,-1-8 5,-1-7-7,-1-3 6,1-7 6,-4-1 3,-4 2 0,-2-4 6,-8 0-1,-6-2-13,-4 2-1,-4-3-11,-2-5 1,1-2 4,2-3-6,1-3-21,4-7-134,-27-53-358</inkml:trace>
  <inkml:trace contextRef="#ctx0" brushRef="#br1" timeOffset="-78336.645">20781 12625 127,'0'0'450,"0"0"-214,0 0-92,-2 0-21,-2-3-30,1 1 18,-1-2-17,1 2-26,2 0-20,-2 2-26,3 0-13,0 2-9,3 0-10,-2 4-13,2 3 14,1 9 9,2 4 0,-3-3 1,4-3-1,-1-3 0,-4-6-6,0-1-2,0-3 1,-2-3 7,0-3 8,0 3 7,0-4 12,-3-5 8,0-9-19,-3-6-16,-3-5 1,2 0 0,3 7 1,1 12 8,2 8-10,-2 2 0,3 2-18,0 1 0,0 1-2,4 11 14,1-2 6,0 10 0,1-7 0,1 0 0,-7-10 1,3-2 0,-3-4 7,0 0-2,3-4 3,-3-4-9,0-9 9,-3-11-7,2-5 7,-1-3 0,-5 13 1,4 10 10,0 7 28,-1 3-18,3 6-11,1-3-19,-2 1 0,2 4-18,0 2 3,0 6 15,0 3 0,2 10-10,3-2-80,1-1-89,41 26-124</inkml:trace>
  <inkml:trace contextRef="#ctx0" brushRef="#br1" timeOffset="-77172.579">22174 14380 646,'-4'-3'181,"1"1"-58,-4-2-6,0 2 0,6-1 26,-2 3-28,3-1-31,0 2-49,0-1-26,0 0-9,2-1-17,-2 1 16,0 0-16,1 0-1,0 0-1,1 1 8,0-1 10,-1 0 2,-1-1 14,-1 1 0,-1-3 21,-1-4-10,-3-6-17,-5-3-8,1 0 10,1 3-10,2 6 23,2 2 0,4 5-7,-2 0-17,6 8-29,-2 2 10,4 8 17,1 3 4,4 3 2,-1-3-4,3-11-15,-3 0 15,1-7-13,-2-3 13,-2 0 9,-2-3 0,-1-4 4,-3 0 5,-3-6 0,-1-1-10,-2 6 14,-2-2 13,0 6 2,0 4-23,0 0 2,2 1-15,3 2-1,3 1-7,3 2-152,8 6-3,26 29-210</inkml:trace>
  <inkml:trace contextRef="#ctx0" brushRef="#br1" timeOffset="-74333.4159">22252 14285 19,'0'0'353,"-2"-2"-128,2 2-98,-2-2-61,2 2 18,-2 0 5,2 0-16,-1 0-13,1 2-24,0-2-13,0 0-14,0 0 7,0-2 11,1 2 0,-1 0-4,-1 0 1,1-1 3,0 1-2,0 1 8,0-1 0,0 0-13,0 0-4,0 0 2,0 0 2,0 0-5,0 0-14,0 0-1,0 0-7,0 0 2,0 0 4,0 0 1,0 0-1,0 0 0,0 0-9,0 0 4,0 0-3,10 9 9,-4-8 0,7 3 0,1-2 0,-1 1 0,5 0 0,-1-2 0,0-1 0,-2 3 1,0-3 1,-4 0-2,-2 0 0,-4 0 0,0 0 0,-2 0 1,0-3 0,-2 3-1,1 0 0,-2 3 0,0-3 0,0 0 1,0 0 0,0 0-1,0 0 1,2 0 0,-2 0-1,-2 0 1,2-3-1,0 3 0,0 0 0,0 0 1,0 0-1,2 0 2,-4 0-1,2 3 10,-2-3 2,2 0 7,-1 0 2,1 0-2,0 3-10,0-6-2,0 3-7,0 0-1,0 0 1,0 0 0,0 0-1,0 0 0,0 0 1,0 0-1,0 0-2,0 0-11,0 0-8,0 0-38,0 0-76,0 0-81,0 0-109,18 6 95</inkml:trace>
  <inkml:trace contextRef="#ctx0" brushRef="#br1" timeOffset="-74099.4029">22371 14307 184,'0'0'42,"0"0"-42,-1-3-49,-2-1-73</inkml:trace>
  <inkml:trace contextRef="#ctx0" brushRef="#br1" timeOffset="-73192.351">22321 14316 37,'-1'0'267,"0"0"-126,-3 0-30,3-2-12,-3 1 8,4 1-38,-4 0 4,4 0 17,-2 0-9,2 0-6,0 0-15,0 0-15,0 0 5,0-3-11,0 0-28,2 3-11,2-3-13,-2 2-2,3-2 15,1 2 13,5-5 40,8-4 16,1 0-12,5-2-26,-3-1-7,1 3-10,-5 4-2,3 3-12,-3-1 18,3-1-10,-1 1-1,4 1-1,-1-4-4,2 0 4,-1-2-5,0 0-1,-1 3 0,3-5 2,-2-3-1,0 6 8,-2-5-9,-4 6 0,-2-1 1,-2 3-1,0 1 6,-7 2-5,-1 0 0,-5 2 0,2 0-1,-3 0 1,0 2 7,-3 0-7,2-2 19,1 1-4,-3-1 4,3 0 13,0-1 10,-6-1 8,2-8-27,-6 0-18,0 2-5,0-6 5,1 5 0,0 2-6,3 0-5,-2 0 5,-1 4 6,3-3-5,0 3-1,2-6 1,-2 3-1,-3-7-4,1 3 4,-1-6 6,0 3-5,1 3 5,1-2-5,3 4 5,-1 5-5,5 3 8,-3 0-9,6 0-6,-3 0-24,5 1-15,4 5 15,2 3 30,8 8 6,0-4-5,-1 5 1,3-4-1,-3 3 5,-3-1-5,-2 0-1,-2-2 0,-4 1-10,-1 0-3,-3 1-11,-3 7 24,0 3 1,-10 6 17,-3 9-6,-7-5 5,1-1-8,-1-2-3,2-4-6,5-5-6,4-2-122,7-7-227,20-8-249</inkml:trace>
  <inkml:trace contextRef="#ctx0" brushRef="#br1" timeOffset="-72409.306">23709 13852 237,'-7'-3'588,"1"0"-411,-1 2-29,-1-2 8,3 3 2,3-2-34,2 2-17,0-2-49,1 2-58,0-2-9,6 2-42,5 0 36,10-2 15,11-2 12,10-1-12,3-5 8,3 1 1,-5 0-8,2-1 0,-10-2 11,-5 4 0,-10 3-10,-4 4-2,-8 1-57,-5 0-120,-4 6-177,-33 31-147</inkml:trace>
  <inkml:trace contextRef="#ctx0" brushRef="#br1" timeOffset="-72185.2929">23865 14132 709,'0'-1'172,"1"1"-148,1 0-18,1-2-6,7 4 44,7-2 56,7 1 5,4-4-39,4-7-39,1-3 11,0-8-13,-3 4 5,-1-9-13,-13 6-10,0 7-7,-11 4-87,-26-8-148</inkml:trace>
  <inkml:trace contextRef="#ctx0" brushRef="#br1" timeOffset="-71960.28">23797 13930 887,'0'1'176,"0"6"-146,2 7-30,2 11 0,3 11 12,0 9 37,5 11-5,1 7-19,0 4 17,0-1 0,-4-2-21,-5-3-1,-1-7-7,-3-5 1,0-2-14,-3-10-63,-1 5-188</inkml:trace>
  <inkml:trace contextRef="#ctx0" brushRef="#br1" timeOffset="-71246.2399">20802 12680 130,'-4'0'828,"2"0"-706,-6 3-70,-1-3-31,0 4 17,-1-4 65,1 3-22,1-3-16,0 0-34,5 1-16,3-1-15,-2 0-21,2 3-89,2 4-116,1 8 85,2 42-194</inkml:trace>
  <inkml:trace contextRef="#ctx0" brushRef="#br1" timeOffset="-70482.196">20720 12638 455,'-3'0'478,"-1"-4"-358,-4 1-29,-1 2 13,1-1-23,1 0 9,-1 2-8,2-1-29,0 2-23,-3 3-23,-1 0-5,-2 4 11,-7-1-7,-2 2-6,-9 3 0,-2 1 1,-6 1 5,-4-1-5,-1 1-1,-6 0 2,1 0 5,-1 1 16,0-2-11,-5 4 4,-2-1-2,4-1-8,-1-5 4,5 0-4,4 3 0,7-1-5,4 2 0,-1-2 0,9-2 0,1-3 0,10-1 0,5-2 0,4-2-1,3-4 0,2 2-10,2 0 9,-2 0 1,1 0-12,3-1 12,-2-2-1,-1 1-5,-1 0 6,2 0 6,-2-1-6,1 0-3,2-1-10,5-11 5,10-12 8,10-18 1,11-15 11,4-2-5,2-1-6,-5-1 5,-2 5-4,-8 6 5,-7 6-6,-11 21 0,-2 8-1,-8 14-5,-2 6-7,-2-1-69,2 4-81,2 9 30,4 5 62,2 13-32,-2 12-149,-18 66-255</inkml:trace>
  <inkml:trace contextRef="#ctx0" brushRef="#br1" timeOffset="-70280.184">19917 12831 668,'-2'0'245,"2"4"-161,-1 3-80,4 2-3,1 11-2,4 0 1,5 3 0,1 3 7,5 3-7,6-3 2,6 1 5,7 3 4,4-5-10,12-2-1,113-3-177</inkml:trace>
  <inkml:trace contextRef="#ctx0" brushRef="#br1" timeOffset="-69272.127">21475 13371 721,'-6'0'198,"0"0"-98,-6 0-43,0 3-15,1-1 20,3 2 20,-1-1 11,4 1-21,3 0-44,2 6-28,3 3-9,1 15 9,5 1-1,2 1-9,3-3-11,7-9 13,0-5 4,2-13 4,1-13 0,0-13 30,-3-14 12,-6-8-5,-7-5-23,-7 2 2,-7 8 2,-6 10 0,-3 7 20,0 13-5,-3 6-17,2 12 8,-3 3-13,0 8-1,2 9-9,2 6-1,3 6-6,7 2 5,4-5 0,2-9-8,5-6-1,0-9-14,1-1 16,0-6 8,-1-3-12,-3-3 12,3-9 5,2-9 10,0-13-8,-4-5-7,-2 3 0,-4 11 0,-2 15 13,0 8 7,0 4-5,1 2-14,-2 10 1,-4 9 4,-4 13 3,-1 5-8,5-8 5,3-12-6,2-9 0,6-10-15,0-4-3,1-2 10,4-8-8,5-5 16,8-7 0,-1-3-9,-7 7-1,-3 7 10,-9 11 0,-1 4-27,-7 2-8,0 9-23,-6 3-161,-39 47-249</inkml:trace>
  <inkml:trace contextRef="#ctx0" brushRef="#br1" timeOffset="-65568.9149">24755 14560 253,'0'0'122,"0"0"-89,0-1-32,1 1 10,-1 0 58,0-3 45,-1 3-15,1 0-21,0 3-11,0-3-4,0 0-6,0 1-6,0-2-24,1 1-13,3-4-8,6-6 1,8-5 44,7-8 18,4-9-27,2-5-19,-4-4-1,-1-1-4,-5-6 8,-4 2 7,-5-8-12,-3-1-3,-4 0-9,-5 0-2,-2-4 4,-1 1-5,-1-8-5,2-8 8,2-4-9,3 6 1,0 7 14,0 9-6,-3 13 0,0 7 0,-1 6 0,-2 8 13,0 3 17,-2 3-7,-1-2-19,3-2-12,3-5 7,-3-8-8,3-4 1,0-4 0,0 7 0,-1 9 0,1 7 1,-3 14-2,1 2 15,1 4 16,-1-2 20,-1 0-12,0 0-28,0 0-10,2 0 0,-1 0-1,2 0-6,-2 0-3,2 4-9,0-4 6,-1 0 12,0 3-14,1 0-4,-2 0 18,-8 10 12,0 6 3,-7 12 0,-2 11-9,-5 3 0,2-1-5,2-2 0,-1-1 5,5-5-5,-4 0 0,4-1 0,6-9 5,2-7-6,3-12 1,5-7-1,3 0-25,0-6-41,4 0 13,7-10 53,10-11-1,9-15-3,9-20-49,-2-7 17,-2-3 12,-6 4 12,-8 16 11,-9 17-5,-6 14 6,-6 13 5,-2 5-5,-1 3 0,-1 0 0,-1 3 12,1 0-11,-1-2-1,2 2-18,-1-1 0,4 5 2,5 6 15,5 6 1,2 5 0,4 2 0,5 7 0,2-2 0,2 5 7,2-1-7,-4 4 2,-2-2-1,-3-1 8,-3-7 2,4 3-11,-6-13-153,6 5-449</inkml:trace>
  <inkml:trace contextRef="#ctx0" brushRef="#br1" timeOffset="-43409.647">28151 7384 460,'-8'6'116,"4"-2"-65,-5 4-23,3-2-2,3-3 14,3-2-8,-1 2-11,1-2-15,-2 5-6,2 4 1,-4 5 22,1 7 25,-3-4 0,6 0-7,-2-9-5,2-7 43,2-4 77,-2-4 21,6-2-82,1-8-61,1-13 35,11-14-34,9-20-25,11-19-2,30-70 11,5-24 1,1-12-20,-18 57 18,5-6-15,3-9-1,6-17-3,-4 13 2,-11 38 6,-7 4-6,-27 64 5,-5 3 5,0-1-2,16-35-9,-5 6 0,-4 9 0,-7 7 2,-4 14-2,-5 11 1,-2 9-2,-2 9-9,-1 6-2,-3 6-4,-3 3 16,2 0 0,-2 1 1,-3 0 23,0 2 15,-6 1-29,-6 9-9,-8 0 0,0 9-1,-1 5 0,0 1 0,0 10 0,0 5 0,-5-4 0,-1 4 1,-3-1 1,0-4-1,-1-2-1,3-10 1,5-7 9,11-8-9,8-7 0,4-4-1,6-6 0,1-1-70,7-7-137,4-7-156,12-11 148,13-13 55,15-12-38,3-9-60,8-1 84,1-5 174,-4 6 31,-12 10 95,-8 10 33,-14 13-10,-10 11-35,-6 12-54,-6 7-60,-4 3 0,0 5 12,0 5 43,0-1 22,1 14-22,4 3-7,1 5-10,3 3-28,3-2-1,0 1 2,2-3-10,-3-2 11,0-2 3,0-3-1,-5 0-5,-2-9 6,-4 1 0,0 7 1,-3-1 2,-4 8-18,-32 43-229</inkml:trace>
  <inkml:trace contextRef="#ctx0" brushRef="#br1" timeOffset="-38064.342">29782 5886 479,'0'0'287,"0"-2"-193,0 2-94,0 0 6,0-1-6,0 1 74,0-2 71,-2 0-41,-2 0-49,2-4-2,-2 5-1,0-2-13,1 3 9,3-4-16,0 4-16,0 0-15,3-2 0,-3 2 10,0 0-10,0 0 0,0 0-1,0 0-1,0 2-1,2 2-20,3 0 2,2 6 15,8 1 5,2 5 1,5 2-1,-1 2-1,-5 5 0,3 0 0,-5 7-8,0 1-1,1 11 5,-5 4 4,2 9 2,-2 6-1,1-2 7,0 0 1,-4-6-7,3-10 1,-4-5 5,4-1-7,-5-8-17,-1 2 16,-4-8 1,0 4-1,-2 3 1,0 1 7,-2 9-6,3 2-1,1-3 1,5 3 0,-1-5-1,2-4 1,1-3-1,-2-6 0,-2-2 0,0-12 0,-3-4 0,0-4 1,-2-4 13,2-2 13,-1 2 39,-4-4 39,-3-2-60,-3-1-28,-1-8-17,-2-2 0,1-6 4,-1-9-3,-2-3-1,-4-14 7,-1 1-5,2-4-1,-4 3 5,4 2-5,-1 9 6,6 7-5,5 8-2,3 9-2,4 10-5,2-2 6,0 6-5,0 2-6,1 2-10,4 4 2,1 6 10,6 8-2,1 6 11,1 8 1,-1 4 0,1 0 0,-1 0 0,1 0 0,2-2-1,0-5-1,2 1-13,-4-9 5,0-3-2,-4-4 10,-1-5-4,2-3-7,-2-6-2,5 3-17,5-6 13,3-5 13,10-4 6,3-6 1,2-7 5,-3-3-4,-4-3 7,-6-3-8,-7 1 14,-4 0-4,-5 3-7,-3 3-4,-3 4-64,-5 6-140,-36 3-477</inkml:trace>
  <inkml:trace contextRef="#ctx0" brushRef="#br1" timeOffset="-36959.2789">28285 7528 583,'-6'-6'130,"-1"6"-67,1-4 20,2 0-25,0 4 7,3-2-19,1 0-23,0 4-23,1-2-5,1 2-25,2 0-3,4 4 27,10 3-97,4-4-98,48-16-165</inkml:trace>
  <inkml:trace contextRef="#ctx0" brushRef="#br1" timeOffset="-36770.2679">28620 7405 535,'0'0'222,"1"1"-198,1 1-16,2 2-8,1 0 1,-1 0 0,2 0 5,3 4-6,9 1 9,0 0-9,7 1-30,2 1-94,51-2-184</inkml:trace>
  <inkml:trace contextRef="#ctx0" brushRef="#br1" timeOffset="-36616.259">29062 7415 111,'0'1'48,"0"-1"22,0 2 20,0-4 35,0 1-2,2 1 0,-2-3-53,1 6-61,7-3-3,1 3 2,7 3-8,4-2-28,47 6-154</inkml:trace>
  <inkml:trace contextRef="#ctx0" brushRef="#br1" timeOffset="-36458.25">29419 7451 90,'6'3'124,"1"-2"-76,3 1-19,0-2 17,-4 0 28,-5 0 62,0-2-31,5 2-78,2 2-27,21 8-208</inkml:trace>
  <inkml:trace contextRef="#ctx0" brushRef="#br1" timeOffset="-36252.238">29785 7375 1066,'-3'-4'130,"1"4"-61,-2-8-45,4 8-13,0 4 11,0-4-10,0 0-12,0 2-45,3 4-106,-2-1 41,4 5-19,-2 5-13,4 15-187</inkml:trace>
  <inkml:trace contextRef="#ctx0" brushRef="#br1" timeOffset="-36069.2279">29870 7439 954,'0'-1'138,"1"1"-138,1 0-266,4 1 181,3 5-49,15 6-80</inkml:trace>
  <inkml:trace contextRef="#ctx0" brushRef="#br1" timeOffset="-35411.1899">29973 7386 528,'-2'-2'42,"-2"2"-42,4 0-60,0 6-195,6-1 173,16 22 11</inkml:trace>
  <inkml:trace contextRef="#ctx0" brushRef="#br1" timeOffset="-35113.1729">30017 7654 48,'0'1'24,"2"3"-11,-1 4-2,2 2-5,1 3-5,0 5 5,0 6-6,3 52-20</inkml:trace>
  <inkml:trace contextRef="#ctx0" brushRef="#br1" timeOffset="-34937.1629">30061 8525 560,'0'4'58,"3"1"-58,4 42-160</inkml:trace>
  <inkml:trace contextRef="#ctx0" brushRef="#br1" timeOffset="-34752.152">29933 9051 45,'0'4'21,"0"14"-21</inkml:trace>
  <inkml:trace contextRef="#ctx0" brushRef="#br1" timeOffset="-34544.14">29923 9222 632,'0'3'96,"-1"4"-90,-3 10-2,-2 1-4,-2 5 2,1-3-2,-2-6 9,4-6-3,4-5-6,1-3-80,11-17-193</inkml:trace>
  <inkml:trace contextRef="#ctx0" brushRef="#br1" timeOffset="-33807.098">28211 7730 709,'0'-1'154,"-2"1"-110,2-4-2,0 1-42,2 6-23,-1-3 12,2 3 11,3 1 0,5 2-9,2 6 0,2-2-4,0 4-11,3 1-2,-2 0 16,-3-1-5,1-2-8,0 2-7,3-3 0,3 1-12,1 4-75,4-3-78,53 32-45</inkml:trace>
  <inkml:trace contextRef="#ctx0" brushRef="#br1" timeOffset="-33100.058">28576 8016 31,'9'22'45,"3"0"11,8 24 52,2 2-26,2-2-31,0-4 3,6-7-27,5-4 9,6-7 6,6 3 14,9 1-10,5 7-11,0 3-23,-3 10-4,-4 5-8,-6 10 0,-5 0 1,0 0 0,-5-3 10,-2-7-11,-1-7 11,2-10-10,2-4 1,1-4 10,1-7-12,-4 2 0,-4-1-1,-6 9 0,-7 3-5,-5 9-3,-5 0 1,-3-4 8,-5-3 1,2-7 0,-1-6 0,0-9 7,3 3-8,2-3 6,0-2 2,4 0-7,0 2 1,-1-4 5,-3-1-6,3 3-1,-6-6 0,-1-2 1,-1 0-1,0-4-1,0 0-9,-2-4-10,1 2-4,2-2 24,2-8 17,2 2 2,1-11 13,-2-4-1,1-1-14,-3-3-8,-4-6-8,-1-7-1,-4 1 1,-3-4 0,-3-2 11,-6 3-1,2 8 25,1 4 6,-3 10 9,8 11 10,2 5 11,2 6-72,4 4-7,4 8-44,2 11 51,6 6 0,1 9 7,0 5-6,5 6 0,-3-2-1,0 4 0,-2-4 1,0 0-1,-5-8 0,-3-5 1,-4-3-1,-2-9-9,-4-3 3,-8-2 6,-7-4 20,-5 2-20,-12-1-54,-126-7-723</inkml:trace>
  <inkml:trace contextRef="#ctx0" brushRef="#br1" timeOffset="-32146.003">28330 7901 721,'-8'-3'114,"-2"1"13,-2-4-50,6 2 8,2 2-2,7 1-43,-2-1-40,4 2-7,7 5-26,13 10 33,12 10 6,13 9-5,5 8 0,4 10 1,4 9 8,0 8-2,2 8 1,6 0-8,3 3 9,1-2-10,5-7-1,1-6 0,44 23 1,7-13 3,-4-10 4,-89-48-6,-7-1 1,0 3-1,26 18 0,-8 3-1,-11 3 0,-4-5 0,-9 2 1,-9-1-1,-4-5 11,-4-5-4,-6-6 2,-1-5-7,-1-11-1,4 0-1,0 1 0,3 1 0,1 3 0,4-2 0,-3 0 2,-1-2-1,-3-2 5,-1-1 2,-2-1-8,-3 1 0,0-3 0,-1 1 21,-3-3 3,-2-3-24,-6-2-81,-63-59-635</inkml:trace>
  <inkml:trace contextRef="#ctx0" brushRef="#br1" timeOffset="-29967.879">30737 9694 714,'0'0'177,"0"0"-89,-2-1-20,2 1 22,0 0 15,0-2-8,0 2-10,2-2-42,1-6-45,0-3 2,7-19-2,4-20 24,9-31-8,16-74-3,2-22-12,1-7 7,-26 64-8,7 1-28,-2-11-6,0 5 5,-3 22-10,-7 62-6,2 0 29,-3 4 1,12-34 9,-2 11 5,-2 5 1,-3 10 6,-6 5 0,-8 7-5,-1 7 2,-3 5-3,-4 7-15,3 3 15,-5 6 6,5 3 9,0 1-3,2 1-11,2 1-1,-4 6-18,-3 14 3,-2 4 9,-3 8 6,0 2 0,2-5 1,-1-4-1,-4 1 1,3-5-1,-3 4 1,-1 1 1,-4 6-2,-2 3 1,-6 5 0,2-2 1,-2 2-2,4-4 1,3-5-1,6-1 0,5-4 0,-4-1 0,5-4 0,2-5 0,4-11 1,3 0-1,3-10-126,1 1-129,8-6-6,59-65 33</inkml:trace>
  <inkml:trace contextRef="#ctx0" brushRef="#br1" timeOffset="-29761.867">31086 8102 360,'3'-4'162,"-3"0"-41,5 0-2,-5 3 1,0 2-33,0 3-87,0 3-24,5 2 24,3 6 19,5 6-12,0 10-6,1 2-1,2 12 18,-4 0 7,0 10-5,-6-2-20,-3 2-77,-21 57-569</inkml:trace>
  <inkml:trace contextRef="#ctx0" brushRef="#br1" timeOffset="-22883.473">27694 12276 975,'-7'-3'127,"1"3"-73,2 0-30,2 0-9,2 0 17,0 0 40,0 0 7,-2 0-34,4 0-27,-2 0-18,3 0-25,6 0 1,5 3 24,5 1 9,11 3-8,4-4 0,2-2 2,7-2 3,6-6-4,8 0 7,7-3 9,8 3 12,2-2-12,0 7-8,-1 2-1,-5 3-7,-1 5-2,-4-1 1,3 0 5,4 1-5,1-2 8,49-6-7,10-11 16,-93 8-8,-3 0 1,39-1-5,-10 4-5,-6 3 7,-7 1-7,-8 4-1,-12 1 0,-9-2 0,-5 0 0,-8-2 0,-4-2 0,1-3 1,-4 0-1,5-3-5,1 0 5,0-3 23,2 3 17,-1-1-16,-1 1 8,-3 0-5,-4 3 3,0 0 24,-4 0 13,3 0 14,-5 0 18,-2-10-42,-8-1-46,-7-7-2,-7-9 6,-1 3-6,-2-2-4,-2 1-4,3 3 0,0-1 0,0 1 0,-2 1 0,3 1-1,5 2 8,3 7-8,9-1 1,6 9-1,6-1-7,4 4-22,5 3-32,8 1 22,10 4 27,13 6 11,8 3-7,-1 6-1,0 5-4,-2-1-7,-6 5 20,-3 3-1,-4 5 1,-1 3 1,-4-7 0,-8-4 1,-4-3-1,-4-7 0,-6-8 1,-3-4-1,-3 5 6,-12 12 7,-11 18-4,-20 25-3,-15 17-6,-11 7-2,0-7-22,7-15-31,20-27-48,27-25-79,62-122-719</inkml:trace>
  <inkml:trace contextRef="#ctx0" brushRef="#br1" timeOffset="-22295.44">30484 11599 957,'-1'1'239,"0"8"-170,-4 7-68,5 13-1,-2 10 0,2 8 5,-2 10 36,2 16-2,0 11-11,-2 65-10,4 35-6,2 61-4,-16-113-7,5-25 0,5-59 1,1-3 4,1-9-6,0 33 0,1-24-49,4-21-115,1-22-146,17-100-142</inkml:trace>
  <inkml:trace contextRef="#ctx0" brushRef="#br1" timeOffset="-21929.4189">30595 11458 933,'4'-7'114,"1"5"-102,5-8-6,1 3-5,0 0-1,-1 6-1,4 5 0,-1 7 0,7 8 0,3 10 1,7 4 30,4 5-3,-6-1-11,1 0-8,-8-6-8,-6 1 6,-4-6-6,-6-2 45,-5 4 16,-5 5 59,-9 9-16,-12 7-16,-14 12-40,-10 7-27,-5-1-3,0-6-7,10-12-10,18-20 4,7-17-5,17-10-117,3-13-193,1-78-541</inkml:trace>
  <inkml:trace contextRef="#ctx0" brushRef="#br1" timeOffset="-21252.38">30310 11032 791,'-5'0'175,"4"0"-23,-2 0-97,3 0-43,2 0-11,-2 3 10,4-3-11,8 5 0,12 6 31,17 2 40,16 0 10,15-1-17,50-4-13,8-1-13,0-3-8,-93-2 3,-4 2-3,-3-4-11,27 2-5,-12 2-13,-9 1 0,-10-2 5,-10-3-4,-6 2 4,-5-4 3,-5 2 18,-2 0 69,1 0 36,-5-3-2,-4-6-64,-11-4-43,-5-9-22,-9-5 0,-1-5 1,-3 3-1,1 1 13,4 2-14,4 5 0,8 9 0,9 5-1,4 3 1,9 4-12,5 1-30,10 6-20,13 4 38,13 11 23,15 8 1,4 8 0,-3 3-10,-6 3 9,-6-1-9,-11-5 10,-6-4 0,-15-4 0,-5-7 0,-9 1 9,-15 4 7,-11 11 2,-17 14-9,-16 13-9,-52 50-42,-17 7-192,97-97-237,-76-4-115</inkml:trace>
  <inkml:trace contextRef="#ctx0" brushRef="#br1" timeOffset="-20259.323">27717 12319 726,'-16'-9'156,"5"2"-45,-14-6-48,8 0-15,2 5 38,6 3 7,5 2-5,2 1-37,2 4-45,2-2-6,-1 8-12,5 6 11,2 22 0,7 18 1,3 21 1,9 3 11,-2-3-5,5-12-6,-2-17 0,-4-20 1,-3-13-2,-3-17 6,-2-17 22,-7-20 65,-3-20-34,-3-19-31,-7-11-10,-7 1-18,-10 12 5,-1 16-13,-2 22 16,4 17 43,-2 20-18,2 19-21,-3 19-12,-4 25-2,-3 74 2,12 43-2,23-134 1,8-7-5,13 36-34,11-21-136,16-20-58,134-32-25</inkml:trace>
  <inkml:trace contextRef="#ctx0" brushRef="#br1" timeOffset="-19658.289">29727 12164 486,'-17'9'233,"1"5"-115,-17 8-25,6 1 23,3-4 7,9-5 10,8-6-61,7-4-60,3 10-12,3 5 0,7 9 1,2 4-1,7-5 5,1 1-5,-2-13-8,-5-6 2,-2-9-12,-7-5 5,-1-7 13,-2-10 46,-2-13-20,-5-8-7,-4-2-4,-2 6-4,-5 16 19,2 10 1,2 11 25,0 8-55,-1 10-1,3 13-13,2 10-17,5 9-215,16 59-119</inkml:trace>
  <inkml:trace contextRef="#ctx0" brushRef="#br2" timeOffset="11297.482">18572 15748 927,'-2'0'604,"0"4"-470,-2-4-94,4 7-40,-2 2 0,-1 8 12,2 8 29,1 17-7,1 19-13,2 12 5,-1 15 1,-1 6 0,2 0-11,1 3-2,4-4-13,8-5 14,-2-2-3,4-5-12,-3-5 0,1-7-37,-2-14-39,-3-20-80,-6-15-63,-3-24-3,-13-96-143</inkml:trace>
  <inkml:trace contextRef="#ctx0" brushRef="#br2" timeOffset="11629.501">18619 15735 1351,'0'-3'195,"1"0"-150,13-5-32,10-6-8,17-6 1,15-2 12,5 1 6,-3 12-8,-3 10-14,-12 11-1,-8 12 9,-8 7-9,-8 4 6,-9 8 17,-10 2 36,-10 12 14,-15 5-23,-10 7-15,-8 0-6,-2-6-23,-4-10 11,6-16-3,0-11-3,4-12-2,3-6-10,0-8-47,0-4-92,5-7-119,-39-79-409</inkml:trace>
  <inkml:trace contextRef="#ctx0" brushRef="#br2" timeOffset="12311.54">18185 15352 1130,'-7'-6'571,"5"2"-460,-6-4-56,8 8-55,0 0-1,2 4-23,9 0-20,14 2 44,15 6 49,17 2-5,19-5-5,51 1-11,12 1-4,5-10 3,-57 3-7,-51-3-8,-1 2 1,-3 0-11,30 4 4,-4 1 0,-7 1-6,-9-3 2,-9 2 4,-12-4-6,-11-3 1,-5-1 0,-4 0 8,-1-1 8,-1 1 41,-4-3 19,3 2-13,-8-8-22,-3-5-27,-7-10-9,-5-3 3,-8-1-9,-3 0-1,-8 4-8,5 3 8,3 3-5,9 9 6,4-2 1,15 2 0,6 6-1,2-2-26,8 0-70,17-3 71,13-3 25,17 1 7,7 6-6,2 8 0,-4 13-1,-8 6-11,-12 8 10,-5 9 2,-8 4 9,-7 2-3,-5 5 2,-8 2-1,-7-3-7,-3 0 0,-6-5 8,-5 2 1,-2-8 1,-6-3-1,-5-1-1,-6-3-7,-5-5-2,0-2 0,2-9-63,9-13-147,-5-28-461</inkml:trace>
  <inkml:trace contextRef="#ctx0" brushRef="#br2" timeOffset="13655.616">20117 15693 1157,'-2'-2'457,"2"2"-328,-1-4-129,7 4-59,6 0 59,7-2 99,13-4-18,15 1-15,13-7-9,9-2-16,51-17-13,-78 21 5,40-12-3,-12 8-12,-11 2-17,-12 5-1,-11 5 2,-8 0 5,-5 2-7,-8-2-29,-8 1-21,-4 1 14,-6-7 15,-4-7-211,-56-79-516</inkml:trace>
  <inkml:trace contextRef="#ctx0" brushRef="#br2" timeOffset="14077.641">20570 15314 1433,'3'0'197,"-3"2"-166,0 1-31,0 1-1,-3-1-5,2 1 6,1 4 0,0 6 1,-3 9 38,0 12 9,-7 10 13,-7 13 11,-8 6-24,-7 7-18,-3 6-12,-1-9-7,1-9-4,7-14 1,9-12-8,7-11 1,6-14 0,5-4 0,1-4 1,0 0-1,0 0 5,0 0-6,0 0 1,0 1-1,-4 5 1,-5 4 5,-3 6 1,-7 7-6,-3-3 5,4-4 0,4-4-4,4-9 14,5 0-16,4-3 0,1 0 0,0-3-39,1 3-69,1-3-116,7-3-380,25-28-147</inkml:trace>
  <inkml:trace contextRef="#ctx0" brushRef="#br2" timeOffset="14414.66">20479 15862 959,'-1'2'279,"1"0"-260,0 3-19,1 3-24,1 3 24,1 6 23,1 6 77,0 9-17,-3 6-5,-1 7-3,-1 7-26,-1 5 8,0 3-28,-2 10 10,1 8-5,0 12-7,-6 53-4,0 14-13,7-104-4,1-6 2,1 47-7,1-19-1,3-27-1,3-26-115,0-29-116,10-37-17,37-222-656</inkml:trace>
  <inkml:trace contextRef="#ctx0" brushRef="#br2" timeOffset="14781.681">20484 16009 1190,'2'-4'348,"4"-4"-296,10-6-16,11-7-12,8-6-10,12-5-7,-1 0 7,3 6-4,-4 1-10,-6 8 0,-8 11-12,-9 9-33,-5 7 44,-5 6 1,-3 10 21,-5 5-3,-2 10 6,-4 12 17,-2 10 1,-2 7-9,1 7-11,2 6-2,5-1-8,1 4 3,3 0-3,0-3 1,-3-3-12,-1 4 11,-2-3-5,0-1 13,0-9-7,-2-18 1,2-16-14,-3-15-14,0-14-121,-28-28-168</inkml:trace>
  <inkml:trace contextRef="#ctx0" brushRef="#br2" timeOffset="14966.691">20660 16216 1442,'4'-11'205,"7"3"-157,8-13-38,7 13-10,-1 2-14,-2-1-5,-1 14-4,-1 0 4,-4 8-134,-3 11-146,-41 93-249</inkml:trace>
  <inkml:trace contextRef="#ctx0" brushRef="#br2" timeOffset="15117.7">20560 16595 1006,'0'-5'602,"4"-2"-512,7-10-63,10-1 2,10-1 16,9-3-15,10 0-12,4-1 1,7 5-19,-3 0 0,3-1-134,100-58-498</inkml:trace>
  <inkml:trace contextRef="#ctx0" brushRef="#br2" timeOffset="15316.711">21564 15617 1718,'2'-1'125,"7"-1"-107,14-5-18,15-1 12,15-7-11,9-1 30,10-6-15,2 4 1,4-3-10,-7 5-7,-7 4-85,-12 4-244,-4-9-630</inkml:trace>
  <inkml:trace contextRef="#ctx0" brushRef="#br2" timeOffset="15607.728">21798 15241 1666,'-4'0'208,"2"0"-167,-7 1-41,5 17-8,-9 13 8,-4 23 1,-3 21-1,-9 67 1,8 28 1,0-5-1,21-120 0,2-4 0,3-11-1,9 31 0,5-22-15,11-16-34,12-14 49,15-18 45,11-13-2,10-12-20,-1-10-23,-2-2-41,-12-2-95,-14 6-56,-16 8-119,-27-17-177</inkml:trace>
  <inkml:trace contextRef="#ctx0" brushRef="#br2" timeOffset="15823.74">21888 15911 1148,'0'0'309,"1"4"-272,1 5-36,4 8-1,3 13 49,3 13 44,0 19-21,-2 16-9,1 67 17,-13 18-31,-5-111-26,1-6-10,-6 46 5,-2-10-16,1-23-2,7-16-147,-7-17-137,-35-43-230</inkml:trace>
  <inkml:trace contextRef="#ctx0" brushRef="#br2" timeOffset="16011.751">21558 16456 1493,'0'-1'294,"3"-2"-240,11-1-26,14-8-28,17 0 66,10-5-15,8 5 6,10 2-22,2-1-20,0 7 0,-4 3-9,-12 2-6,-7 3-149,-10 1-103,33-15-467</inkml:trace>
  <inkml:trace contextRef="#ctx0" brushRef="#br2" timeOffset="16216.763">22320 15591 1734,'1'-7'192,"6"4"-192,7-7-29,15 0 29,22-13 9,59-24 16,29-4-1,-100 39-12,-2 4-11,30-3-1,-12 9-10,-19 11-66,-16 7-71,-11 0-116,-35 23-103</inkml:trace>
  <inkml:trace contextRef="#ctx0" brushRef="#br2" timeOffset="16447.776">22536 15236 1456,'2'5'220,"3"6"-190,1 12-30,5 16 0,3 21 6,-2 14 28,14 65 31,2 29-22,-21-122-17,0 5-7,3 42-2,-4-7-5,-2-1 1,-4-8 8,2-16-21,2-18-105,0-24-243,7-59-424</inkml:trace>
  <inkml:trace contextRef="#ctx0" brushRef="#br2" timeOffset="16633.787">22691 15952 973,'5'-11'535,"3"0"-424,5-6-55,7 1 11,4 5 25,5 2 11,3 0-47,7 1-28,-3 4-11,-1 7-17,-2 0-88,-6 12-56,-9 5-134,-8 74-282</inkml:trace>
  <inkml:trace contextRef="#ctx0" brushRef="#br2" timeOffset="17041.8099">22667 16410 579,'3'-7'1213,"4"3"-1078,11-10-105,6 3-28,10 3 8,5 1 16,7 3-4,-2 4-16,0 7-6,-5 5-21,-11 7 11,-14 3 10,-11 4 13,-15 14 25,-15 11-13,-15 10-10,-15 8-13,-8 3 5,-1-13-6,9-7 4,14-21-4,18-16 4,12-13-5,11-10-13,13-5-79,11-11 71,15-10 21,17-5 1,10-1 0,3 8-1,3 10 28,-5 12-10,-12 10 12,-13 10-13,-10 2 4,-9 9 3,-4 0-17,-7-4-1,-4-1 11,-3-9-10,-3-3 14,-1-4-4,-1 0-17,1 0-87,-1 0-150,-4-10-346</inkml:trace>
  <inkml:trace contextRef="#ctx0" brushRef="#br2" timeOffset="17898.8589">23986 15070 1514,'-1'1'268,"1"3"-222,-1 10-45,-1 7 19,-8 14 44,-8 13-14,-10 15-13,-20 12-16,-16 10-3,-11 4-7,-1-3-10,2-7-1,7-13-78,11-15-138,-27-12-309</inkml:trace>
  <inkml:trace contextRef="#ctx0" brushRef="#br2" timeOffset="18099.871">23670 15548 983,'8'23'209,"3"9"-136,9 34 89,4 17-24,-1 17-45,4 53 77,-11 26-73,-9 14-55,-6-73-10,-3-6-19,-2-12-2,6-61 1,0-9-12,0-11-143,5 14-211,14-93-519</inkml:trace>
  <inkml:trace contextRef="#ctx0" brushRef="#br2" timeOffset="18431.89">23986 15713 1587,'10'-6'177,"6"-1"-172,17-12-4,14-3 0,14-12 10,52-30-11,21-7 0,-91 56-6,-7 8-2,32-7 7,-14 28-20,-17 17 4,-17 20 17,-12 20 27,-11 11 42,-10 15-15,-20 59-21,-5 11-4,29-118-4,6-1 4,-8 48-2,11-9-5,4-5-4,0-8-1,2-10-8,-1-12 0,-3-13-2,-2-14-7,0-16-80,-6-9-104,-51-62-474</inkml:trace>
  <inkml:trace contextRef="#ctx0" brushRef="#br2" timeOffset="18807.911">24151 16120 1682,'-1'3'271,"1"-3"-211,-3 1-59,3 1 0,-2 1 37,2-3 46,0-3-36,0 1-21,2 1-9,-2-9-18,6-12-68,5-11-40,12-9 90,11-6 18,9 4 0,1 10 0,0 12-9,-8 13-4,-8 12-14,-4 10 27,-5 5 6,-3 9 14,-6 8 11,-5 0-1,-6 5 11,-10 6 11,-11 7 2,-8-1-13,-10 3-17,-5-6-5,-2-8-4,10-12-4,5-14-1,10-11 1,6-9-11,5-12-64,4-9-242,41-107-665</inkml:trace>
  <inkml:trace contextRef="#ctx0" brushRef="#br2" timeOffset="19098.928">25498 15490 1444,'0'0'555,"0"1"-554,8 3 1,12-4-2,12-5 7,23-4 14,57-18 11,52-20-5,4 0-11,-73 18-2,-59 24-13,-8 5-2,-10 0-67,18 4-39,-23 4-86,-19 10-58,-21 9 169,-131 75-181</inkml:trace>
  <inkml:trace contextRef="#ctx0" brushRef="#br2" timeOffset="19299.9389">25640 15565 1211,'0'0'471,"-3"0"-371,3 3-100,3 5-10,1 19 10,2 28 42,4 13 31,-3 20 41,-1 5-43,-5 0-34,-5-2-10,1-3-15,-1-15-1,0-11 1,0-14-12,4-19-78,2-17-255,7-63-499</inkml:trace>
  <inkml:trace contextRef="#ctx0" brushRef="#br2" timeOffset="19473.949">25765 15883 1771,'5'-2'307,"7"0"-268,16-6-22,14 5-7,13-6-9,5-2 6,-2 1-7,0 1-13,-9 6-89,-8 7-92,-13 6-152,-15 12-143,-78 78 13</inkml:trace>
  <inkml:trace contextRef="#ctx0" brushRef="#br2" timeOffset="19687.961">25518 16466 691,'0'-4'1091,"10"-3"-956,11-10-72,15 3-33,15-3 34,11 1 20,7 4-28,2 8-22,-7 4-14,-1 9-13,-8-2-6,-8 1 0,-9 0-1,-9-4-6,-13 2-62,-5-6-22,-7-2-12,-5-10-9,-35-68-498</inkml:trace>
  <inkml:trace contextRef="#ctx0" brushRef="#br2" timeOffset="20293.996">25384 15077 1612,'-8'-6'198,"5"3"-144,-6-6-33,5 5 40,2 1 76,2 3-41,2 0-96,5 0-21,8 0 21,13 0 13,20 0 37,18-8-1,60-6-16,33-9 3,-1 11-21,-58 10-9,1 4-6,-4 7-6,-4 3 6,-4 7 0,-55-10 0,-4-1 1,-4-1-1,23 5 1,-15-3 7,-10-4-7,-11-5-1,-8 0 6,-5-1 9,-5-12-15,-5-6-15,-8-11-2,-12-11 1,-9-2 14,-11 5 1,-11 0-10,-4 7 10,0 5 0,8 4 0,11 8 1,15 3 2,17 7 4,11 0-6,5 2-14,6 4-49,13 0 33,20 4 30,20 7 15,13 3-15,-2 11-2,-8 9 1,-14 13-7,-13 4 8,-13 8 8,-8 0 5,-10 3-1,-10 2 6,-11 4 0,-12-4-4,-11 3-5,-9-3-9,-9-5-18,-2-6-180,-91 16-590</inkml:trace>
  <inkml:trace contextRef="#ctx0" brushRef="#br2" timeOffset="20790.025">27720 14987 1916,'7'4'164,"4"4"-164,2 3-14,3 8 8,-3 0-18,-7 3-30,-8 5-27,-10 2-72,-19 7-85,-122 71-216</inkml:trace>
  <inkml:trace contextRef="#ctx0" brushRef="#br2" timeOffset="20983.036">27265 15281 1048,'0'-2'282,"0"0"-57,1-1-112,7-2-79,8 1 10,13 0 38,17-5 19,25-5-41,62-11-27,22-7-15,-114 22-12,-4 3-5,32-5-1,-24 8-50,-19 4-146,-21 12-37,-23 14-53,-123 88-462</inkml:trace>
  <inkml:trace contextRef="#ctx0" brushRef="#br2" timeOffset="21420.061">27468 15469 1470,'0'0'379,"0"2"-291,0 2-88,1 6-14,-1 18 14,-3 20 96,-6 26 3,-7 14-45,-11 12-21,-3 0-15,-3-10 2,6-13-14,10-22 3,8-28-9,7-18-9,6-10-27,3-14-75,8-19 0,13-28-88,39-73-41,36-37 78,7 10 97,-75 127 65,-5 8 11,-10 9 38,22-17 34,-13 21 23,-13 14-34,-6 9-33,0 12 14,-2 10 20,1 14 22,0 14-17,1 8 6,-4 7 4,-1 5-35,-2-5-22,-4-4 1,-4-8-23,-4-4 4,-3-10 2,2-17 0,1-13-4,-2-6-11,1-13-10,-3-14-79,-1-18-233,-14-161-434</inkml:trace>
  <inkml:trace contextRef="#ctx0" brushRef="#br2" timeOffset="21633.073">28808 14661 1536,'-2'10'273,"2"2"-226,-4 14-19,-7 13-5,-17 16 38,-22 13-8,-60 58-20,-48 18-12,-12-2-9,80-77-2,63-42-10,9-10-10,8-7-131,-9 1-187,28-90-1034</inkml:trace>
  <inkml:trace contextRef="#ctx0" brushRef="#br2" timeOffset="21816.083">28460 15093 523,'4'17'581,"3"5"-477,6 27 38,3 16-26,-3 15-4,-5 13 17,-5 59-15,-14 17-48,-8-9-19,9-108-25,4-7-8,-1-4 2,-3 35-16,4-21-53,5-27-91,2-28-116,17-126-489</inkml:trace>
  <inkml:trace contextRef="#ctx0" brushRef="#br2" timeOffset="22148.102">28761 15160 1601,'12'0'77,"9"-2"-77,19-11 0,17-6 0,4-6 1,-1 4 0,-6 3 1,-11 11 8,-10 7-1,-12 7-9,-9 16 0,-5 14 74,-11 21 25,-4 18-22,-19 75-25,-4 23-20,19 11-10,10-85-5,7-50-10,-1 2 4,1-4-4,3 50 1,0-9-2,-2-16 3,-1-10-9,-1-18 1,-2-14 10,-1-14-11,-2-9-36,-5-7-41,-8-7-203,-69-81-354</inkml:trace>
  <inkml:trace contextRef="#ctx0" brushRef="#br2" timeOffset="22516.123">28730 15545 1591,'0'-5'219,"0"1"-155,0-8-40,1-2-10,2-9 10,3-2-8,8-2-16,1-1-13,7 5 12,2 10 1,1 10-9,-1 10 8,0 11-10,-2 12 11,1 6 9,-1 10 4,-3-5 5,-6-2 6,-5-7 11,-5-9 2,-10-5 10,-5-6-4,-10-1-4,-13 7-10,-7-3-13,0 0 4,7-8 23,10-2-11,10-2-10,2-3-13,3 1-8,6-5-1,1 3-12,1-4-88,4-9-193,-9-69-671</inkml:trace>
  <inkml:trace contextRef="#ctx0" brushRef="#br2" timeOffset="22944.148">29920 14855 1935,'-2'4'0,"0"-1"-43,-4 4-100,-6 5 134,-15 11 9,-15 9 14,-15 8-1,-17 9 13,3-3-5,3 3-12,10-7-2,17-11-6,17-5-1,13-15-67,11-9-263,10-8-253,62-49 359</inkml:trace>
  <inkml:trace contextRef="#ctx0" brushRef="#br2" timeOffset="23149.1589">29686 15087 514,'14'6'239,"-4"2"-85,11 20-49,-6 11 57,-6 19 6,-8 16-13,-5 12-40,-2 7-29,-7-3-35,1-7-20,-4-12-11,3-13-8,1-15-2,-3-12-10,6-11-49,0-10-205,-21-36-232</inkml:trace>
  <inkml:trace contextRef="#ctx0" brushRef="#br2" timeOffset="23417.175">29898 15110 1452,'3'-3'248,"2"3"-208,7 0-26,5 0-13,3-3 0,1 0 10,0 2-5,2 2-5,1 8 0,2 10 0,-4 12 22,-1 19 32,-9 14 20,-6 14-12,-6 12-19,-12 61-7,1-100 4,-12 46-4,-3-6-1,-4-12-13,2-11-7,3-12 1,6-16-5,3-15-3,10-16-9,0-11-17,-7-15-113,-3-17-208,-11-17-218,-6-24 316,-44-186-92</inkml:trace>
  <inkml:trace contextRef="#ctx0" brushRef="#br2" timeOffset="23700.191">29743 15468 675,'6'-28'330,"8"7"-124,9-21-71,13 7 30,6 9-23,0 7-50,0 9-52,-3 10-40,-7 10-1,-9 4-7,-4 3-13,-13 7 20,-12 10-39,-20 12-42,-19 17-47,-55 55-36,57-76 60,-32 35 84,8-12 21,21-24 0,21-15 16,12-13 44,13-9 69,4-2-24,7 1 14,8 4 85,11-3-62,12 2-73,10-6-31,5-6-23,8-6-15,-1-13-15,-2-6-147,0-11-158,83-138-285</inkml:trace>
  <inkml:trace contextRef="#ctx0" brushRef="#br2" timeOffset="24095.214">30710 14575 1641,'-11'8'237,"-2"6"-208,-15 15-28,-11 25 11,-15 18-11,-11 18 5,-4 3-5,11-2-1,20-16 1,18-24-1,15-22-23,11-24-127,11-17 141,14-14 9,12-15 12,12-11-6,5-4 3,-8 12-9,-15 15 0,-13 19-6,-9 18-27,-5 12 33,-1 13 51,-3 20 13,-1 14-7,-4 16 5,-2 5 1,0 12 7,-1-3-22,2 0-15,0-7-12,0-10-7,0-19-5,-2-14-2,0-18 4,-3-8-11,-5-11-17,-7-9-181,-59-33-588</inkml:trace>
  <inkml:trace contextRef="#ctx0" brushRef="#br2" timeOffset="24299.225">30496 15369 1941,'0'2'265,"0"1"-212,0 0-40,-1 0 28,0 0-5,-1-2-14,4 5-22,2 5 1,8 7-2,6 8-52,12 5-209,75 24-605</inkml:trace>
  <inkml:trace contextRef="#ctx0" brushRef="#br2" timeOffset="24882.2589">31067 14855 1587,'-2'0'326,"2"4"-227,-2-4-53,2 2 26,0-1 6,4-1-34,3 0-44,12 0 0,15 0 12,17-7 1,16 0-4,0-3 5,-4-3-14,-16 7-20,-16 1-65,-15 4-86,-11 1-80,-46 1-312</inkml:trace>
  <inkml:trace contextRef="#ctx0" brushRef="#br2" timeOffset="25556.297">31218 14522 934,'-1'-3'1052,"1"0"-932,-3-2-120,4 9-21,1 7-6,2 11 21,5 16 6,2 14 9,0 1 6,-4 4-9,-6-4 0,-2-6 0,-10-2 7,-9-2 14,-12 2-10,-11 4-17,-9-2-8,-4-2-32,7-9-8,15-17 18,14-10 24,17-6-3,6-6-50,6 2-44,8-4 103,8-5 41,17-2 25,6-14-31,10 1-8,0-5 4,-5 5-29,-10 8-1,-7 4-1,-11 7-92,-6 6-19,-10 5-42,-3 3-18,-4 1 8,-1 5 38,-2-4 23,-2 2 17,-2-1 40,1-5 45,0 0 4,1-3 31,-1 4 7,-3 6 10,-1 12 32,-2 7 39,1 11-36,-5 11 3,7 0-30,1 2-22,4-2-20,-3-8 1,2-9-1,1-10-6,2-13-6,-1-8 12,4-9 24,0-1-11,8-3-30,4-2 49,8-5-16,11-4-19,2-4 11,0 2-20,-1-5-6,-2 5 0,-2-1 0,-5 2-61,-5 2-49,-8 4-7,-4 3-54,-13 6-88,-44 8-373</inkml:trace>
  <inkml:trace contextRef="#ctx0" brushRef="#br2" timeOffset="25820.3119">31150 15107 1356,'0'-3'342,"0"6"-235,-4-3-79,1 0 34,2 7 55,-4 5-42,-2 20-45,-3 17-17,-9 21-5,-1 13-2,-3 5-5,3-4 5,-1-6 0,6-13-5,2-11-1,2-17-45,5-12-94,2-15-116,4-8-241,10-46-241</inkml:trace>
  <inkml:trace contextRef="#ctx0" brushRef="#br2" timeOffset="26028.324">31175 15554 1074,'18'22'198,"7"5"-18,21 22-15,5 0-39,7-2-27,-1-4-15,0-4 39,4-1 6,2 1-87,4-5-16,-3-7-14,-3-4-7,-11-1-4,-9-5-1,-11-2 0,-10-8-49,-3-5-110,-8-8-84,2-65-235</inkml:trace>
  <inkml:trace contextRef="#ctx0" brushRef="#br2" timeOffset="27065.383">32000 14485 1580,'4'5'128,"-2"2"-128,0 3-24,-2 2 24,0-1 0,0-3 1,0 6 0,-3 2 0,-4 9 23,-7 8 24,-9 5-6,-13 8-9,-6-2-15,-3-1-6,3-11-4,12-13-7,14-8-1,5-8-20,5-4-52,6-5-25,4-4-148,5-11-85,10-10 237,12-4 75,10-3 18,5 4 45,8 8 27,3 8 38,1 14-25,-5 4 14,-7 7-51,-8 4-27,-12 7-21,-7-6-14,-10 3 14,-7-3 4,-10 3 34,-12 5 56,-16 11-43,-18 6-31,-7 8-11,-1-3-8,2-7 1,10-4-2,9-7-1,14-10-17,14-7 12,11-7-21,11-1-64,15-8 91,9 0 15,15-6-2,5 1-5,1 0-7,-7 4 10,-8 6-5,-9 6 13,-12 8 17,-3 5-28,-9 10-8,-4 6 39,-7 10 16,-4 11 13,-7 4-10,-3 3 8,-3-2-31,2-3-14,6-8-8,1-8-4,0-7-1,3-6 2,-4-8 5,-1-7-15,-5-1-10,-1-6-68,0-12-29,3-14 4,7-12-56,5-13-3,8-10 121,4-1 41,9 8 38,7 8 38,4 12-7,4 9 5,-1 11-10,-3 6-41,-6 10-23,-4 2-9,-8 3-18,-4 6 27,-9 7-8,-13 5-34,-13 11-138,-11 6-42,-10 6 65,-1 5 76,1-10 55,9-5 26,16-11 1,9-11 39,12-13 94,8-6-13,1-1-50,5-2 17,5 3-7,9-2 53,14 0-40,8-1-29,7-3-31,-1-2-16,-3 1-10,-5 0-5,-3-3-3,1-3-129,-1 0-191,60-58-341</inkml:trace>
  <inkml:trace contextRef="#ctx0" brushRef="#br2" timeOffset="27264.395">32535 14873 1713,'10'-2'287,"6"2"-283,16-3-4,14 0 0,2-1-2,2-2 2,-2 1 7,-2 0-5,-5-4-2,-7 2-129,-10-8-196,-14-40-577</inkml:trace>
  <inkml:trace contextRef="#ctx0" brushRef="#br2" timeOffset="27629.416">32750 14575 1638,'5'11'282,"1"6"-282,5 18-8,-2 18 8,-1 14 0,-3 13 11,1 8 2,2 7 23,-4 3-9,-1-2-7,-3-2-14,-7-6 6,-3-10 0,-3-17-2,-3-20-7,-3-15-3,-1-19-40,-6-14-47,-2-16-53,-2-15 55,3-14 47,8-2 26,3 2 12,10 10 57,4 13 102,4 6-58,1 12-10,1 1 5,1 5-39,5 1-30,6 0-19,11 0 1,7-2-9,9-2-1,7-1-125,-5-4-104,40-26-377</inkml:trace>
  <inkml:trace contextRef="#ctx0" brushRef="#br2" timeOffset="27967.435">33032 14993 1388,'19'-13'273,"3"2"-210,17-16-33,1 9-29,0-2 13,-4 7-13,-3 2 15,3 4 7,0 2-11,-3-1-12,-8 9-6,-1 6-1,-11 2 7,-4 11 0,-8 6 18,-7 7 9,-5 11 15,-3 9-20,-8 10-10,3 6-4,6-9-8,9-5-6,8-8-1,9-14 7,4-5 22,7-5 20,1-9 9,8-2-7,8-10-13,1-8-31,2-11-22,0-7-139,-5-10-71,32-87-447</inkml:trace>
  <inkml:trace contextRef="#ctx0" brushRef="#br2" timeOffset="28215.449">33331 14522 1661,'0'0'219,"-1"0"-172,0 2-47,-1 10-18,-6 11 18,-5 18 27,-4 20 24,-10 23 15,-22 66 12,-6 16-28,6-12-19,31-109-13,7 0-4,1-4-4,-15 39-10,5-7-1,2-20-131,4-14-146,4-23-345</inkml:trace>
  <inkml:trace contextRef="#ctx0" brushRef="#br2" timeOffset="28414.461">33115 15380 1265,'6'3'478,"6"0"-419,10 2 19,1 8 45,6-3-71,-4 0-22,-4 2-16,-4-2-5,-2-4-9,-8-3-66,-4 1-193,-10 8-336,-83 52 278</inkml:trace>
  <inkml:trace contextRef="#ctx0" brushRef="#br2" timeOffset="28649.474">32554 15938 962,'31'-15'273,"7"1"-171,33-16-63,3 7 45,-8 8 24,-6 14 5,-11 7-7,-9 12-35,-8 8-25,-7 8 7,-8 4-4,-6 7-5,-8 4 4,-3 4-18,-4 3-2,-5-5-20,0 1 7,3-10-6,-3-10 0,-2-9 0,3-14-9,0-9-11,-6-9-79,4-17-130,-13-106-311</inkml:trace>
  <inkml:trace contextRef="#ctx0" brushRef="#br2" timeOffset="28847.485">32929 15574 1837,'0'2'333,"1"2"-269,-2 9-64,-4 8 0,-6 13 2,-10 18 8,-11 7-1,-16 5 2,-16 6-4,-57 48-7,-12 2-193,20-44-661</inkml:trace>
  <inkml:trace contextRef="#ctx0" brushRef="#br2" timeOffset="61386.346">17276 15677 1018,'-24'-25'207,"9"5"96,-19-15-123,18 12-42,8 17-73,10 0-65,0 5-3,6-5-17,8-1 20,7-9 6,11-9 4,5 2 5,2-3 5,-4 6-2,0 2-11,-3 5-1,4 3-5,2 0 7,3 9-7,-5 2-1,-3 5 8,-3 2-7,-6-2 0,-9-3 0,-5 1-1,-6-2 0,-5 1 2,-1-3 4,0 1-6,-2 14 0,-8 21 15,-6 28 2,-23 78-5,23-89-5,-15 49-5,-2-5-1,0-10 10,0 2-2,-3-7 4,-3 7-1,-2 1-4,-28 63 1,-8 15-9,57-128 8,5-11-8,-14 25 1,12-24 5,10-18 6,3-12-4,6-2-2,-2-3-6,2-23-9,2-29 7,6-90 1,0-67-8,-8-17-24,-9 70-10,-2 22 5,-6 12 7,0-1 20,3 14 11,3 65-2,3 4 2,0 0-1,-3-38 1,0 10 1,6 14 8,-1 15 0,4 18 2,0 13-11,3 10 0,-3 3-9,4 2-5,5 5 2,6 16 12,12 16 0,6 28 15,20 81 0,4 62 4,9 42-7,-24-97 2,2-10-4,3-10 2,-8-11-6,-3-15 2,-23-60-8,0-11 1,2-5-1,9 36 0,-5-19-4,-2-14 4,-7-11 6,0-14-6,-7-4 0,-1-3 0,-2-2 6,-2-2 5,1 0 13,-6-2 34,-4-5-23,-8-4-23,-11-16-12,-9-15-4,-7-22 4,-14-22 0,-44-67 1,-12-24 0,10 18 6,76 119-5,0 9-1,6 2 5,-25-29-6,7 5 1,8 10 0,8 0 0,5 9-1,3 4-1,8 5 1,2 6 0,4 8-1,1 0 0,3 7 0,0 2-1,0 0 2,0 2-1,-3-4 1,2-2 1,-1 4-1,-1-5 0,3 6 0,0 1 0,3 0-13,-1-2-23,9-5-12,17-15 48,15-9 5,15-13 3,10-8-7,1 3 6,1-4-6,-4 8 0,-8 3 5,-9 11-6,-6 8 0,-10 8 0,-16 8 0,-3 4-1,-9 3 0,-3 3 0,-2-3 0,0 0 0,0 0 1,0 0 1,0 0 5,0 0-5,0 0-1,0-3 2,0 3-1,-2-1-1,2 1-7,0 0-37,0 0-76,0 0-94,2 0-275,2 8 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52:48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3397 3363 773,'-5'1'194,"2"2"-122,-6 3-67,6 3-5,5 0-27,0 5 26,8-1 1,9 0 0,15-4 24,14-2 51,18-11 8,4-4-28,9-11-11,45-15-2,-81 23 1,38-11-10,-7 2-19,-14 7-14,-12 5 11,-15-2-10,-11 6 7,-13 2-7,-5 0 1,-4 0-1,-2 0-1,-5-2-29,-3-5-203,-38-40-67</inkml:trace>
  <inkml:trace contextRef="#ctx0" brushRef="#br0" timeOffset="235.013">3861 2963 744,'-3'0'241,"1"3"-155,-5 11-86,0 16 0,-4 17 16,-2 18 1,-5 9 22,1 3 6,-5 0-5,-2-2-11,-10 5 5,-5 4-10,-16 7 6,-12 3-10,4-8-4,9-18-8,23-25-8,18-24-99,15-19-67,36-59-107</inkml:trace>
  <inkml:trace contextRef="#ctx0" brushRef="#br0" timeOffset="436.024">3650 3653 467,'7'13'42,"0"6"2,6 20 38,4 11 22,-5 13 17,-4 12-26,-5 9-28,-6 8 7,-10 60-4,-15 14-29,22-119-22,3-11-18,-2 28-1,5-28-5,6-27-41,10-25 4,43-121-185</inkml:trace>
  <inkml:trace contextRef="#ctx0" brushRef="#br0" timeOffset="765.043">3775 3773 926,'0'-3'171,"8"0"-116,6-5-54,15-10 0,11 1 0,4-7 5,-1 2-6,0 4 0,-6 5 0,-9 9-9,-2 11-15,-3 16-3,-8 16 22,-6 23 5,-6 21 89,-11 76-11,-7 35-8,3 8 1,20-73-41,-4-9-11,5-8-5,-6-73-4,0-7-1,2-9-1,-1 20-8,-1-20 6,1-16 3,-5-12 44,-8-18-53,0-20-38,-7-35-212,-45-227-124</inkml:trace>
  <inkml:trace contextRef="#ctx0" brushRef="#br0" timeOffset="904.051">3843 3957 654,'0'0'454,"3"3"-448,6 8-6,2 2-1,2 8 1,3 3 0,-7 7-20,-7 7-96,-39 62-334</inkml:trace>
  <inkml:trace contextRef="#ctx0" brushRef="#br0" timeOffset="1045.059">3792 4315 948,'0'0'272,"2"0"-220,4 4-44,8-4-8,5-4 1,14-1 6,9-3 4,13-13-11,11-1 9,7-13-9,97-120-570</inkml:trace>
  <inkml:trace contextRef="#ctx0" brushRef="#br0" timeOffset="1255.071">4568 3447 1209,'0'0'242,"7"3"-194,6 0-48,15 5 0,8 1 1,18 1 8,9-2-8,4-4 1,4-6 5,-3-9 5,-7-7-6,-11-4-6,-7-5-32,-16-9-218,-9-76-520</inkml:trace>
  <inkml:trace contextRef="#ctx0" brushRef="#br0" timeOffset="1518.086">4790 3112 523,'0'22'81,"4"7"-61,3 23-10,-1 9-2,6 8 37,4 2 31,-1 11 16,4 11-23,8 56-33,-2 13 1,-17-3-1,-8-108-13,-1-6-8,-4 0 6,-7 49-20,-4-5 22,1-19-2,2-27-12,7-29 18,10-37-27,2-31-137,5-197-685</inkml:trace>
  <inkml:trace contextRef="#ctx0" brushRef="#br0" timeOffset="1683.096">4805 3450 1050,'-15'11'222,"-1"8"-107,-20 22-83,-3 29-19,-38 72-5,-14 40 8,-7-3 1,78-133-8,14-13-9,4-10-80,7 20-178,87-67-118</inkml:trace>
  <inkml:trace contextRef="#ctx0" brushRef="#br0" timeOffset="1841.105">5144 3721 859,'9'13'141,"9"8"-124,8 16 1,6 16-18,-4 6 1,-8 8 4,-6-4 8,-6-13 11,0-14-24,2-27-128,29-103-190</inkml:trace>
  <inkml:trace contextRef="#ctx0" brushRef="#br0" timeOffset="2245.1279">5732 3131 1305,'3'3'162,"7"0"-162,5 5 0,4 4 0,4 2 0,-5 5 0,-3 6-9,-4 0-18,-8 1-75,-9 6 22,-16 7 1,-17 9-59,-15 14-66,-10 3 93,9-7 111,21-14 0,19-21-11,15-17-32,13-8 43,11-3 12,3-2 18,9-4 0,4 5 7,1 4-17,-3 10-20,-2 8 0,-6 9 14,-5 11 31,-5 9 4,-10 11-14,-10 14 44,-11 13 50,-35 58-27,18-91-21,-26 46-33,-2-13-33,8-17-4,8-25-1,12-20-10,6-27-109,-25-98-364</inkml:trace>
  <inkml:trace contextRef="#ctx0" brushRef="#br0" timeOffset="2466.141">5557 3343 1325,'3'6'166,"-3"5"-166,0 20-1,-4 18-15,-3 20 16,-9 13 8,-11 13 6,-33 68-7,-28 13 16,59-128-22,10-16 13,-16 24-14,20-31-15,18-25-53,21-22-190,97-114-263</inkml:trace>
  <inkml:trace contextRef="#ctx0" brushRef="#br0" timeOffset="2616.149">5624 3863 349,'11'8'135,"-3"7"24,15 17-7,5 3-29,4 14-23,0 2-14,1 2-47,4-6-5,8-8-8,5-12-5,10-7 0,5-18-2,2-8-19,2-21-202,80-75-633</inkml:trace>
  <inkml:trace contextRef="#ctx0" brushRef="#br0" timeOffset="2863.163">6703 2821 1501,'1'-3'198,"-1"1"-154,0-2-44,2 6-33,-2 4-8,0 9 25,0 11 4,-6 15 12,-11 20 13,-15 19-3,-58 79 13,-54 29-1,10-17 2,106-130-23,15-16 9,8-15-10,-5 16-186,28-36-107,94-131-619</inkml:trace>
  <inkml:trace contextRef="#ctx0" brushRef="#br0" timeOffset="2996.171">6953 3029 892,'9'1'191,"4"5"-152,17 5-24,11 2-6,2 1-8,0 2 11,-8 3 3,-19 6-15,-17 8-179,-98 96-22</inkml:trace>
  <inkml:trace contextRef="#ctx0" brushRef="#br0" timeOffset="3259.1859">6689 3659 653,'17'-6'192,"4"-4"-125,29-2-37,7-4-1,7-1 8,-4 3-16,-6 9-12,-10 6-7,-8 11-1,-6 10 8,-9 11 10,-3 12-5,-9 10 38,-8 13 13,-5 7-26,-6 6-6,-4-5-15,0-7-2,4-12 1,-2-18-4,2-12-12,4-16 20,-2-11 23,-5-11-44,-4-14-57,-23-115-273</inkml:trace>
  <inkml:trace contextRef="#ctx0" brushRef="#br0" timeOffset="3435.196">7038 3747 948,'-7'17'251,"5"8"-151,-12 20-65,-1 7 11,-5 2 77,-10-8 62,-12-4-37,-13 3-49,-51 22-58,72-46-32,-25 13-9,20-15-63,33-14-302,73-74-933</inkml:trace>
  <inkml:trace contextRef="#ctx0" brushRef="#br0" timeOffset="4093.234">8229 2821 583,'10'-12'238,"-1"5"-155,13-15-55,-2 16-20,0 5-7,-5 4 8,-1 7 33,-8 9-29,-6 10 19,-6 13-11,-14 17-3,-7 12-9,-2 5 18,5-5-11,10-16-16,12-20-21,8-12-38,9-7 59,9-4 9,6 2-8,2-2 0,1 5-1,2 3-12,-2 9 12,2 10 26,-2 15 25,0 7 42,-3 13 7,-13 7-25,-12 0-1,-14 0 22,-14-12-12,-16-11-15,-6-14-18,-9-15-17,-2-13-14,0-22-20,2-20-110,7-25-155,5-24-94,-52-200-519</inkml:trace>
  <inkml:trace contextRef="#ctx0" brushRef="#br0" timeOffset="4250.2429">7998 3385 668,'-3'0'257,"6"1"-160,0 3-97,7 4-15,10 9 15,14 2 41,11-3 25,15 0 34,53-8-5,42-25-20,31-22-38,-69 3-10,-23 7-10,-60 25-17,-9 2-185,7 18-693</inkml:trace>
  <inkml:trace contextRef="#ctx0" brushRef="#br0" timeOffset="4957.2829">3297 6447 138,'-3'0'777,"2"0"-504,-3-3-137,4 6-136,4-3-30,10 0-49,26-8 79,65-21 118,78-45-3,24-26-55,-59 37-33,-21 8-1,-28 17-11,-71 33-9,-6 5-1,-10 1-5,12 0-2,-14 8-8,-14 6 2,-17 9-37,-121 95-328</inkml:trace>
  <inkml:trace contextRef="#ctx0" brushRef="#br0" timeOffset="5188.296">3612 6474 1027,'-2'5'339,"4"1"-295,1 11-44,4 11-17,0 12 16,1 12 1,0 12 6,-5 13 15,-1 7 9,-4 8-9,-1-3-4,-1-9-7,3-14 1,2-18-10,3-17-1,1-17-1,0-10-140,-2-14-93,-2-74-734</inkml:trace>
  <inkml:trace contextRef="#ctx0" brushRef="#br0" timeOffset="5365.306">3701 6812 796,'12'-22'299,"6"5"-130,21-21-98,13 4-20,11 4 16,4 4-22,3 5-22,-9 9-8,-7 6-5,-7 6-4,-7 6-4,-12 4-2,-12 7-6,-12 7-161,-18 18-85,-117 114-394</inkml:trace>
  <inkml:trace contextRef="#ctx0" brushRef="#br0" timeOffset="5527.316">3657 7394 1286,'6'-2'195,"7"0"-162,14-5-27,19-3 3,9-6 2,7 4-4,4-2 2,0 5-7,0-1 7,-4-2-9,-4-2-227,44-42-795</inkml:trace>
  <inkml:trace contextRef="#ctx0" brushRef="#br0" timeOffset="5803.331">4451 7343 712,'6'17'80,"2"3"-37,7 16 23,2-1 24,-3-9-43,-4-13-31,3-13 53,-2-16 189,6-17-82,5-18-107,-4-15-29,-4-5-23,-12 7 5,-12 7-1,-4 17 6,-5 18 60,-5 19-37,-6 17-40,-7 21-10,-7 16 9,2 12-9,12-3 0,14-5-12,19-11-45,22-17-120,112-57-288</inkml:trace>
  <inkml:trace contextRef="#ctx0" brushRef="#br0" timeOffset="6045.345">5457 6584 1655,'5'-1'227,"5"1"-204,10 0-23,18-4 0,13 0 1,13-4 0,9 1 1,3-2-1,47-11 0,-83 11-1,40-9 6,-11-1-4,-14 1 4,-20 6-6,-18 7 0,-14 2-75,-17 9-385,-112 31-620</inkml:trace>
  <inkml:trace contextRef="#ctx0" brushRef="#br0" timeOffset="6225.356">5583 6992 560,'0'2'1045,"6"3"-943,5 1-102,2-1 0,10 3 0,2 2 0,10-6 0,7 0 1,12-6 10,20-7-10,65-29-1,47-34-94,6 26-405,-69-3 37</inkml:trace>
  <inkml:trace contextRef="#ctx0" brushRef="#br0" timeOffset="6555.374">6859 6567 766,'-23'8'637,"3"1"-502,-19 15-102,8 9-18,8 5-15,10 5-17,9 9 5,11 3 12,12 2 0,8 2 0,14-4 8,-1-10 7,5-9 1,1-25 4,5-19 16,7-32 15,2-24-5,37-73-23,-20-35-7,-44 0-4,-42 72-3,-28-25 6,13 83-1,-1 12 46,-5 11 19,-29-21-25,-5 28-24,0 24-15,5 15-14,5 19-1,12 18-8,5 9-1,7 6-131,6 5-212,-29 71-968</inkml:trace>
  <inkml:trace contextRef="#ctx0" brushRef="#br0" timeOffset="8086.462">3582 9401 954,'-2'1'319,"2"2"-229,0 1-90,3 9-31,3 10 11,3 5 4,0 17 8,2 10 8,-1 11 13,-3 17 16,4 66 5,-7 25 1,-2-125-16,1-5-17,3 38 8,0-11-8,4-17 4,0-8 4,-4-15-1,-2-12-9,-4-4-26,0-7-151,-2-5-10,-28-44-443</inkml:trace>
  <inkml:trace contextRef="#ctx0" brushRef="#br0" timeOffset="8424.481">3677 9149 1284,'0'-8'180,"0"6"-88,7-7-89,9 4-3,10-4-1,9 1-8,5 6 8,7 8-9,-4 11 8,2 9-17,-7 5 5,-3 9-10,-7 7 8,-6 2 7,-8 4 9,-7-4 8,-7 0 20,-13-4 44,-13 0 62,-16-2-41,-13 5-15,-11-3-51,-2-4-8,3-11-4,13-10-13,11-10 7,14-8-9,15-4-132,15 1-318,68-27-193</inkml:trace>
  <inkml:trace contextRef="#ctx0" brushRef="#br0" timeOffset="9212.526">4134 10018 1048,'1'4'108,"4"0"-108,6 2 9,5 3-3,9-5-4,5-4 4,4-4 7,2-9-11,-2 3-2,-7-2 0,-3-1 14,-9 0-4,-4 0 22,-7 3 41,-2-2 14,-2-8-33,-2-6-21,-6-6-24,1 0-1,-4 8 40,1 2 25,-5 4-23,3 10-28,-2 2 7,-2 6-7,0 6-15,-6 8-7,-2 9 0,-4 7-2,0 1 2,6 1 0,7-7-14,7-4 5,5-4 0,0 4 9,2-2-11,1 1 11,0-1-1,1 0-6,2 0 7,-1-5 1,1 1-1,-3-1 1,2-6 4,-2 0-4,1-8 0,-1 3 5,2-3-5,-2 0 0,0-3 11,1 3-12,-1 0 6,0 0 3,0-4-3,2 4 5,-2 0-10,1-3-1,-1 3 10,0-1-5,0 1-4,0 0-1,0 0 2,0 0-2,0 0 0,0-3-6,3 2-86,6-4-133,33-43-141</inkml:trace>
  <inkml:trace contextRef="#ctx0" brushRef="#br0" timeOffset="10232.5849">3313 8791 777,'-10'0'243,"2"0"-155,-5-1-41,-2-2 86,9 0 1,-2-1-1,5 1-1,3 3-51,0 0-81,3 0-7,5 0-49,9 0 26,15 0 30,19-4 15,23-2-15,56-10 16,11-3-1,-1 11-3,-48 8 5,-1 11-8,-50-7 7,-4-1-15,-4 1 14,32 0-8,-14-3-6,-12 2 6,-12-6-7,-14 2 1,-8 0 14,-5-2 63,-4-5 102,-3-15-74,-10-12-79,-3-13-18,-14-5-9,-5-1-1,-6 6 0,-4 5 1,0 15 2,4 9 8,6 5-10,10 11 1,13 3-2,10 1-3,9 8-31,9 10-10,15 11 27,13 11 13,10 5 5,12 1 0,-1-1-6,-5-6 6,-9-3 12,-10-3-11,-7-5-1,-11-5 0,-7-10 0,-6 0 2,-10-6 4,-7-1 3,-11 15 13,-15 5-22,-14 13-181,-2 4-138,-38 67-338</inkml:trace>
  <inkml:trace contextRef="#ctx0" brushRef="#br0" timeOffset="10805.618">4431 10097 656,'0'0'455,"0"2"-365,0 0-90,-2-1-12,4 6-1,-2 0 13,3 1 1,0 0 12,1 1-13,6-8 11,-4-2 7,4-12 55,3-9 79,3-11-73,-5-12-26,-4 0-31,-11 3 2,-5 10 3,-5 10-10,-7 18 18,-2 11-34,-3 19-1,-3 14 0,3 10-1,6-1-9,14-7-11,8-14 0,6-7 9,2-10 12,5-11 0,2-11 19,5-19-8,2-13 1,-1-14-2,-8-2-1,-10 11 8,-10 6-11,-7 17-1,-11 15-5,-4 17-21,-9 18-9,-6 19-64,-4 8-100,2 10-100,-54 62-280</inkml:trace>
  <inkml:trace contextRef="#ctx0" brushRef="#br0" timeOffset="11336.648">3629 9067 745,'-2'-8'207,"-2"0"-24,-3-5-48,3 7-21,1 0 42,1 6-45,1 3-96,1 0-15,-2 0-40,4 6-10,-1 13 46,1 14 4,1 17 11,0 14-10,-2 11 7,-2 63-2,-1-95 1,-2 54 8,-2-6-3,-4-4-1,2-1-2,0 0-3,2 0-6,1-7 7,4 2-6,1-7 5,1-4-6,-1-16 0,4-5-46,2-19-38,-3-9-56,0-12 20,0-10-67,-11-21 26</inkml:trace>
  <inkml:trace contextRef="#ctx0" brushRef="#br0" timeOffset="13027.745">2456 8963 1034,'-6'0'186,"3"2"-121,-2-1-43,2-1-10,3 3 60,0-3 26,0 0-17,0 0-62,1-3-19,2 3-24,12 0-37,10 0 61,19-5 3,63-12 40,34-22 8,2-5-6,-104 30-19,-9 9-7,-1 2-11,28-4-7,-12 10 7,-1 1-7,-11 3-1,-2 2 0,-11 2-20,-3 0-160,-13 5-90,-12 0-46,-83 24-447</inkml:trace>
  <inkml:trace contextRef="#ctx0" brushRef="#br0" timeOffset="13582.776">2730 8877 1347,'-2'0'222,"1"0"-126,-5 0-96,6 7-6,0 4-3,0 8 8,6 7-7,6 7-13,15 5 0,17 2 14,21-2 7,55 9 8,-80-34 1,37 11-9,-7 2 0,-15-3 1,-14 4 5,-13 1 0,-14 0-4,-13 5 7,-16 6 4,-24 12 11,-19 11-13,-63 44 4,-24-9-10,-4-19-4,58-37-1,6-4 12,52-26-11,3 0 15,6 1 8,-22 6-7,16-1-2,9-7-8,13-6-7,7-1-6,2 3-33,6 2 18,0 7 10,9 5-4,4 2 14,10-2 1,11-4 0,6-9 0,8-7 0,12-11 0,7-9 13,53-21 2,-87 25 0,36-10-13,-6 7 4,-14 11-6,-12 4 0,-13 8 0,-12-1 1,-7 2 0,-7 1-1,-8-2-1,-3 11-43,-15 4-100,-84 63-348</inkml:trace>
  <inkml:trace contextRef="#ctx0" brushRef="#br0" timeOffset="13835.791">2547 10173 1244,'0'0'246,"0"7"-222,-2 10-24,-1 11-5,-6 16 5,-5 13 2,-6 11 10,-7 9-6,-2 1 6,8-9-11,4-12 5,7-20-4,7-11-2,3-15-57,0-6-205,-2-20-221</inkml:trace>
  <inkml:trace contextRef="#ctx0" brushRef="#br0" timeOffset="14174.81">2518 10249 1085,'6'5'109,"3"2"-103,12 5-6,9 6 0,1 3 0,3 7-13,4 2 5,0 6 7,1 0 1,-5 7-1,-4-3 1,-6-5 0,-9-5 1,-4-2 13,-6-7 13,-6-6 22,-6 2 127,-7-5 20,-10 10-85,-10-1-57,-10-1-24,-5-1-9,-4-7 2,1-9-1,1-4-21,0-7 17,4-4-18,6 2 0,5-4 0,10 1-2,12 3-73,8 3-108,9-4-298,33-45-461</inkml:trace>
  <inkml:trace contextRef="#ctx0" brushRef="#br0" timeOffset="14589.834">3016 10251 1335,'0'3'131,"0"4"-130,2 5-1,1 8 0,-2 5 0,2 8 0,2 5 0,2-1 1,-1 3-1,5 2 0,-2-2 2,0-3-2,-2 0 1,0-3 0,3-3-1,-3-3 0,-1-5 6,-3-11-6,1-5 1,-2-7-1,5-5 1,2-9 42,6-21-11,10-19-13,4-18-7,1-6 8,-4 4-14,-9 12 7,-4 13-1,-5 16-4,-2 15-7,-6 12-1,0 3-4,0 6-8,0 1-36,4 5 6,6 10-39,0 4-180,20 24-576</inkml:trace>
  <inkml:trace contextRef="#ctx0" brushRef="#br0" timeOffset="15031.859">5147 9202 1484,'0'2'226,"3"5"-208,3 7-18,6 9-1,1 4-7,3 4 7,8 2 1,5-9 6,12 0-5,13-17 10,16-14 3,62-30 7,15-38 1,-8-19-8,-102 72 7,-7 1-21,-9 9 10,22-14-10,-15 15 0,-17 7-23,-8 9-208,-9 9-247,-85 61-273</inkml:trace>
  <inkml:trace contextRef="#ctx0" brushRef="#br0" timeOffset="15241.871">5281 9802 1101,'0'0'322,"3"0"-277,7 4-45,7 2-30,14 0 21,11-2 9,9-8 11,9-8 80,5-4 4,6-7-22,3 5-13,3-3-28,0 1-7,-6 5-23,-1-1-2,-3 9-108,101-9-396</inkml:trace>
  <inkml:trace contextRef="#ctx0" brushRef="#br0" timeOffset="15616.893">6839 9129 1636,'-6'10'207,"1"14"-183,-5 15-24,4 16-10,6 12-1,8-1 10,6-2-14,13-2 6,6-5 9,5-14 0,7-11 1,-1-14 0,0-17 7,4-13 11,4-17-7,4-24 8,5-16-5,25-65-6,-71 84-3,16-44 1,-23 9 4,-11 10-5,-21 9 1,-15 8 2,-11 12-7,-6 15 26,3 8 16,3 16-11,16 4-12,6 10-16,4 5-5,6 14-1,-4 15-17,-2 25-33,-5 16-137,-48 174-365</inkml:trace>
  <inkml:trace contextRef="#ctx0" brushRef="#br0" timeOffset="19010.087">12268 2992 647,'-8'-4'263,"2"1"-166,-4-6-50,4 6-11,5 3-18,1 0-15,0 0-3,0 1-1,0-2 1,1 1 0,-1 1-8,2-1 2,-2 2-3,4 3 3,0 9 4,2 5 2,2 18 0,-2 16 7,0 24 23,0 67-6,-5 40 32,2 37-31,-1-55 2,1 12-15,4-5 0,2 21 6,-5 45-12,2 17 0,3 0 14,6 17 2,12-6-1,19-3-6,10 31 12,-14 6-6,-15 21-3,1 25 18,-2 10 2,-5 64-2,-6-22-9,-6 24-11,8 21 4,-6 17-2,0-24-9,3-22 0,9 24-3,-1-47-6,7 8 1,-11-17-1,1 23 7,-13-38-6,-1 13 7,-2-16-2,0 18 6,-5-25 4,1 4-8,-1-16 7,4 7-8,-2-14 1,1-27-7,3-1 4,-3-20 2,-2-2-7,-3 15-9,-5-34-72,3 5-86,-7-25-104,-4-67-232</inkml:trace>
  <inkml:trace contextRef="#ctx0" brushRef="#br0" timeOffset="20138.1509">14965 2333 1046,'-4'-4'249,"4"4"-76,-2-5-109,4 6-64,7-1-7,12-1 6,10-4 1,12-6 0,11-5 12,5-2-11,7-5 7,-5 8 2,-7 3-8,-9 3-2,-9 6 1,-9 3 3,-10 0-4,-3 0 0,-5 2-1,-4-2-34,-5 1-135,-7 2-26,-64 15-485</inkml:trace>
  <inkml:trace contextRef="#ctx0" brushRef="#br0" timeOffset="20391.166">14897 2512 861,'-2'0'273,"2"0"-136,0 3-137,6 3-42,5 7 25,5 10 17,7 8 0,2 15 23,3 10-2,-4 11 2,-5 10 7,-7 4-2,-6 8-4,-1-3-3,-8-9 2,3-14-22,-2-18 16,2-22-17,2-9 0,1-10-78,0-11 3,2-17-103,20-127-351</inkml:trace>
  <inkml:trace contextRef="#ctx0" brushRef="#br0" timeOffset="20579.177">15126 2865 824,'3'-2'200,"-3"0"-113,2 0-70,2 0-17,1 2 0,7-4 0,5-2 39,5-1 17,12-6-17,10-6-12,7-7-9,5 1-11,-3 9 5,-5 2-11,-9 11 1,-10 13-2,-9 6-60,-15 18-159,-59 94-567</inkml:trace>
  <inkml:trace contextRef="#ctx0" brushRef="#br0" timeOffset="20791.1889">14922 3510 1526,'9'-5'174,"10"-5"-159,13-11-10,17-3-4,6-5-2,2-1 2,4-1 4,2 6-4,1 2 0,0 3-1,-3 4 0,-4 3-11,-5-1-136,-6-1-162,48-40-244</inkml:trace>
  <inkml:trace contextRef="#ctx0" brushRef="#br0" timeOffset="21075.205">15768 3153 661,'1'13'134,"2"7"-22,2 18-13,3 4 2,3 0-50,-3-13-15,1-9-3,1-10-8,2-8-1,1-11 33,5-12 77,6-22-26,-2-18-59,-3-7-8,-11-1 17,-10 8 19,-9 16-16,-6 10-4,-3 13-24,-7 12-6,0 14-17,-6 14-10,-1 15-1,0 14 0,7 2 0,13 1-16,16-9-55,17-8-63,21-21-75,118-93-289</inkml:trace>
  <inkml:trace contextRef="#ctx0" brushRef="#br0" timeOffset="21445.226">16495 2214 1323,'0'1'244,"4"2"-214,3 3-30,14 1-1,10 1 1,13 0 0,19-8 0,8-7 1,8-8 12,0-5-7,-9-5-4,-4 2 5,-11-3-7,-11 3-1,-8-1-83,6-19-236</inkml:trace>
  <inkml:trace contextRef="#ctx0" brushRef="#br0" timeOffset="21662.238">16517 2795 1330,'3'1'292,"10"-1"-266,17 0-17,15-5-8,19-2 0,51-12 8,22-11-1,-9 3-2,-92 21-5,-1-2 0,-3 2 1,30-3 4,-4-3-5,-13-1 5,-8 0-6,-13-9-123,3-95-395</inkml:trace>
  <inkml:trace contextRef="#ctx0" brushRef="#br0" timeOffset="21917.253">17000 1772 1431,'-1'10'153,"0"6"-151,-1 17-2,0 21-2,4 11 1,0 12 1,-1 12 0,2 65 1,-3 23 0,-6 6 4,-9-56-4,-15 22 0,15-12-1,18-88 0,6-15-188,7-19-166,87-34-475</inkml:trace>
  <inkml:trace contextRef="#ctx0" brushRef="#br0" timeOffset="22232.271">17924 2224 854,'0'19'291,"0"16"-236,1 34-35,-2 19 23,2 4 4,1-11-32,7-26-14,10-24 7,9-23-6,6-22 28,9-23 1,5-16 1,-4-19-13,-2-7-5,-11-11-5,-10 2 7,-11 5 8,-11 6 38,-12 9 43,-9 12-20,-9 14 5,-12 14 3,-5 18-46,-5 17-34,-5 18-13,7 20-7,6 20 6,-12 76-167,-23 108-441</inkml:trace>
  <inkml:trace contextRef="#ctx0" brushRef="#br0" timeOffset="23500.344">14673 6035 642,'-5'-1'174,"4"-4"-45,-4 1-33,5 3-12,0 1-61,3-2-23,2 0 7,8-2 38,11-7 63,12-8 5,16-6-41,21-5-27,60-20-8,28-12-14,14 10-13,-39 26 4,13 7 1,6-3-9,13-2-5,31-7 6,19-6-7,-14 2 1,15-4 5,15-1 3,-8-1 0,42 3-3,-9 6-4,6-1-1,-1 7 10,-13-6-4,38-15-7,-31-6 0,8 1 0,-6-2 6,-12-3-4,23-7-1,-37-5 6,3 8-7,-13-21 14,-29 18-13,5 3 6,-10 12-7,-44 7 1,-16 10-1,-26 13 0,-69 12 1,-7 2 0,-4 4 0,13-5-1,-18 3 1,-13 2 2,-6-2 13,-2 0 40,-5-7 82,-9-8-104,-8-9-23,-13-2-11,-7-4 1,-9 1-2,-13 3 1,-7-5-12,-48-9-3,-14-2 1,-8-7 14,59 16 1,42 17-1,8 4-1,5 0 1,-25-13 1,15 7 0,17 3 6,13 11-7,7 6-16,11 6-36,10 9 22,17 11 18,22 7 6,54 31 6,39 18 0,-2 11 0,-69-20 0,-43-42 0,-2 3-1,-5 1 1,28 32 0,-10 2-1,-11-2 0,-10-2 0,-12-9 1,-6-10 0,-13-7 1,-13-6 8,-19 3 6,-28 10 1,-78 49-16,-99 55-240,-109 44-455</inkml:trace>
  <inkml:trace contextRef="#ctx0" brushRef="#br0" timeOffset="25279.445">14858 13125 1055,'-5'-5'153,"4"4"-9,-2-4-79,3 1-56,9 4-9,10-4-14,19-2 14,21-3 0,68-12 0,40-1 0,45 2 0,-54 6 6,6-1 5,17-4-2,37-15-2,-2-3-5,-10-5 5,10 3 2,-10 5 6,-5 1-13,25 4-1,-13 10 17,-3-4-2,5-2 7,-2 9 2,-4-14-8,29-6-5,-16-15-5,-7 4 5,9 0-3,-24 6-7,4-4-1,17-3 10,-30 2-10,-18 2-1,-7 1 0,-9 4 9,-24 1-8,-9 14-1,-3 4 0,-8 6 0,2 4-1,-25 6 1,-53 2 0,2 1 0,0-4-1,34 0 1,2-4 9,-6-1-9,-6 0 0,-6 1-1,-8-2 1,-6 5 0,-5 0 0,-4 0 6,-7-1-12,-5 4 6,-5 1 0,-8 2 0,-3 0 0,-2 0-1,-4 2 1,-4-2 8,3-2 47,0 0 107,-8-6-7,-1-5-107,-10-9-33,-7-11-8,-4-4-6,-8-7-1,-1-2 1,-4-4-1,-3 3 0,7 6 0,-2 4 1,8 11-1,8 8 0,4 3 1,9 11-2,5-2 1,6 6-1,4 0-25,1 6-26,8 2-17,9 7 51,10 10 16,11 9 1,6 3 1,8 11 1,0-2-1,-2 5-2,-1-2 2,-6 0 0,-6-1 0,-5-3-11,-5-4 11,-8-5-9,-4-1 9,-6-6-1,-6-6 1,-9-5 0,-17 0 23,-23 7 1,-73 29-17,-78 20-7,-105 35-121,36-9-118,-51-29-666</inkml:trace>
  <inkml:trace contextRef="#ctx0" brushRef="#br0" timeOffset="26622.522">14810 9994 1267,'15'-7'147,"10"0"-128,31-12-11,12-1-8,14-5 1,45-14-1,10-3 0,23 9 6,-33 4-5,13 0 0,8-4 9,24 2 2,36 5 2,-23-3 4,15 3-5,15-4-2,7-4-4,17-14 8,32-11-15,-28 6 8,7 10 1,-17 11 4,-18 9-11,23 0-1,-23-9-1,9-17 1,17-12-1,1-10 15,9 13 15,6-7-14,-21 10-7,-3 4 2,-18 6-11,-15 10 9,0 8-9,-15 1 0,-28 1 0,-18 9 0,-16-4 0,-23 7 0,-61 8 1,-6 1 8,-5 2-9,28-2 0,-7 1-1,-10 3 0,-4 0 1,-8 0 1,-11 3-1,-5-3 2,-3-3 4,2 2 0,-3-2 0,1-5 1,2-4 2,-1 2-1,2-2-7,-3 1 5,-2 3-5,4 2 0,-1-2 0,8 0-1,-2 1 0,2 0 0,-4 2 1,-2-3-1,-6 5 0,-3 0 13,-2-1 106,-3 0 32,-1-8-100,0-5-31,-3-2-13,-2 2-1,-5 0-6,-3-3 0,-7-2 0,-3-2 0,-9 0-6,-4-3-18,-8-1-6,-1 2 15,4 3 14,10 1 0,11 5 1,9 5 6,12 5-6,0 6-2,7 1-23,7 1-19,11 3 22,11-1 16,9 3 6,1 2-1,2 11-9,-4 6 1,-2 10 3,0 9-4,-2 9 8,-4-4 1,-7 2-1,-9-6 2,-6-12-1,-5-11 1,-6-10 0,-2-5 7,-11 3 8,-22 9 13,-24 16-5,-75 43-23,-59 25-78,-65 25-302,60-65-796</inkml:trace>
  <inkml:trace contextRef="#ctx0" brushRef="#br0" timeOffset="28419.625">15299 7036 485,'-2'0'132,"0"0"-51,-3 0-2,1 0 26,3 0 11,1 0 7,-2 0-18,4 0-36,-2 0-8,0 0-1,0 0-16,0 0-13,0 0-22,0 0-3,1 0-6,-1 0 0,0 0-11,2 0 2,0 0-12,0 0 21,1 2 0,-1-2 1,-1 2 7,-1-2-7,0 0 9,0 0-6,0 1-4,0 2-12,0 3-4,3-1 15,1 3-5,2 6 6,3-2 3,0-2-3,-1-5-1,-4-5-16,-1 0 17,-3 0 23,2-5-7,2-8 1,3-10-10,-1-8-6,1-1 7,-9 9-1,-6 5 7,1 9 5,-2 6-5,5 6-14,-2 4 0,-1 9 0,-6 3-2,0 11 2,5-7 1,3-5-1,3-7-1,2-8-5,4-6 0,-2 2-2,3-5 8,3 2 8,4-6-1,6-7 5,-3 3 2,-8-3-8,-3 6 4,-4 8 8,-2 1 5,0 4-10,-2 1 4,-3 2-4,-2 1-13,1 1-1,0-1 0,7 1-8,8 2-19,1 7-44,10 1-192,41 20-295</inkml:trace>
  <inkml:trace contextRef="#ctx0" brushRef="#br0" timeOffset="29035.66">15316 7067 647,'0'0'194,"0"0"-122,0 3-44,0-3-16,0 0 2,0 3 2,0-3 13,0 0 5,0 0 8,1 0-1,-2-3-25,1 3-10,11 0-5,-3-3 11,4 3-1,9-7-4,-4-2-7,0-2-40,0 2-58,-8-4-77,-8-14-466</inkml:trace>
  <inkml:trace contextRef="#ctx0" brushRef="#br0" timeOffset="29379.68">15385 7053 553,'0'-2'507,"0"2"-343,-1 0-106,1 2-45,0-2-13,0 0-21,1 4-39,1-1 0,2 4 6,3 3-66,23 12-86</inkml:trace>
  <inkml:trace contextRef="#ctx0" brushRef="#br0" timeOffset="30723.757">15344 7141 553,'0'0'264,"0"0"-156,0-2-72,0 2 9,0 0 72,0 0 25,0-1-26,2 1-8,-2-3-23,1 3-8,-1-3-8,3-4-23,0-12-28,3-10-16,9-8-2,0-7 1,4-5 0,1 2 0,0 2-1,-1 6 1,-2 3 0,6-1 0,-4-1-1,5-6 0,1-1 1,4-4-1,2-2 1,2-5 8,-2-5-9,-1-4 0,-5 5-1,-8 5 1,-5 12 5,-2 10-4,-5 2-1,-2-4 6,1 4-4,1 1-1,-2 3 10,4 1-11,1 8-2,1 1-4,1 5 5,-3 4-1,1-2 1,-2 7 0,3-2 0,-8 4 1,-1 1 0,0 0 0,0 0 0,0-3-1,4 1 1,3-3 0,3-11 1,5 0-1,2-5 0,-4 3 0,-6 6 1,-2 5 1,-2 3 4,-2 4-5,-1 0 6,-1 0 1,1 0 4,-3 1 12,1-1-3,1 0-12,-1 0-8,2 0-1,-1 3 0,-3-2 0,2 1-1,-7 4-7,-1 4 7,-7 7 0,-5 5 1,-5 6 0,-4 5 0,-1 5-1,-1 0 1,-1-3 6,3-4-6,1-1 0,1-4 1,3-3 0,5-8-1,7-3 0,5-7 2,5-3-1,4-4 1,0 2-1,2-4 0,0 4-1,-1-1-8,7-4-13,3-6 5,8-7 2,8-6-1,3-3-7,0-5 1,-1 5 0,-3-1 7,-4 4 4,1 5-2,-7 2 6,1 5 0,-4 1 4,-2 6 1,-5 1-7,-2 2 7,-4 1-7,3 2 7,-3 1-5,0-2 5,-3 0-6,3 3-7,3-2-5,0 1 5,6 4 13,0 2-1,4 2 1,0 2 0,4 0 1,-2 2-1,0 5 1,0 0 1,-3 5 6,-3 5 2,-2 6 5,-2 3 20,-5-1-5,0-3-4,-2-4-11,0-10-2,2-2-5,0-5-6,2 0 1,0-2-1,0 3 7,0 3-1,1-3-6,0 4-1,0-4-59,0-1-129,13 9-270</inkml:trace>
  <inkml:trace contextRef="#ctx0" brushRef="#br0" timeOffset="33998.944">15553 7008 334,'-3'0'152,"3"0"-109,0-2-29,0 2-14,0 0 9,0 0-8,0-1 6,3 1 2,-3-3 8,0 0-17,3-2-20,16-12-50</inkml:trace>
  <inkml:trace contextRef="#ctx0" brushRef="#br0" timeOffset="38893.2239">17991 6694 541,'0'-2'277,"0"2"-125,0-2-85,1 2 19,-1-1 73,0-2 24,0 0-44,0-1-53,-1-2-35,1 0-14,0-4-10,2 3-10,5-9-16,2-6 7,4-7-8,6-7 2,1-6-1,4 0 0,1-13 1,5-16-1,4-9 1,1-10 10,-4-1-11,-1 7 5,-1 4-6,-3-2 0,4 5 5,1 1-5,2 9-7,-2 3 7,-1 12-1,-1 1 1,-6 10 0,-7 10 0,-6 6 0,-6 10 0,-2 4 6,-1 3-5,-1 1 5,0-6-5,-1 0-1,1-2 2,-2 1-2,2-1 6,-4 4-6,2 5 0,2 0 0,-4 2 1,3 0 0,-2 1 1,-1 0 4,1 1 0,-3-2 4,3 2-2,-4-2-1,3 1-1,-1 1-5,1 0 0,2 0 0,1-1 0,0 3 0,1 3-1,-2-3 0,2 0-7,0 2 7,0-2-1,-2 0 1,1 0 0,1 0 1,0 0 0,0 0 8,0 0-1,0 0-2,0 0-5,0 2 0,0-4 0,0 4 0,-1-2-1,1 0 0,0 0-1,0 0 0,0 0 1,0 0 0,0 0 1,0 0 5,0 0 0,0 0-4,-10 0-2,9 0 1,1 0 1,-3 2-1,3-2-1,0 0-1,0 0 0,0 0-7,0 0 7,0 0 0,0 0 0,0 0-5,0 0 6,0 0 0,0 0 0,0-2 0,3 2-1,-3-2 1,0 2 0,0 0 0,0 0 1,0 0 1,-3 0-1,3 2 0,0-2 0,0 0 0,0 0 1,0 0-1,0 0 5,0 0-5,0 0 7,0 0-8,0 0-12,0 0-15,0 0-11,0 0-8,0 0-23,0 0 1,0 0 14,0 0 18,0 0 0,0 0-10,0 0 4,0 0-15,0 0-66,0 0-33,14 0 69,-8 0 51,0 0 12,1 2-2,0-1 4,-1-1 10,-2 2 6,0 1 4,-2-2-4,0 1 5,-2-2 1,0 0 1,0 0 20,0 0 19,0 0-5,-2 0-14,2 0-21,0 0 0,0 0-8,2 3-8,0-2-5,1 4 12,2 6-8,-2-2-20,0 0-29,0 2-27,0-2 28,-3 2-56,3 26-79</inkml:trace>
  <inkml:trace contextRef="#ctx0" brushRef="#br0" timeOffset="39953.2849">18051 6747 82,'0'0'48,"0"-1"129,0-4-69,1-2-55,2-7-46,-1 2 1,-1 2-8,1 2 14,-2 2 5,0 5 10,0-2-8,0 3-3,-2 0-2,2 3-16,0-3-100,3 13-174</inkml:trace>
  <inkml:trace contextRef="#ctx0" brushRef="#br0" timeOffset="40539.318">18216 6450 109,'-1'3'36,"1"-1"-24,-2 3 30,-1-2 182,-1-7-76,-2 0-98,0-7-50,0-1-17,0-25-191</inkml:trace>
  <inkml:trace contextRef="#ctx0" brushRef="#br0" timeOffset="41416.368">18464 5600 247,'-4'-15'66,"1"3"-66,-19-47-102</inkml:trace>
  <inkml:trace contextRef="#ctx0" brushRef="#br0" timeOffset="41767.389">18457 5373 295,'0'-4'156,"0"-2"-73,0 0-4,-3-2 2,3 2-4,-2 0 11,2 0-14,-2 4 1,2 2-42,0 0-21,0 0-11,0 2-1,-1-2-1,1 4 0,0-4 1,-1 2 0,-1-2 1,0 2 12,1 2 1,-5 10 11,-9 12 58,-12 15 58,-12 18-75,-4 4-21,0-3-26,10-11-10,12-16-9,12-19-1,9-4-23,8 0-65,9-4-50,14-9-29,69-67-378</inkml:trace>
  <inkml:trace contextRef="#ctx0" brushRef="#br0" timeOffset="41950.399">18676 5379 682,'0'1'183,"1"2"-141,-1 0-36,3 2 14,-3 2 26,-3 0 10,2 0-2,-2 5 12,6 10 4,1 11-23,5 8-23,8 9-6,10 9-5,17 4-13,6 4-189,83 89-522</inkml:trace>
  <inkml:trace contextRef="#ctx0" brushRef="#br0" timeOffset="42963.457">20169 5737 878,'0'0'135,"2"7"-115,-1 6-20,2 4-1,-1 7 1,0 4 12,-4 3 11,0 12 11,-2 6 56,-2 14-21,-4 9-9,-4 11-1,-4 9-7,-2 0-16,-5-4-12,-5 1 2,-3-2 14,5-6-14,7-8-19,9-13-6,6-15-1,3-5 1,0-9 0,-1-2 0,-1-4 1,4-6-1,-2-8 0,1-2 8,1-6-9,1 0 1,0-2-1,-2-1 8,4 0-1,-2 0 5,0 0 0,0 0 9,0 0 3,-2-1 6,2 1 17,-1 0-2,-4 0 1,-1 0-20,-3-3-17,2 2-2,-2-5-1,0-3-4,3-4-1,0-5 8,0-6-8,3-10 0,-4-11 0,4-11-1,2-2 0,-2 3 1,3 13-1,0 15 0,0 18 1,0 6-1,0 3-11,3 3-7,1 3-9,5 7 19,1 13 8,0 3-1,4 6 1,0 3 0,-3-1 0,-2-2 0,-1-6 0,1-3 0,-3-3 0,0-3 0,-3-7-1,2-7 1,-3-1 0,2-3-1,1-2 0,3-2 1,7-3 0,12-8 6,5-9 2,7-5 0,-3-5-8,-5 1 0,-8 7-30,-3 7-101,-6 11-152,-8 36-234</inkml:trace>
  <inkml:trace contextRef="#ctx0" brushRef="#br0" timeOffset="44214.528">15307 12240 765,'0'-4'207,"0"3"-65,-2-8-43,4 8-51,-2-4 24,0-1 33,-2-4-49,-2-4-11,1-3 9,-2-5-3,-2-4-27,0-6-14,2-15-4,0-16-5,3-13 0,2-68 0,4-28 0,2 0 0,-4 69-1,-2 57 1,-2 6 1,-1 4-2,-3-40 1,-4 7 0,-2 3 0,-2 9 7,1 11-1,0 8-5,4 6 5,-2 9-5,5 5 4,2 6-6,3 7 1,0 2-1,1 3-1,1 0-8,-2 0-3,1 1-1,0-1-8,-2 2-14,2 1-2,0 1 1,0 8 35,0 4 1,2 13 12,-4 6-11,0 13 5,-3 8 0,-1 4 1,-3 2-5,-1-1-1,-1-6-1,1-10 0,-1-4-36,1-11-3,3-13 30,4-8 9,1-8-4,4-7 4,1-8-153,3-12-21,11-13 48,5-18 57,7-9 37,-3 1 25,-1 6 7,-6 21 0,-5 18-1,-5 16-8,0 10 2,1 5 7,5 0 21,-2 2 7,9 4 5,1 4 30,7 0-10,3 3-19,2 0-13,0 1 2,-2 2-5,-3 2-5,-2 12-7,-5 7-6,-4 14-14,0 6-165,47 74-140</inkml:trace>
  <inkml:trace contextRef="#ctx0" brushRef="#br0" timeOffset="45207.585">17432 11038 142,'4'-6'452,"5"-1"-401,8-9-42,9-2-8,2-3 0,-1 8 12,-3 0 1,-4 8 23,-3 1 17,-5 4-18,-5 0-31,-3 1 2,-4 2 10,-1-2 46,1 5-26,1 7-8,2 5 41,4 16-22,1 10-4,4 5 2,1 3-25,-1-3-6,1 1-7,-2 7-7,-2 1 8,1 4 2,-5 5 1,-3-7 36,-1-1-3,-1-4-32,0-9-2,1-11-11,-1-14 1,0-7 1,0-6-1,0-8 11,0 0 10,0 0 56,-1 0 57,-2-7-1,-6-8-82,-4-2-50,-10-20-2,-1-7-1,-3-7 0,0-2 2,-1 1-1,2 7 1,3 8 11,5 4-12,5 10 1,7 13-1,4 7 0,2 0-16,2 7-25,4 5 5,7 14 21,6 16 14,5 14-12,0 16 13,0 2 7,-1-3-7,0-11-1,-1-13-5,-2-14 6,-2-12-27,-6-6 21,-1-6 5,-3-6 1,-2-3 6,0-1 3,4-10 6,0-7 0,10-10-3,-1-6-5,9-12-5,5-3-1,12-12 5,9-11-6,9 0-145,122-93-449</inkml:trace>
  <inkml:trace contextRef="#ctx0" brushRef="#br0" timeOffset="46573.6629">19826 10650 495,'0'0'180,"-2"-1"-60,1 0-45,-2-5 5,-2 2 59,1-4 43,0 0-44,1 4 18,2 1-11,1 3-55,0 0-43,0 0-26,0 0-14,0 0-6,1 0-1,0-3-20,7 1-5,8-8 11,14-5 13,13-10 2,11-1-1,1-2 1,1 5 1,-8 4-2,0 3 1,-2-4-1,4 0 0,1-3 1,3-1-1,-7 2 5,-2-3 2,-9 7-7,-7 2 0,-3 2-1,-7 8 0,-6-3-5,-7 6-2,-5 3 8,-1 0 5,0 0-5,-1 1 1,1-2 8,-2 2 10,-1-2 7,-7-5-8,-4-4-18,-9-6 0,-11-3-9,-7-5 9,1 1 1,0 1 0,3-1 0,10 5-1,4 0 7,4 4-6,10 9 0,6 1-1,2 4-6,5 3-24,2 1-9,12 3 23,9 8 14,12 4 2,8 3-1,1 3 1,-3-1 2,-3 1-2,-11-1 0,-1 2 0,-6 3-6,-8-3 0,-4 1 6,-2-1 0,-8-1 1,-2 2-1,-5 1 10,-3 7-1,-3 2 12,-10 8-9,-7 6 3,-8 5-15,-9 12-55,-10 9-263,-139 136-512</inkml:trace>
  <inkml:trace contextRef="#ctx0" brushRef="#br0" timeOffset="47430.712">15471 14216 973,'0'0'258,"2"-2"-162,-2 2-59,0 0-1,0 0 54,-2 0 36,2 0 3,-1 0-57,1 0-43,0 2-23,1-4-6,-1 2 1,0 0-1,0 0-17,0 0-46,0 0-94,0 0-124,0 0-70,6-45-401</inkml:trace>
  <inkml:trace contextRef="#ctx0" brushRef="#br0" timeOffset="47783.7329">15334 14321 702,'0'0'225,"0"0"-158,3 1-67,1 6-11,2 0 4,4 5-1,-4 1 7,1-3 1,-3 6 7,-2-3 10,2-2-4,0 4-13,1-6-25,2-6-150,14-30-127</inkml:trace>
  <inkml:trace contextRef="#ctx0" brushRef="#br0" timeOffset="47957.742">15402 14207 766,'-1'0'188,"-2"3"-116,0 0-53,-1 0-5,0 1-14,-1 5-2,3-2-56,-4 16-148</inkml:trace>
  <inkml:trace contextRef="#ctx0" brushRef="#br0" timeOffset="48156.754">15398 14085 96,'0'0'591,"0"0"-514,0 8-76,-2 5 9,1 5-9,-3 8 8,0-3 5,-1-1-13,3-4 9,2-6-10,5-5-39,3-4-7,16-34-212</inkml:trace>
  <inkml:trace contextRef="#ctx0" brushRef="#br0" timeOffset="48324.7629">15387 14177 737,'-3'0'148,"1"0"-80,0-1-68,2 1-80,0 0-163,2-7-294</inkml:trace>
  <inkml:trace contextRef="#ctx0" brushRef="#br0" timeOffset="48511.774">15380 14165 336,'-3'0'120,"3"0"-75,0 3-30,0 2 12,-1 2 27,-1 8-21,2 0-15,-3 4-18,-5 17-127</inkml:trace>
  <inkml:trace contextRef="#ctx0" brushRef="#br0" timeOffset="49150.811">15425 14232 124,'0'0'251,"-2"3"-152,-1-2-56,2 5-28,-3-6-9,4 2-5,0-2-1,0 0-54,2 0-185,0 2 98</inkml:trace>
  <inkml:trace contextRef="#ctx0" brushRef="#br0" timeOffset="49616.837">15426 14220 69,'0'0'136,"0"0"-2,-1 0-23,1 0 3,-3-3-41,1 2-44,-1-1-23,1 1-5,0 1-1,2 0-13,0 0-75,0 0-64,2 1-5,6-1 49</inkml:trace>
  <inkml:trace contextRef="#ctx0" brushRef="#br0" timeOffset="49921.855">15473 14199 139,'-3'0'170,"0"-2"-115,-2 0-10,1 0 2,-1-1-19,0 3-15,0 0-13,3 7-69,-5 17-120</inkml:trace>
  <inkml:trace contextRef="#ctx0" brushRef="#br0" timeOffset="50665.897">15438 14232 57,'0'-2'178,"2"1"-52,-2-3-79,1-1-11,-1 1 39,0 2 42,-1 2 15,1 0-5,-2 2-11,2-2-35,-1 1 18,-1-1-20,1 3 1,-1-3-20,2 0-6,-1 1-26,-1 6-28,-4 7-9,-9 20 9,-11 28 9,-28 81-1,-21 53-2,-4 26-5,31-85 10,8-21-11,4 0 0,-2-10 0,27-75 0,5-10 0,2-7-1,-5 17 1,7-18 2,-2-6 4,4-3-5,-2-2 6,2-4 4,2 2-1,-2-4 10,1 0-4,-2-3-16,-4-4-28,-1-10 8,-1-8-1,0-11-3,6-9-12,2-2 21,6-2 15,0 8 0,2 2 1,-1 5 1,0 6-1,0 2-1,-2 2-2,-2 5 1,0 2-58,-3 10 11,-1 6 2,-1 5-29,-1 5-132,-1 9 36,-4 14 144,-4 15 18,-8 21-53,0 16-83,2 1-116,-2 99 39,31-146 131,-5-28 91,-1 0 40,1 0 55,10 2 20,-1-3 5,5-2-3,3-6 23,4-4-10,5-6 1,3-6-31,7-7-19,0-6 17,1 2-61,1-1-10,-2 2-25,-1 3 11,-2 6-13,-1 4 0,-2 7-41,4-5-149,45-40-656</inkml:trace>
  <inkml:trace contextRef="#ctx0" brushRef="#br0" timeOffset="51364.937">17510 13866 9,'3'1'67,"-1"-1"-50,2 4-9,0-4-7,-2 4 4,-2-4 19,-2 0 50,2 0 8,-2 0-17,0 2-65,-4 1-101</inkml:trace>
  <inkml:trace contextRef="#ctx0" brushRef="#br0" timeOffset="51528.947">17585 14007 926,'0'0'0,"2"3"-18,15 23-356</inkml:trace>
  <inkml:trace contextRef="#ctx0" brushRef="#br0" timeOffset="51740.959">17637 14000 630,'0'0'150,"-3"0"-102,3 0-48,0 0-41,0 0-88,-1 4-190</inkml:trace>
  <inkml:trace contextRef="#ctx0" brushRef="#br0" timeOffset="52416.998">17591 13945 235,'-1'0'174,"1"-3"-64,-3 3-4,3 0-25,0 0 0,3 0 20,-3-4-23,0 4-24,0 0-20,0-3-16,0 3-16,0 3 10,0-3-11,0 0 11,0 4 12,-3-4 45,3 0-3,-2 0 20,-2 0-20,-4 3-20,-8 1 2,1 2-3,-9-3-10,-1 3 13,-6-3-2,-3 5-20,-5-2 5,-4-1-4,0 2-12,0 4 12,0-5-9,5 0 3,-1-2-19,4 2 16,-1-2-17,3 1 9,2-2-3,4 1-6,-1 3 0,-2-2-1,-3 2 0,0 7 0,-1-4 1,1 4-1,9-7 1,7 0-1,10-7 6,4-3-6,6 2-7,0-2-35,6-4-17,15-9 50,9-9 9,13-7 15,3-7-9,-2 4 13,-3 2-19,-3 0 6,-4 2-5,4-4 0,0-4 5,2-6-5,1-2 8,-4 0-8,-7 8 0,-8 9 1,-6 9 3,-8 11-5,-8 4-6,-3 6-20,0 0-44,0 2-107,-3 10-324,-46 44 27</inkml:trace>
  <inkml:trace contextRef="#ctx0" brushRef="#br0" timeOffset="52694.013">16893 14207 1351,'0'-1'157,"0"1"-117,1-3-40,-1 3-27,3-2 6,3 2 10,5 2 10,5-2 1,9 3-1,3 7 1,5 3 0,0 2 0,3 2 1,2 2-1,-1 1 1,6 5 5,1-5 0,4 1-5,-1 0-1,-1-5-102,-6-2-79,51-9-128</inkml:trace>
  <inkml:trace contextRef="#ctx0" brushRef="#br0" timeOffset="53342.051">19860 13530 936,'0'0'110,"0"2"-110,0-2-39,0 3 24,-1-2 15,1-1 55,0-1 71,1 1 25,-1-3-20,3 3-56,-3-2-45,0 0-30,0 2-33,6 0-282,21 0-251</inkml:trace>
  <inkml:trace contextRef="#ctx0" brushRef="#br0" timeOffset="54291.105">19981 14019 247,'0'-3'264,"-3"3"-51,0-3-39,3-1-57,-5 0-19,1-4 14,3 2-40,0 2 8,1 3-47,0-2-23,0 3-4,0-4 3,0 0-3,1-6-5,-1 6 6,0-1-7,1 4 0,-1-2 8,0-4 17,0-8-13,0-8-1,0-15-2,-1-2 22,2-6-13,-1-1 12,0 2-21,-1 3 5,0 6-14,-1-1 1,0 5 1,1 2-1,1-1-1,0 0-1,1-8 0,5-13-9,1-16-7,6-14-7,2-64 12,-11 100 12,0-41 0,-2 24 1,-2 22 8,-2 22 4,1 11-6,-2 6-7,3 2-12,0 2-24,-3 0 18,2 0 10,1-1 7,0 2-7,-1-2-2,-1 2 8,0 0 2,1 5 0,-4 4 1,-1 3 7,-3 5-2,-2 0-6,-2 3 0,-3 3 11,-1 3-11,1 2 1,-1-3 0,5-1-1,2-5 1,1 4-1,-2 1 8,3 7-8,-3 5-18,2 0-67,-1-4-142,8-11 11,14-34-284</inkml:trace>
  <inkml:trace contextRef="#ctx0" brushRef="#br0" timeOffset="54498.117">19951 12910 812,'2'0'222,"2"4"-183,7 4-39,8 8-6,5 8-2,7 11-4,-3 0 12,-2 7 34,0 3 11,-1-2 0,-1 1-3,1-2-15,-5-11-7,0-9-4,-6-3-2,-1-9-14,-7 2-93,-6 7-212</inkml:trace>
  <inkml:trace contextRef="#ctx0" brushRef="#br1" timeOffset="67202.8429">15553 6955 478,'-5'-4'85,"2"3"-55,-2-2-18,0 1 15,1 2 45,2 0-7,-2 2-31,-1 2-20,-1 4-5,-1-2-8,-2-1 0,6 2-1,0-3-8,3 6-59,4-2-94,3 11-205</inkml:trace>
  <inkml:trace contextRef="#ctx0" brushRef="#br1" timeOffset="68553.921">15464 7092 300,'-5'-2'145,"0"2"-23,-5-4-52,4 3-8,2 0 50,1-2-17,1-1-17,1 4-30,1 0-21,1 0-22,-1 0-5,0 0-21,2 4-4,1-1 8,3-1 17,2 2 1,5 0-1,1 2 12,3-2 1,4 0 2,4 3 5,-1-4-8,4 1 6,5-4 1,-3 3-18,0-6 0,4 3 12,-4 0 4,-3-4-2,1 8-5,-6-4-8,2 3 7,-6 2-3,2 0 0,-4 5-5,4-2-1,-2-2 15,5-2-9,1 0 3,6-1 11,6-6 10,1 3-14,3-6 8,-4 4-9,0-4-7,-6 2-2,-2 0 7,-6-2-12,-5 2 6,-4 3-6,-4 1-1,-3 0 1,2 0-1,-3 1 1,0-1 1,-2 0-2,-1 0 2,-1 0-1,-1 0 5,0 0 0,0 3 12,-1-3 42,1-3 30,-2 3-1,0 0-8,1-1-35,0 1-23,1-2-10,-2 2-5,2 0-8,0-2 0,0 2 0,0 0 6,0 0-5,0 0 0,2 0 0,-2 0 5,-2 0-6,2 0-12,-2 0-6,2 2 0,0-2 9,-5-2-7,-1 1-118,-7-6-121,-55-21-109</inkml:trace>
  <inkml:trace contextRef="#ctx0" brushRef="#br1" timeOffset="69813.9929">15398 7226 509,'-5'-1'152,"2"1"-95,-3-3 81,2 3-33,1-4-24,3 2-20,3 2-31,-3-1-25,4-2-5,1 3-45,4-4 45,3 0 41,3 4 7,-2 0-14,3-3-4,-2 3-12,2-1 18,1 1-13,1 0 1,5 0-3,4-4 15,6-3 22,0-3 4,0-2-19,-4 0-17,-6-2-7,1 7-7,-8-1-3,-2 4 0,-5 0-9,0 2 0,-5 2 0,4-1 1,-1 1-1,6 0 0,4-3 0,2 3-6,3 0 6,-3 3 0,2-2 0,-4 1 0,-2-2 0,3 4 2,-1-8 11,1 2-5,-2-2-8,6-2 2,4-6-1,4-5 8,10-1 0,2-7 3,-2 5-10,-7 2-1,-7 9-1,-9 3-7,-7 6-2,-5 0-1,-4 4 2,-1-4 8,0 0 6,1 0-4,1-4 7,1 4-9,5-4 6,3 4 0,0-4-5,1-2 5,-2 6-4,0 0-2,-4-2 1,-5 4-1,1-2-1,-2 0 1,1 0 0,1 0 0,-1-2 0,3 0 8,1 2-7,-3-2 0,-1 2 0,-1 0 11,-1 0 4,-1-2 13,-1-7 28,-6-5-44,-1-10-13,-8-4-14,-2-1 14,-11 3 10,-5 2-2,-6 5-8,-2 10 0,-4 5 0,4 8-1,0 3 0,4 8 0,8-2 1,11-3-1,9-3 1,11-5-1,2-2-7,2-2-19,8 2-19,8 2 46,8 5 5,9 1-5,3 6 8,4 0-8,0 7 1,-1-1 0,0 4 0,-6-2-1,-1 4 1,-5-3-1,-7 5 0,-3-3 0,-7 6-14,-5 0 8,-1 0 6,-9 5 1,-7 3 5,-10 7 4,-7 5-2,-11 4-7,-6 0-1,-3-6 1,-6 3 8,12-17-9,16-10-127,44-61-377</inkml:trace>
  <inkml:trace contextRef="#ctx0" brushRef="#br1" timeOffset="70350.023">18623 5198 705,'-1'-3'155,"-1"3"-50,-2-5-48,1 5-56,2 2-1,-1 1-8,2-2-1,0 4 2,2 9 7,-1 2 10,2 10-1,4 3-9,4 5-78,18 48-463</inkml:trace>
  <inkml:trace contextRef="#ctx0" brushRef="#br1" timeOffset="71435.085">18108 6746 600,'-2'-1'138,"0"-1"-82,-4 0-22,2 2-17,-3-2 5,0 1 29,3-2 11,1 2 8,1-2-4,2 0-28,2 0-38,5 3-2,7-3 2,7-1 30,12-2 60,8-1-1,4-6-28,-3 0-8,1-6 7,-3 4-21,1-4-3,3-1 1,7-2 4,16-2-17,42-20-12,18 1 7,-94 30-1,-2 3-15,29-11 5,-14 8-7,-12 3-1,-7 10-13,-6 0 12,-4 2-16,-4 2 17,2 0 6,-1-1 2,0 0 4,4-3-11,-6 0 5,-3-3 0,-3 3 3,-6 0 0,0 0 5,-3 0-7,0 0 29,-3-4 23,-5-3-37,-7-5-14,-3-4-7,-8-1-1,5-6 0,-6 2 1,3-2-1,2 0 0,0 0-6,1 2-2,1 0-2,6-1 9,0 6-5,8 2 6,7 5 0,2 8-1,1-1-29,6 5-33,9 3 54,8 10 9,6 3 7,4 7-7,1 3 0,-1 4 0,-4 3-6,-2 3 5,-7-4 0,-4 1 0,-1-2-10,-6 0 3,-4-2 8,-4-1 0,-6-4 2,-10 5 7,-13 5 1,-13 6-1,-6 4-2,-3-3-7,11-13-105,23-16-276,38-94-364</inkml:trace>
  <inkml:trace contextRef="#ctx0" brushRef="#br1" timeOffset="71942.114">20097 6957 782,'0'0'191,"2"0"-98,-2-2-44,0 2 19,0 0-19,-2 2-34,4-2-15,-2 2-31,3 4-42,4 3-37,19 13-404</inkml:trace>
  <inkml:trace contextRef="#ctx0" brushRef="#br1" timeOffset="72787.163">20263 7044 291,'6'6'76,"3"-3"-55,9 4-14,3 0-7,5-1 0,6-6 10,4-6 92,5 2 27,10-8 15,2-7-33,3-1-33,3-1-36,-4-3-5,-2 1 2,0-3-18,-3-1-13,2-1-8,-1-1 9,6-3-3,0 1-6,-2 1 0,0 1 0,-6 0 0,-3 2 1,-10 2 0,-10 6 8,-2-3-7,-5-1 10,3 0 7,0-6-8,5-3-5,-2 2-6,-3 2-1,-5 3 0,-3 10-1,-12 4-13,-4 7 0,-7 1 15,0 3 17,-1-4-10,1-2 2,6 2-3,0-2 14,1 3 1,2 3-9,0-3-11,0 3-1,0 0-1,0 0 1,-5-4 0,-6 3-1,-3-3-1,-6 4 1,-6 4-1,4-3-4,7-1 6,5 0 1,7 0-1,1 0-1,4 0-26,-1 4-63,5 6 44,1-2 29,4 3-1,5-1 3,2-1 15,9-3-18,6-5 18,3-1 10,3-1-4,1-4 6,-7 1-12,-8 2 1,-14 2-1,-6 1-1,-7 3-38,-4 2 39,-5 7 14,-10 8-5,-7 10 4,-5 9 1,0-2-7,6-1-1,11-6-6,-8 16-126</inkml:trace>
  <inkml:trace contextRef="#ctx0" brushRef="#br1" timeOffset="73984.231">20347 5877 534,'-4'-6'151,"2"2"-50,-1-6-4,0 2-23,0-6 11,0 8-16,1-1 50,1 3-20,1 1-54,0 3-35,0 0-10,3-3-48,6 6 5,12-3 43,10 4 52,9-1-10,9 0-13,-1-3-7,4-3-7,-2-1 12,2-2-10,2-4 8,5-2 5,3-2-4,2-3-13,-1-5-2,-1 7-2,-5-3 0,-5 4-2,-9 1-7,-6 6 1,-5 4-1,-14-1 9,-4 4-9,-8 0 1,-1 0-1,-2 0 2,0 0 5,3 0 4,3-2-10,3-2 11,-3-3-6,-1 2 0,-3 4-4,-5 1 11,0 0 8,-2 1 20,0-1-13,-1 0 13,1 0 1,2 0-6,0-1-14,0-3-7,-3 1-13,0-2-1,3 1 5,-4-9-6,-1 3 0,-5-4-9,1-3 9,-3 2 0,-9-5 1,-1 1 1,-5 1-1,1 0-1,3 7 0,5 1 0,4 4 0,1-1 0,2 3 0,-2-1-1,2 1 0,1-2 1,4 0 1,3 3 0,2 1 0,2 2-1,1 0-13,4 0-34,8 5 4,13 5 43,5 2 4,9 6 4,-3 0-8,-5-1 0,-5 1 0,-7-1-1,-5-2 1,-6 0-11,-3-4 10,-4 2 1,-3-4 0,-3 5 0,-3 3 6,-3 1 0,-9 8 1,-3 1-6,-4 3 1,1 0-2,1 2-11,1 1-262,-2-3-182,-35 11-432</inkml:trace>
  <inkml:trace contextRef="#ctx0" brushRef="#br1" timeOffset="75521.319">15241 10973 583,'-6'-4'340,"3"0"-161,-2 0-92,3 2-62,2 2-25,2 0-13,-2 2 1,1-2 1,3 4 1,1 4 9,1 2 0,1 4-24,2 3-95,25 30-125</inkml:trace>
  <inkml:trace contextRef="#ctx0" brushRef="#br1" timeOffset="75762.333">15320 11242 166,'-3'6'63,"2"-3"29,-1 3 8,-1 1 5,-1-6 6,4 4-31,-2 2-53,1 3-22,1 11-5,7 42-179</inkml:trace>
  <inkml:trace contextRef="#ctx0" brushRef="#br1" timeOffset="76025.348">15380 11987 784,'-6'0'187,"2"-4"-97,-7 1-51,2 2-28,5-1-10,-1 2-1,4 0-7,1 3-196,4 7-276</inkml:trace>
  <inkml:trace contextRef="#ctx0" brushRef="#br1" timeOffset="77209.4159">15328 12138 40,'0'0'243,"0"0"-108,-1 0-67,1 0-28,1-2 4,-1 2 4,1-1 19,1-2 10,-2-1-8,6 0-51,4-1 6,6-4-2,10-4-1,7-4-6,7-5-13,5 0 4,1-2-5,1 2 0,-1-1 8,-2 7-8,-5-1 5,-2 3-6,4 1-1,4-1 1,2 0 18,2-5-9,-1 4 1,0 0-4,-2 4-4,-6-1-1,-4 5 0,-1 0-1,-6 3 0,-6 2 0,-5 4-12,-7-2-8,-4 4 20,-1-4 0,0 0 12,-2 0-6,5-4 8,0 0-5,3-4-2,1 2 7,-1 1-8,0-1 0,-1 1-5,-4 4 0,-1-2-1,0 1 0,-5 4-7,1-2-10,-2 3 10,0-3 7,4-3 1,2 1 8,5-5-8,2 5 13,-5-3-14,2 2 0,-3-1 0,-1 2-1,-2 1 1,-4-2 12,0 3 48,-4-1 36,-2-2-84,-2-6-3,-1-4 10,-3-2-8,-6 3-10,4-8 0,-3 3-1,-3-6 1,2 1 0,-3 0-1,2 3 2,-7 5-2,3 0 0,-1 6 0,3 1 1,8 3 10,5 0-1,7 0 1,1 3-11,4 1-36,7 0-29,6 1 65,7 7 13,3-1-1,0 3-12,-5 6-4,-1-4-3,-6 3 7,2 2 0,-2 3-8,0 5-4,-5 2 12,-1 2 1,-2 4 0,-5-3 5,-4-3-4,0-1 4,-12 0 1,-3 3 8,-11 6 0,-9 7-13,-13 6-1,-5 3-1,0 1-75,-62 36-380</inkml:trace>
  <inkml:trace contextRef="#ctx0" brushRef="#br1" timeOffset="78569.4929">17658 10877 354,'2'0'163,"2"0"-118,0-4-39,7 0 134,1-1-34,9-4-50,1 2-14,6 1-14,5-4 2,3-2 2,2 2-7,1 3-5,4-5-8,2 4 3,5-2 0,7-8 9,5-2 7,-1-5 19,-2-2-29,-5 4-2,-4 5-13,-1-4-4,-1 7-2,4-3 6,-3 8-6,-4-2 0,-4 6 1,-1 2-1,-6 1 0,-1 2 0,0-1 4,-3 1-4,-8-5-1,-1 2 1,-5 1 0,-4 0 1,3 1-1,-2 0 0,0 2-1,0-2 0,-4 1 0,1 1-1,-2 0 1,1-3-1,2 3 1,-1-2 0,-4 2 1,-2 0 0,-2 0-2,-4 2-17,0 1-10,-2-2 29,1 1 44,-1-4 4,-5-4-33,-3-3-14,-2-6 0,-2-8-1,-3-1-13,1-7 4,-5 2-6,0-1 2,-3 3 11,2 4 2,-3 1 0,3 1 0,9 9 11,5 4 1,7 4-12,6 4-18,7 2-35,9 3 32,7 7 21,7 4 7,-1 6-7,-4 1-12,-3 3-2,-5 3 7,-3-2 6,-2-1 1,-6 0 1,-4-2 6,-4-4-7,-2 2 1,-7 1 10,-5 7 2,-10 4 7,-6 7-5,-11 3-9,-5 8-6,0-1-40,12-6-152,5 19-412</inkml:trace>
  <inkml:trace contextRef="#ctx0" brushRef="#br1" timeOffset="79171.528">20196 10434 1015,'0'-2'186,"0"2"-86,-2 0-100,2 2-38,2 2-1,-2 0 8,7 8-14,3-6-98,55-12-417</inkml:trace>
  <inkml:trace contextRef="#ctx0" brushRef="#br1" timeOffset="80252.59">20994 10197 714,'-4'-3'175,"3"-4"-34,-6 1-37,4-2-14,-3 4-5,3 2-29,2-1-36,1 3-20,1 3-39,4 3-23,2 5 31,7 5-38,-1 4-59,3 0-166,7 24-254</inkml:trace>
  <inkml:trace contextRef="#ctx0" brushRef="#br1" timeOffset="80475.602">20989 10391 810,'-2'-2'155,"0"0"-59,0 0-92,4 2-4,0 2-97,3 2 49,2 1 31,-1 3-17,1 3-164,9 8-320</inkml:trace>
  <inkml:trace contextRef="#ctx0" brushRef="#br1" timeOffset="80672.614">21013 10371 768,'-2'-1'120,"0"1"-37,-1-4-16,0 3-28,3 1-18,-3-2-15,2 0-5,1 2-1,1-2-159,2 2-501</inkml:trace>
  <inkml:trace contextRef="#ctx0" brushRef="#br1" timeOffset="81537.663">15516 14377 166,'9'23'0</inkml:trace>
  <inkml:trace contextRef="#ctx0" brushRef="#br1" timeOffset="82656.727">16830 15875 154,'-4'2'24,"-13"6"-24</inkml:trace>
  <inkml:trace contextRef="#ctx0" brushRef="#br1" timeOffset="83890.798">15516 14348 460,'-2'0'216,"0"-3"-88,-7-2-49,2 1 11,-3-3-33,6-1-9,-5 0 21,1-1-15,4 5 35,1 1-5,3 3-45,0 0-39,0 0-3,4 0-26,7-2 20,12 0 9,10-8 11,10 1-1,7-1 2,-1 0-3,-4 6-8,-6 4 0,-2 4 0,-7 6 0,0-4 0,-4 1-1,-5 1 6,-1 0-5,-7-2 0,-3-2 0,-1 0 1,3-1 6,0 1-8,2-1 0,4 1 1,-3 0-1,-2-3 6,-1 2-6,-6-3 1,1 0-1,-5 1 0,-1-1 6,-1 0 4,-1 0 10,-3 0 5,-1 0 50,-1-1-15,-2-6-33,-5-1-18,0-3-3,-7-1-6,2-5 1,-1 2 5,0-2-6,-2-4-1,0 3 0,1-8 1,-1 4 0,2 2 0,6 1 0,2 6 0,5 0-6,5 6-9,2 4-24,5 6-25,6-3 46,6 8 17,7 10 0,5 4 0,3 5 1,-2 5-1,-2 3 0,-1-1-6,-6 0 5,-3-1 1,-8 0 1,-6-1 0,-5-1 6,-7 6 1,-9 4 11,-7 7-18,-9 7-10,1-2-98,-2 1-74,-37 41-79</inkml:trace>
  <inkml:trace contextRef="#ctx0" brushRef="#br1" timeOffset="84405.827">17600 13830 733,'0'2'183,"-3"-2"-100,3 2-37,-1-2-16,1 0-22,1 0-8,2 2-27,1 2-38,5 1-134,17-4-466</inkml:trace>
  <inkml:trace contextRef="#ctx0" brushRef="#br1" timeOffset="84861.853">17619 13955 702,'-2'0'165,"1"1"-98,0-1-43,-1 0-24,4 0 0,-1 4-12,0 1 12,4 4 0,-1-4 0,0-1-1,-1-4-14,1 0-8,-4 0 23,2-4 0,-2-1 20,1-8-4,0 4-1,-1-8-9,-1 4 11,-2 4 5,0 7 4,-1 2-25,1 2 15,2 4-16,1 5-6,-3 8 5,1 6 1,2-2 1,0-1-1,0-10-6,2-1 4,1-11-7,1 0 0,-1-6-15,1 0 24,-1-4 3,3-3-3,0-7-87,-1 4-139,-5-17-319</inkml:trace>
  <inkml:trace contextRef="#ctx0" brushRef="#br1" timeOffset="85493.89">16854 14052 863,'-3'-2'124,"3"1"-55,-4-3-43,4 4-26,0 1 0,0-1 0,0-1 0,0 1 1,3 0-1,-2 1-12,8 3-29,1 2-62,40 2-242</inkml:trace>
  <inkml:trace contextRef="#ctx0" brushRef="#br1" timeOffset="85701.901">16925 14068 735,'0'0'151,"0"0"-100,-1 1-37,1-1-14,0 0 1,0-1-1,1 1-11,4 1-106,13 21-64</inkml:trace>
  <inkml:trace contextRef="#ctx0" brushRef="#br1" timeOffset="86550.95">16908 14068 583,'0'1'94,"0"1"-76,0 1-17,0-3 0,0 0 13,0 0 32,0 0 19,0-3-1,0 3 14,0-2 3,0-6-3,0 3-43,0-2-34,-2 0-1,1 1 0,-1 5-22,-1-4-28,0 1-16,-4 0 42,-1 1 12,3 0 11,-1 3 0,2 4 1,1 0 0,-1 2-2,4-1-4,0 2-4,3 1 4,3 3 0,0 4 5,0 0 0,6 0 0,-4-2 0,0-8 1,-2 0-8,-3-5-20,0 0 28,-3-4 4,3 3 26,-6-1 9,3-1 0,-3-3-21,0-4-3,-1-6-15,-2 5 1,0 4 17,0-1-6,0 8 0,3 0 3,1 0-4,2 3-11,2 1 0,-1-3-10,4 6 9,-1 2-1,3 7-34,1-1-64,13 30-110</inkml:trace>
  <inkml:trace contextRef="#ctx0" brushRef="#br1" timeOffset="89031.0919">17118 13856 453,'-2'0'107,"-1"3"-107,-1-2-63,0 6-75,1 6 64,4 16-1</inkml:trace>
  <inkml:trace contextRef="#ctx0" brushRef="#br1" timeOffset="117516.721">17800 14228 936,'-12'0'135,"2"1"-79,-6-1-23,6 0-14,6-1 31,4-6 14,-2 3-26,2 1-7,-1-4-19,1 6-10,0-1-2,0 2-9,0 0 0,0 0 3,0 0-15,3 0-21,7-3 42,10-13 21,17-14 16,20-16-1,54-50-13,21-10-4,-93 82-4,-1 3-13,31-16 4,-11 9-5,-10 14-1,-5 5 0,-7 5-1,-3 8 0,-4-1 0,-5 7 1,2-4 0,1 1 9,4-1-8,8 2-1,1-3 1,6 2-1,-7-1 6,-5-2-6,-8-2-1,-12-2 1,-10 0 6,-4 2-4,0-2 10,-3 0 46,-6-2 61,-13-7-67,-7-5-37,-13-8-14,-8-1 0,2 2 0,-3-3-1,5 3 1,2 4-1,3 3-9,8 2 9,9 9 0,6 0-1,12 3 1,6 3-30,10 4-12,9 3 33,8 12 8,13 6-1,10 2 2,7 2 0,3 0 0,-1-2 1,-5-2-1,-9-1 0,-12-2 7,-11-2-7,-10-8 0,-6 1-1,-7 6-11,-11 4 12,-13 19 18,-19 15-9,-17 10-9,-11 4-9,5-9-191,-25 51-173</inkml:trace>
  <inkml:trace contextRef="#ctx0" brushRef="#br1" timeOffset="118582.782">20223 13869 1169,'-3'-5'213,"0"3"-104,-1-4-64,1 5-21,2 1 0,-2 0 0,2-3-7,-1 3-8,-2-3-8,1 0 7,0 2-7,-5-2 1,2-1-1,-4 0 8,-1 0-8,-3-4 0,2 1 8,0-1 0,6 1 9,1 4 21,5-1-28,2 1-11,4 0-39,12-3 33,15-9 6,19-6 7,19-2-6,56-22 5,21 0-4,9 8 5,-62 23-6,-11 6 5,1 0-6,-48 7-1,-3 1-7,-5-3 8,27 1 0,-11-2 1,-9 3 0,-8-3 0,-8-2 5,-8 0 8,-3-4 28,-4-4 30,-5-13-14,-5-10-31,-10-7-9,-11-4-16,-8 3-2,-7 6-2,-4 7 1,0 6 2,3 10 0,3 6-1,6 7 9,9 1-2,5 4-7,10-2 0,5 2-1,4-2-23,4 4-75,7 6 20,7 6 50,11 7 20,7 2 8,7-1 1,-1 1 5,-1-5-5,-7 0 0,-6 0 0,-3 1 0,-5 1-8,-5 1 8,-6 6-6,-8 1 0,-11 7 6,-10 6 16,-11 14 4,-11 2-11,-3 6-2,2-5-6,3-5 14,9-12-15,7-7-9,10-9-222,-8-1-574</inkml:trace>
  <inkml:trace contextRef="#ctx0" brushRef="#br1" timeOffset="118725.79">22001 14079 1832,'-1'-3'233,"1"6"-233,0 5-267,-14 66-355</inkml:trace>
  <inkml:trace contextRef="#ctx0" brushRef="#br1" timeOffset="120378.885">19820 10605 586,'-7'-5'164,"1"-1"-68,-5-5-20,3 1 4,1-2 8,3 6 14,2 0 6,2 2-33,0 1-36,4 3-27,0-4-10,8-2-2,9-4 0,13-8 1,19-5 6,55-28-6,36-14 10,-8-7-4,-46 23 1,2 11 1,-7 5-8,-47 27 10,-1-6-10,-4 7 0,31-4-1,-4 0 2,-7 2-1,1 2 0,-1-6 5,3-4-5,-1-2 9,-3 0-9,-7 3 5,-7 3-6,-12 4 5,-9 3-5,-11 4 0,-6 0-1,0 0 1,0 0 1,-2 0 9,2 0 11,-3 0 18,2 0 59,-4-2 14,-3-2-13,-5-2-73,-6-2-14,-9-3-12,-4-2-1,-5 4 1,-3-5-7,-2 5-2,0-7 1,5 0 7,1-1-5,8 1 6,4-3 0,8 8 0,4 0 0,6 4-1,3 6-10,3-1-13,7 2 6,2 0-1,12 0 10,12 0 3,7 2 6,9 6-6,3 6 0,-1 7 5,1 3-1,-7 7 1,-3 2-5,-9 6 5,-8-4 1,-10-3-1,-7-1-5,-14-1 0,-9 7 6,-20 3 12,-14 8 1,-12 4-5,-3-2-8,7-10-10,15-9-134,-5 16-321</inkml:trace>
  <inkml:trace contextRef="#ctx0" brushRef="#br1" timeOffset="120519.893">22449 10355 670,'-39'25'0</inkml:trace>
  <inkml:trace contextRef="#ctx0" brushRef="#br1" timeOffset="130388.457">14436 4798 292,'-1'-19'119,"-4"-3"-52,0-16-11,-5 1 5,-1 4 83,-7 4-12,2 5-19,3 5-31,-2 5 35,4 2 8,5 4-17,3 6-53,2 2-32,1 2-16,0-2-5,0 2-2,0-2-1,0 2 0,1 4-26,4 8 11,1 17 16,4 24 0,1 17 1,0 17 10,0 11-4,8 68-5,-4 26-1,-2 13 10,-1-61-10,-4-2 12,0 5-13,-4 28 0,1 16 1,-1-6-1,0-21 1,7 5 0,4-2-1,4-13 1,7-11 0,2-11 0,0 0-1,-2 8 0,-9 25 1,-5 5-1,-7-23 1,2 7 0,2-2 5,2-1-5,-2-16 1,0-11-2,-1-7 6,0 0-6,0-13-1,3 10-5,-3-6 6,-1-6 0,-5-53 0,-2 3 0,0 122 1,-17 61 0,-8-48 6,0-9 5,2-3-12,8 7-1,4-7 0,5-26 1,1-17 0,1 4 0,2 0 0,-3 2 5,-1 6-4,-1 4-1,1 17 0,-4 31 0,-4 31-1,0-16 1,-1 9 0,2-1 0,6-18 0,0-27 5,14-21-5,0-7-1,3-11-5,4 1 6,3-30-1,1-3-5,1 11 5,2 17 1,1 6-1,-4 13 1,-3 2 6,-1 3-4,-3 4-1,-3 4-1,9-2-44,5-40-58,-1-5-81,-2-38-136</inkml:trace>
  <inkml:trace contextRef="#ctx0" brushRef="#br1" timeOffset="132062.5529">22337 3660 1195,'-3'0'149,"-3"3"-125,-3 7-24,2 9-26,-1 15 16,-5 13 10,-2 8 1,-3 7 0,0 1 0,5 5-1,1 1 0,6 5 0,3 3-6,3 18 6,3 69 0,1 44 1,11 2 5,-8-83-5,3 9 0,3 2-1,3 12 0,-5 9 0,1-2 1,8 11 0,-9 13 8,3 7-8,3-25 0,1-24 0,6-6-1,5-10 1,2-14-1,3-2 0,-4-4-1,-6 10 1,-6 7 11,-11 9-11,-5 4 1,-2-9-1,4 2 0,-1-84 0,-1-2 0,1 1 0,4 34 0,-4 5 1,-4 59 0,-16 32 6,10-9-6,-2-54-1,-8 2 1,-1 14 0,-9 3 0,-3 0-1,4 1 0,4-11 1,14-79-1,4-5 0,0-3-1,-3 36 0,4-1 1,2 7 0,-2 15-3,-5 71 3,-11 54 5,-19 27-4,4-65-1,0 16 1,4 7 0,2-45 0,7-24 0,7-14-1,-1-9 2,13-58 4,0 0-5,-3-4 1,1 45-2,-2-4 0,1 6 0,1 62 1,0 69 0,-11 89 0,-2-133 9,-4 4-10,-1-7 1,4-29 1,11-32 10,1-70-12,-2-7 0,2-2 0,-3 32-1,2-8 0,-1-1 1,1 1 8,1 9 4,1 14 0,-3 66 1,-3 16 1,5 2 0,3-118-13,0-14-1,-1-7 11,-1 26 4,1-18 4,2-10-7,2-2-1,0 2-5,-3 4 0,3 15 3,0 13-3,-4 17-5,-1 16 17,-5 66-17,-3 35 0,-6-9 0,13-148 8,1-11-7,2-12-1,-5 16 12,5-19 52,2-7-7,1 0-20,-3-1-11,0-5-27,-2-4-71,-2-3-158,-23-39-477</inkml:trace>
  <inkml:trace contextRef="#ctx0" brushRef="#br1" timeOffset="167488.579">22650 5835 791,'-7'0'334,"7"0"-161,-6-1-157,9 1-16,-3 1-19,1-1-2,1-1 12,2 1 0,3 0 9,10-3 3,13 2 76,18-4-7,11-2 15,14-7-48,51-5-4,-83 10-16,36-4-11,-10 1 1,-11 2-9,-13 5 1,-15 1-1,-10 4-103,-12-3-113,-34-37-144</inkml:trace>
  <inkml:trace contextRef="#ctx0" brushRef="#br1" timeOffset="167670.59">22953 5401 973,'0'14'243,"-1"8"-203,1 27-28,1 22 0,1 12 6,3 9 0,0 59-6,3 27-1,10 52-1,4-66-10,2-36-201</inkml:trace>
  <inkml:trace contextRef="#ctx0" brushRef="#br1" timeOffset="168196.62">22952 8687 1155,'-2'-3'243,"2"2"-92,0-3-151,5-2-12,11 0 12,10-5 24,11 0 2,13-4-10,6 1-5,5-1-7,-3 8-4,-6 0 0,-11 6 6,-10-1-6,-7 1-69,-7-12-261,-14-63-478</inkml:trace>
  <inkml:trace contextRef="#ctx0" brushRef="#br1" timeOffset="168368.63">23138 8328 1197,'-1'1'255,"-1"6"-174,1 18-74,4 16-7,3 24 0,3 21 1,7 70 0,6 35 8,8 39-1,-5-42-8,2 10-168,-24-65-811</inkml:trace>
  <inkml:trace contextRef="#ctx0" brushRef="#br1" timeOffset="168744.6509">22828 12525 684,'4'3'363,"7"3"-292,14 8-46,12-1 34,13 7 7,11-7 16,10-6-14,1-1-23,-2-8-20,-4-6-11,-9 2-14,-8 0-50,-9 0-185,14-17-222</inkml:trace>
  <inkml:trace contextRef="#ctx0" brushRef="#br1" timeOffset="168923.661">23242 12258 1237,'-7'29'234,"1"19"-172,-7 107-41,7 64-12,-9-19 1,-2-39-2,-1 46-1,5 3-7,7-27 0,5 2-327</inkml:trace>
  <inkml:trace contextRef="#ctx0" brushRef="#br1" timeOffset="169930.719">13484 6022 714,'-2'-3'665,"-1"0"-455,2-1-128,2 4-60,-1-4-22,3 8-7,-1-4-16,8 4 2,9 8 21,20 1 8,19-3 4,59 0-12,-75-11 18,40-6-6,-9 3-4,-10-2-1,-14 4-1,-12 4-6,-12 8-86,-29 76-437</inkml:trace>
  <inkml:trace contextRef="#ctx0" brushRef="#br1" timeOffset="170719.764">13763 9577 514,'1'0'632,"-1"0"-453,0 0-89,3 0-42,-1-4-6,-1 4-26,10-4-4,14-8 8,18-10 35,18-11-10,13-4-19,0 4-14,-5 10-2,-11 10-8,-15 16 9,-13 4-11,-9 7-84,-14 11-120,-8 7-71,-69 74-469</inkml:trace>
  <inkml:trace contextRef="#ctx0" brushRef="#br1" timeOffset="171409.8039">13758 12920 943,'-21'-2'275,"6"2"-61,-19-2-53,9 0-55,11 1 10,8 1 7,6-3-120,2-1-3,13 1-74,20-5 74,16-7 24,21-6-10,8-10 1,-2 0-8,-8-1 5,-9 9-3,-13 3-1,-14 11-7,-12 5 0,-8 1 5,-9 3-6,-4 3-12,-2-2-15,-4 2-30,-5 4-19,-5 9-241,-67 27-612</inkml:trace>
  <inkml:trace contextRef="#ctx0" brushRef="#br1" timeOffset="173308.912">24664 5402 448,'4'-11'579,"2"0"-483,12-16-60,12-11-27,20-20-7,59-58 13,48-21-3,15 19 1,-91 61-1,-44 26-10,-3 9 4,-5 3-6,35-18 1,-6 7 0,-1 1 0,-2 2 0,-3-2 0,-6-6 8,-5 2-8,-8 4 5,-14 2-4,-6 1 11,-11-3 13,-8-1 17,-7 1-18,-13-4-25,-13 5-13,-16 3 13,-10 11 9,-7 2 10,1 2-10,8 6 0,15 4-1,14 0 8,17 2-5,12 0-11,13 8-77,12 2 61,12 12 16,18 4 1,11-4 7,6 3-7,2-2 8,-7-1-3,-7-2-6,-11 4 1,-13-1-1,-5 1-6,-13 3-4,-3 4 1,-16 13 9,-13 20 22,-44 62 8,-53 40-9,-23 1-21,109-130-22,13-14-109,18-16-119,61-55-124</inkml:trace>
  <inkml:trace contextRef="#ctx0" brushRef="#br1" timeOffset="173617.93">26481 3751 964,'0'0'243,"6"-1"-187,12-9-46,12-1 2,15-8 5,15-2-1,4-1-4,7 2-6,-2 4-4,-3 0-1,-5 3 8,-5-4-3,-9 2-5,-8-5-1,-9-5-116,-4-60-196</inkml:trace>
  <inkml:trace contextRef="#ctx0" brushRef="#br1" timeOffset="173886.945">26680 3170 1036,'-3'5'175,"3"8"-166,-1 18-9,5 14-12,8 16 11,7 12 1,7 11-6,23 61 6,18 18 2,-1 10-1,-33-54 8,-5-9 0,-6 4-8,-16 1 0,-3 1 4,-19 11 1,-8-12 3,15-80-3,3-15 5,4-15-11,-4 2-8,-1-39-148,-14-193-693</inkml:trace>
  <inkml:trace contextRef="#ctx0" brushRef="#br1" timeOffset="174090.957">26763 3637 267,'-3'3'885,"2"0"-739,-2 13-145,1 14 0,-2 18-1,-5 23 6,-3 11 8,-12 12 5,-21 56 1,-16 4-1,37-106-17,4-7 10,-15 35-12,15-29-109,13-29-104,68-128-126</inkml:trace>
  <inkml:trace contextRef="#ctx0" brushRef="#br1" timeOffset="174255.9659">27113 3822 712,'5'12'180,"3"7"-174,7 20 20,0 12 34,2 11 25,3 0-23,-5 2-26,3-7-14,1-6 1,4-11-23,1-17-2,4-17-98,30-81-217</inkml:trace>
  <inkml:trace contextRef="#ctx0" brushRef="#br1" timeOffset="174666.99">27533 3418 1039,'30'-16'126,"0"4"-99,33-14-25,1 9-1,0 7 0,-13 4-1,-9 12 0,-8 2-10,-6 4-4,-9 4-10,-8 5 6,-9 9 18,-13 16 15,-16 19 15,-18 12-30,-7 11-61,4-2-28,11-15-2,21-16-34,13-18-31,15-16-42,4-15 117,5 0 65,0 1 16,-3 2 86,0 5-14,-1 8 11,-1 1-14,1 4 1,1 10 14,2 9-1,1 11-32,1 10-21,-3 9 9,-2 4 16,-4 1-28,-5-4-21,-7-9 8,-11-6-8,-11-7 10,-12-5 20,-18-10-36,-10-12-63,-103-41-246</inkml:trace>
  <inkml:trace contextRef="#ctx0" brushRef="#br1" timeOffset="174901.003">27392 3637 1430,'-2'0'201,"4"4"-197,1 10-4,5 15-12,3 13-1,-1 21 4,1 14 8,-5 14 2,-6 58 10,-19 12-11,-25 2 6,1-42 7,4-19-5,30-69-8,6-17-176,3-10-47,3 5-13,45-90 29</inkml:trace>
  <inkml:trace contextRef="#ctx0" brushRef="#br1" timeOffset="175082.014">27670 4165 476,'16'4'330,"-1"3"-252,22 13-57,5 15 7,8 7 32,6 7 2,5 6 1,-5 2 10,-2-2-29,-6-3-19,-2-9-7,-9-3-6,-4-7 2,-4-4-14,-7-3-128,23-18-104</inkml:trace>
  <inkml:trace contextRef="#ctx0" brushRef="#br1" timeOffset="175329.028">29133 2818 1482,'-3'-6'204,"1"4"-163,-8-6-41,-1 20-12,-11 10 12,-27 21 9,-60 54-8,-54 62 8,-31 37-3,67-80-5,17-12-1,71-66-55,14-15-101,14-11-74,-8 7-14,59-60-55</inkml:trace>
  <inkml:trace contextRef="#ctx0" brushRef="#br1" timeOffset="175524.039">28660 3322 334,'19'2'216,"-4"5"-114,19 12-40,-2 16 1,-4 15 3,-6 17 48,-7 11-9,-6 16-23,-19 60-14,1-103-22,-10 45-2,-1-14-20,8-27-11,6-24-13,8-23-23,7-20 4,13-25-212,75-179-429</inkml:trace>
  <inkml:trace contextRef="#ctx0" brushRef="#br1" timeOffset="175741.0509">29283 3109 574,'2'38'126,"1"5"-45,6 87-12,4 26-8,5 14-8,2-65 17,-8-60-5,7-4-2,2-1-33,24 36 46,10-13-29,9-12-16,8-20-8,44-15 7,14-56-11,3-48-19,-97 51-112,57-86-419</inkml:trace>
  <inkml:trace contextRef="#ctx0" brushRef="#br1" timeOffset="175947.063">29825 3382 1283,'-16'3'198,"-5"2"-135,-19 11-47,-8 13-15,-12 15 5,-62 43-6,-28 39 1,6 22-1,111-106 6,15-5-6,8-3-6,-11 33-192,40 52-260</inkml:trace>
  <inkml:trace contextRef="#ctx0" brushRef="#br1" timeOffset="176373.088">30390 3100 1083,'1'-2'210,"-2"2"-147,2 4-63,5 13-63,3 13 38,4 16 23,-1 12 2,1 16 18,-6 14 5,0 56 2,-12 16-5,2-112-2,-2-3-6,-3 41 6,-1-20-6,4-21-6,2-25 7,2-15-13,2-24-46,2-147-593</inkml:trace>
  <inkml:trace contextRef="#ctx0" brushRef="#br1" timeOffset="176695.106">30611 2978 667,'8'3'560,"6"1"-521,21-1-15,18-3-9,57-18 30,-68 3 3,39-13-14,-9-4-22,-11 7 15,-15 5-6,-13 10-15,-9 10-4,-7 10-4,-6 10-28,-6 15 30,-5 17 7,-9 25 7,-21 79 2,-17 36-1,9-17-6,14-73 5,12-63 2,1-4-15,0-8 12,-11 31-2,-2-19-4,-2-6 4,-8-11 4,-9-4-15,-5-8-135,-99-44-403</inkml:trace>
  <inkml:trace contextRef="#ctx0" brushRef="#br1" timeOffset="176873.116">30713 3360 1325,'21'-7'160,"2"-1"-118,21-10-9,8 3 30,4 1-21,-8 6-18,-6 6-24,-15 6-10,-8 2-37,-12 8-88,-16 9-39,-23 17 119,-169 154-296</inkml:trace>
  <inkml:trace contextRef="#ctx0" brushRef="#br1" timeOffset="177052.126">30471 4034 717,'23'-5'234,"1"4"-36,27-6 12,6-2-22,9-1-53,-5-2-39,-3 2-48,-3 3-18,-3 0-21,-8-2 0,-3 1-3,-9-10-6,-9-1-50,-4-13-131,-13-85-325</inkml:trace>
  <inkml:trace contextRef="#ctx0" brushRef="#br1" timeOffset="177483.1509">30892 2616 1262,'-2'15'120,"1"11"-110,0 19-8,-1 20-2,0 11 0,0 12 1,0 6-1,4 6 0,-2-3 0,-2-3 0,0 2 0,-8 53 0,-7 27 1,3 18 7,8-65-2,7-16 4,1-67-9,4-2-1,4 3-1,8 35 0,6-14-29,10-16 30,5-23 56,7-19 70,11-16-26,10-17 10,3-9-22,-3-3-44,-4-1 32,-12 7-7,-12 6-10,-11 9-23,-10 1-12,-12 9-9,-3 2-12,-6 2-3,0 2-7,-2-1 7,3-1 16,-2-1-16,4-10-33,24-86-483</inkml:trace>
  <inkml:trace contextRef="#ctx0" brushRef="#br1" timeOffset="177843.172">31724 2724 1335,'2'0'344,"-1"1"-343,11 8-1,9 0 0,15 8 6,21-1 15,64-4-7,50-26-4,8-17 10,-55 6 4,1 1-20,8-7 7,-8-2 9,-34-1-20,-59 20 0,-13 2 24,-6 5-17,11-9-7,-21 3-1,-23 0-221,-133-42-396</inkml:trace>
  <inkml:trace contextRef="#ctx0" brushRef="#br1" timeOffset="178050.183">32035 2319 1190,'3'6'330,"4"9"-314,6 21-16,5 22-3,-3 19 3,-6 14-1,-2 61 1,-12 25 13,1-6 4,11-136-17,2-9-29,7-11-181,17 3 23,105-110-412</inkml:trace>
  <inkml:trace contextRef="#ctx0" brushRef="#br1" timeOffset="178217.193">32733 2370 1377,'-21'2'236,"4"6"-161,-21 10-54,-4 18-15,-8 18 3,-13 15-9,-8 14 8,-5 2-2,-49 60-6,-13 12-39,-21 14-323,63-87-408</inkml:trace>
  <inkml:trace contextRef="#ctx0" brushRef="#br1" timeOffset="178409.204">32146 2943 1046,'0'10'207,"2"1"-206,-2 13-1,-2 2 0,-11 10 25,-17 2 37,-19 11 2,-64 41-35,-47 12-10,-1-13-19,128-73-151,9-11-29,-33-10-122</inkml:trace>
  <inkml:trace contextRef="#ctx0" brushRef="#br1" timeOffset="178602.215">31778 3257 577,'24'10'194,"-3"8"-137,25 17-26,-2 14-2,0 11 17,-8 13 8,-10 9 24,-3 64-9,-24 16 48,-21-3-40,11-112-32,2-8-20,0-3-5,-6 31-10,6-16-10,6-17-88,7-22-200,27-16-477</inkml:trace>
  <inkml:trace contextRef="#ctx0" brushRef="#br1" timeOffset="178813.227">32267 3482 1354,'10'-12'221,"13"3"-170,22-17-39,59-18 15,44-4 13,1 7-4,-110 33-19,-6 4-5,-5 0-5,32-3-1,-7 3 8,-9 4-14,-18 4-53,-12 2-236,-20 1 1,-102 26 124</inkml:trace>
  <inkml:trace contextRef="#ctx0" brushRef="#br1" timeOffset="179150.246">32462 3573 1132,'-2'9'329,"0"7"-262,-2 15-56,-2 10-4,-1 1-5,-2-1-1,-1-12 5,6-9 0,1-10-5,3-7-1,9-10-18,11-12 18,16-15 9,14-15-9,11-7-1,3 4 1,-7 15 8,-14 16-4,-16 14-4,-8 13-22,-5 6 0,-4 11 21,-4 8 2,-7 5 13,-7 7 26,-10-1 1,-12 2-1,-16-2-11,-11-5-5,-4-7-11,-1-11-7,4-8-6,2-16-186,3-9-177,-55-71-200</inkml:trace>
  <inkml:trace contextRef="#ctx0" brushRef="#br1" timeOffset="179307.255">32460 3406 961,'34'-11'246,"5"6"-98,80-14-29,21-2-16,-104 18-52,-2-1-37,34-2-7,-9 0-1,-14 4-6,-11 0-15,-11 6-196,-4 12-237</inkml:trace>
  <inkml:trace contextRef="#ctx0" brushRef="#br1" timeOffset="179585.271">32991 3464 1379,'2'5'178,"-4"8"-170,2 17-7,-2 19 0,-4 17 0,2 11 7,-1 9 17,4 4 19,1 1 2,1-5-17,4 0-14,-1 0-14,-1-5 13,2-2-2,-3-11-5,-2-20-5,-2-2 5,-3-8 7,-2-8 4,-9-8 15,-7-6 72,-17-2-60,-22-3-45,-58 9-65,-38-16-262,-24-41-971</inkml:trace>
  <inkml:trace contextRef="#ctx0" brushRef="#br1" timeOffset="183446.492">20472 15613 882,'-8'1'216,"1"1"-131,-8 3-41,0 0 28,-1-1 45,-5-2 6,-3 1 30,-4-2-75,-7-1-42,-2 2-9,-3 2 7,-6 2 14,-11 8-21,-48 11-10,-28 14 2,-7 10-8,49-24-4,2-2 1,1 0 14,-7-10-2,-1-3 1,0-2-5,1-8-8,4-2 1,52-2-3,-2 2 1,-3 2 2,-39 0 0,3 2-7,0 6-1,11-1 0,4 4 0,2 5 1,6 0-1,4 0 0,5-1 5,5-4-6,6-3 1,5-4 0,2-1 0,2-4 5,1-1-5,0-2-1,-1-1 2,2-4 8,-1 3-9,3-1 0,-4 1-1,-2 2-6,1 3 6,-7 5-1,-2 3 1,-2 0 0,4-1-1,7 3 1,3-6 0,2-1 1,-3-4 0,-4-1 0,-8-6-1,-4 0 0,0-5-2,-3-4-7,6-3 9,-4 3 2,1 1 5,-1 5-6,0 2 0,5 9-1,1-3 1,4 4 7,6 4-8,9-3 1,6-1-1,3 2 1,6-2-1,-2-2 1,4 1 0,-2-3 0,1 3 8,0-1-8,1 2-1,1 0-1,1 0-8,0 0 8,0 0-9,0 0 2,0 2 7,0-2-6,1 0-2,-1-2-5,2 0-22,1 0-9,2-3-13,5-4 56,17-11 2,8-14 12,16-18 8,9-14-11,8-5 3,7 1-11,0 8 6,-4 7-6,1 10 0,-11 9-1,-6 6 0,-7 7 1,-9 9-1,-12 8-8,-7 4-1,-10 2-27,-6 2-19,-4 3-26,-2-4-56,-1 9-88,-6 13 20,-73 92-382</inkml:trace>
  <inkml:trace contextRef="#ctx0" brushRef="#br1" timeOffset="183723.508">17090 15856 989,'-5'-1'159,"4"1"-15,-4-3-144,10 7-24,5 6 9,8 9 14,6 7 1,15 5 0,6 10 2,14 6 7,6 7 7,3 7 8,0-1-7,-8 3 5,-13-5-7,-12 3 5,-10 0-8,-5-6 1,-9 4-5,-5-1-2,-6 1 6,-2-3-2,-1-4-10,3-8-115,8-40-669</inkml:trace>
  <inkml:trace contextRef="#ctx0" brushRef="#br1" timeOffset="184294.541">18495 17111 1363,'-10'-1'185,"5"-2"-29,-5-3-72,10 1-84,15-7-66,21-24 66,59-43 30,66-38 4,-14 27-4,-112 70-22,-1 5 2,-5 5-10,22-10-15,-7 13 9,-12 4 6,-14 6-1,-5 0-1,-7 1-10,-5 0 8,-1-4 3,-1 0 1,-7 2-62,-11 4-289,-81 25-228</inkml:trace>
  <inkml:trace contextRef="#ctx0" brushRef="#br1" timeOffset="184526.5539">18452 17258 1099,'0'-2'312,"2"2"-239,2-1-73,6 4-14,4 4 14,8 11 0,6 4 0,4 11 0,2 12 7,-3 14 17,-4 13-6,-10 13 3,-13 3-7,-5-4-1,-6-3-2,-1-16-2,5-22-9,1-17-24,4-18-213,5-54-146</inkml:trace>
  <inkml:trace contextRef="#ctx0" brushRef="#br1" timeOffset="184721.565">18680 17378 1386,'14'-6'157,"9"5"-151,19-5-5,7 6-1,1 4 0,-4-2 2,-8 2 7,-1 1-9,-4-2 6,-10 1-6,-2 0-24,-12 5-111,-7 4-72,-13 6 5,-85 88-602</inkml:trace>
  <inkml:trace contextRef="#ctx0" brushRef="#br1" timeOffset="184901.575">18502 18045 789,'-3'0'655,"3"-5"-531,10 3-109,16-10-15,22-3 54,22-9 23,55-18-16,-83 26-14,43-13-34,-8 7 1,-6-1-5,-7 6-5,-9-1-4,-3-1-93,-8-8-232,40-101-482</inkml:trace>
  <inkml:trace contextRef="#ctx0" brushRef="#br1" timeOffset="185119.588">19533 16746 1699,'-2'2'207,"-2"6"-156,0 16-51,-7 19-1,1 25-1,-5 67 2,-3 29-1,12-116 1,6-7 1,-7 42-1,1-19 0,3-15-118,-1-19-161,1-18-32,-45-38-667</inkml:trace>
  <inkml:trace contextRef="#ctx0" brushRef="#br1" timeOffset="185930.634">18256 16790 835,'-10'-3'148,"3"0"-28,-7-5-12,2 3 9,5-4 15,-1 1 26,2 2-29,2 0-42,1 0-21,3 5-14,3-4-52,-2 1-3,6-6-7,10-5 10,10-11 16,18-8-4,13-7-10,4 3 4,7 0 3,-2 7-8,-1 2 14,0 5-10,-2 3-5,-3 3-3,-9 6 3,-4 2 2,-8 5-2,2-4 1,11-12 13,10-10-7,8-17-1,6-10-3,-4-4-1,-11 4-2,-17 11 12,-13 16-12,-15 12 10,-10 12-10,-7 7 2,-4 2 52,-7-2 40,-8 0-55,-11-2-30,-11 0-3,-5 4-5,1 0-1,0-1 1,10 3 0,8-3 0,3 1-1,6-4 5,0 1-4,2-2-1,2 1 1,3-4-1,4 2 1,2-3 1,4 3-2,2 0-17,2 0-32,6 0-34,10 0 83,9 2 6,14 4-6,6 6-6,4 10 5,-6-1 2,-2 9 0,-6 2 5,-7 1 1,-2-3-6,-9-3 0,-4-4 7,-8-3-8,-4-3 0,-4-4 0,-5 6 9,-4 7 6,-15 13-3,-2 8-1,-6 1-11,1-9 0,7-9-59,8-15-247,-10-60-506</inkml:trace>
  <inkml:trace contextRef="#ctx0" brushRef="#br1" timeOffset="188830.8">26618 8502 906,'-4'-3'185,"-5"-2"-22,-5 0-59,-2-1 1,2 0 3,3 0-44,-1 5-14,8-2-28,0 3-22,5-4-99,6 4-361,4-3 221,28-21-265</inkml:trace>
  <inkml:trace contextRef="#ctx0" brushRef="#br1" timeOffset="189105.816">26400 8357 969,'-1'-2'269,"1"2"-137,0 0-132,2-1-29,3 1-14,9-3 43,6-3 130,14-3 4,11-5-28,7-6-31,9 2-46,-8 1-8,-1 5-9,-3 4-11,0 1-1,-1 2 9,-3-1-3,-4-3-6,-8 1-19,-8-2-91,-8 3-43,-9-2-87,-14 6 54,-65-3-278</inkml:trace>
  <inkml:trace contextRef="#ctx0" brushRef="#br1" timeOffset="189338.8289">26508 8451 714,'0'-2'322,"2"2"-217,1-2-105,4 2-7,3 4 7,4 1 5,0 6 15,3 11 16,7 7 1,-3 14 14,5 14 0,-7 11 0,-2 9 0,-7 4-12,-9 7-12,-4 2-3,-2 3-7,-3-6-5,3-6-4,5-19-8,6-20-37,3-11-212,13-31-245</inkml:trace>
  <inkml:trace contextRef="#ctx0" brushRef="#br1" timeOffset="189535.84">26746 8754 1337,'17'-4'157,"-3"3"-157,19-6-1,1 10 0,-3 1 1,-2 1 2,-5 4 5,0 1 8,-1-3-6,-3 3 3,-1 2-12,-6 1-123,-7 4-88,-14 6 53,-69 99-191</inkml:trace>
  <inkml:trace contextRef="#ctx0" brushRef="#br1" timeOffset="189738.8519">26638 9320 567,'-4'4'282,"2"-4"-65,-1 6-175,12-4-30,12 1-12,16-3 96,17-3 87,19-3-27,2-5-55,5 0-28,-12 1-25,-7 3-12,-12 3-22,-10 1-13,-13 2 6,-10-1-1,-9 2-3,-7 0-3,-9-2-48,-5-6-219,-68-37-207</inkml:trace>
  <inkml:trace contextRef="#ctx0" brushRef="#br1" timeOffset="190366.8879">26252 8163 1185,'-14'-2'157,"10"-2"-43,-9 1-24,10 0-45,7 2-12,6-5 0,6-6 39,22-12 12,25-11-9,59-36-18,15-3-33,-2 9-7,-40 31-7,6 11-9,12 6 7,-2-9-8,-6 10 1,-5-1 14,-11 9-7,-50 0-8,-5 4 0,-1 0 0,24-3 1,-15-2 4,-14 4-5,-15 0 6,-11 2 12,-4 3 10,-9-10 19,-11-10-47,-15-5-18,-9-13 16,-12 0 2,-9 2 0,-3 3-25,0 6 17,2 8 8,7 4 2,3 5-2,6 6 0,19 4 0,13 0 0,15 0-8,15 0-59,18 0 25,22 0 37,63 0 5,35 0 6,-6 18 3,-108-6-8,-6 3-1,-3 5-7,22 15-4,-16 6 4,-11 0-4,-10 6 11,-13 3 1,-16 7 19,-19 11-2,-11 7-5,-11-3-2,3-9-11,10-12-14,12-16-173,16-13-274,13-24-129</inkml:trace>
  <inkml:trace contextRef="#ctx0" brushRef="#br1" timeOffset="190564.8989">28173 7577 1377,'-3'9'153,"-2"11"-121,-12 21-25,-11 26 5,-43 70 3,-33 34-1,-5-7-13,57-57-1,41-65-217,-8 34-557</inkml:trace>
  <inkml:trace contextRef="#ctx0" brushRef="#br1" timeOffset="191486.952">29142 7399 574,'-9'-9'1008,"6"3"-879,-10-3-86,9 7-41,4 4-2,-3 7-24,-3 12 23,-3 17-5,-1 15 4,0 18-5,4 9 6,3 13 0,6-3 0,4-5 0,11-17 0,8-16-11,15-14-2,16-10-4,14-17 18,61-11 17,10-22-16,-105 16 13,-7 5 1,29 1-15,-15 7-15,-14 9 3,-11 10 5,-6-1 7,-9 13 9,-8 6 1,-9 8 17,-14 11 3,-7 5-9,-12 4-3,-10 7-10,-5 1-8,-10 2-124,-131 101-392</inkml:trace>
  <inkml:trace contextRef="#ctx0" brushRef="#br1" timeOffset="191665.962">29004 8529 1612,'0'0'232,"0"-3"-187,2 2-45,-2-2-18,3 3 17,3 0-11,6-6 11,10-6 1,11-9-1,10-15-9,7-15-250,61-133-611</inkml:trace>
  <inkml:trace contextRef="#ctx0" brushRef="#br1" timeOffset="191855.973">29257 7584 1720,'7'0'102,"8"0"-90,16-1-12,13 1 9,11-6-1,10 3-7,9-1 0,3 1 9,3-1-10,44 4-37,6 11-188,-11 1-334</inkml:trace>
  <inkml:trace contextRef="#ctx0" brushRef="#br1" timeOffset="192057.9849">30484 7625 840,'2'-3'987,"6"3"-872,12-8-107,12 0 4,9-2-9,5-2-2,0 2-1,-4 6 1,-3-1 6,0 1 2,-3-6-9,-1-1-33,-7-4-90,-4-4-233,-8-32-111</inkml:trace>
  <inkml:trace contextRef="#ctx0" brushRef="#br1" timeOffset="192253.9959">30470 7904 962,'-3'26'140,"3"5"-115,-3 32-24,4 14 0,-1 6 0,0 6 8,-1 8 9,-1-4-1,2-1-5,3-9-11,2-20 22,0-19-23,3-18-36,-9-32-572</inkml:trace>
  <inkml:trace contextRef="#ctx0" brushRef="#br1" timeOffset="192441.007">30558 8263 1494,'11'-3'237,"2"-6"-189,17-3-28,11-5 5,5 0 8,-2-1-6,-2 8 0,1-2-13,-5 1-1,-2 1-7,-6 5-6,-8 5-108,-11 5-163,-48 53-286</inkml:trace>
  <inkml:trace contextRef="#ctx0" brushRef="#br1" timeOffset="192576.014">30465 8860 1153,'15'6'227,"6"1"-200,24-3-27,130-31-357</inkml:trace>
  <inkml:trace contextRef="#ctx0" brushRef="#br1" timeOffset="192853.03">31016 8922 1284,'4'20'179,"9"7"-142,6 14-35,9 4-2,3-11-2,5-15 2,2-12 33,3-16 18,-1-13 75,0-21-7,-8-11-49,-14-7-38,-14 4-20,-14 6-5,-14 10 8,-13 10 9,-9 13-6,-1 12-6,1 16-11,6 12-1,5 7 0,3 4-1,3-2-11,7-5-112,5-8-181,-6-39-171</inkml:trace>
  <inkml:trace contextRef="#ctx0" brushRef="#br1" timeOffset="193469.065">30353 6908 1389,'-12'-8'177,"8"4"-100,-4-5-34,6 8-35,2 1-8,1 1-26,5 7 2,13-1 12,15 5 12,24 3 10,66 0 39,42-9-10,8-6 3,-66 7-19,-9 6-10,-1-2-11,-11-1-1,-46-5 6,-5-1-7,0 1 1,30-2-1,-13-3-5,-12-2 5,-15-2 0,-12 4 1,-11-2 17,-6 1 20,-6-7 74,-6-10-74,-9-8-32,-13-3-6,-15 2 0,-6 1-2,-13 0 1,1-1-7,6 1 8,7 5 1,10 1 0,17 6 0,13 5-1,10 7 0,7 4-31,11 7-7,9 5 19,20 6 8,18 2 10,55 20 0,24 6 1,-101-30 0,-8 1-1,27 22 1,-18-4-1,-17 3 1,-7-5 0,-11 2 1,-17 6 6,-16 4 10,-33 16-17,-79 59-29,-25 7-203,144-102-76,-16 11-481</inkml:trace>
  <inkml:trace contextRef="#ctx0" brushRef="#br1" timeOffset="194115.102">32745 7230 1136,'15'-15'153,"-5"4"-110,8-7-1,-8 15 74,-10 3-53,-4 6 6,-2 1-39,-7 13-11,-14 17 25,-17 16 10,-17 20-11,-63 56-17,-26 28-13,-8 10-2,61-71-5,59-68-6,16-7-23,6-14-15,-7 14-47,20-21-128,19-15-149,10-14 139,12-10 4,10-6 90,2-3 129,0 9 54,-8 12 90,-7 19-12,-10 9-44,-7 17-80,-4 16 22,-3 19 36,-2 17 57,-10 15-8,-7 11-13,-20 59-27,-14 8-22,27-112-28,-3-7-11,-15 43-4,5-13-1,0-19-9,13-19-40,2-23-164,17-78-123</inkml:trace>
  <inkml:trace contextRef="#ctx0" brushRef="#br1" timeOffset="194407.119">32461 7900 1234,'12'-16'235,"5"3"-137,15-9-74,11 7-23,5 10 4,4 2-5,-5 7-2,-4 4-14,-10 3 8,-9-1 2,-5 1 6,-7 3 0,-1 2-7,-5 6-5,-5 6 12,-2 11 32,-5 13-10,-8 13 2,-4 19 3,-23 64-1,-25 25-7,-4-11-8,46-119-2,6-9-3,0-7 9,-16 25-15,7-27-74,1-16-110,-30-74-333</inkml:trace>
  <inkml:trace contextRef="#ctx0" brushRef="#br1" timeOffset="194626.132">32455 8028 1085,'15'17'120,"5"9"-63,22 25-3,13 22 27,7 9-3,3 8-42,-5-3 24,-6-11-2,-10-6-26,-6-10-22,-8-5-1,-3-10 2,-1-3 1,-6-9-12,2-13-103,1-10-142,7-28 17,67-114-414</inkml:trace>
  <inkml:trace contextRef="#ctx0" brushRef="#br1" timeOffset="194836.144">33685 7483 1582,'-2'-3'285,"2"0"-150,-3 3-119,-4 7-16,-14 15-6,-25 23 6,-67 67 1,-40 50 8,13 6-1,99-122-8,10-12-14,10-8-67,-19 21-48,19-26-45,18-18-69,30-49-309</inkml:trace>
  <inkml:trace contextRef="#ctx0" brushRef="#br1" timeOffset="195007.153">33192 8026 243,'6'3'252,"0"9"-44,7 14-104,-2 9 19,-3 20 13,-4 17-1,-4 10 6,-8 13-55,-11 54-31,12-103-16,-7 47-19,0-12-5,4-18-15,6-21-12,1-16-164,6-20-118,11-57-3</inkml:trace>
  <inkml:trace contextRef="#ctx0" brushRef="#br1" timeOffset="195352.173">33404 8129 835,'21'-9'129,"6"4"-57,24-9 7,1 4-16,-3 8-1,-3 2-5,-7 0 24,1 2-33,-4 1-20,-2 5-4,-5 2-23,-7 3-1,-5 9 9,-17 11-9,0 7 49,0 9 1,0 7-22,0 3-1,0 4-21,-5 2 14,1 6-8,1 2 4,3 3-1,-3 1-3,1-2-11,2 4 16,-3 3-16,0-2 11,0-9-12,0-11 0,0-11 0,0-10-65,-2-13-40,-1-13-96,-11-46 14</inkml:trace>
  <inkml:trace contextRef="#ctx0" brushRef="#br1" timeOffset="195767.197">33570 8587 1270,'-6'0'246,"3"3"-169,-3-3-77,3 3 1,3-2-1,3-1 6,-3-1 11,3-2 1,0-6-18,10-9-34,5-7 25,3-9 9,9-3 6,3 4-5,-6 14-1,-10 8-14,-6 11-43,-2 12-2,-5 12 59,2 9 1,-1 16 8,-1 2-3,-2 2 3,-4-8 0,2-10 3,-3-9 10,0-9 10,-4-9 37,-10 4 46,-11-4-20,-15-2-61,-20-5-16,-3-5-7,1-13 5,10-8 16,16-12-17,9-1-15,13 7-62,4 7-241,13-27-1053</inkml:trace>
  <inkml:trace contextRef="#ctx0" brushRef="#br1" timeOffset="196533.241">26170 11399 1307,'-14'2'165,"4"3"-112,-9 4-31,3-2-2,9 3-1,5-7-19,8 1-30,18 2 29,22 4 1,65 12 48,50-9 3,-23-2-26,-101-9-10,-8 1-9,-3 1-5,20 4 6,-13 2-1,-12-3-6,-8-3-98,-7-4-241,-19-30-12</inkml:trace>
  <inkml:trace contextRef="#ctx0" brushRef="#br1" timeOffset="196780.255">26147 11740 866,'-3'2'483,"3"7"-444,0 10-39,3 14-15,5 9 14,5 6-1,-1 7 2,0 1 0,4 7 7,-6 12 7,-3 8-2,-4 65 4,-32 64 29,-26 13 30,24-95-37,5-26-20,24-67-9,2-12-9,2-9-15,6 14-257,40-76-305</inkml:trace>
  <inkml:trace contextRef="#ctx0" brushRef="#br1" timeOffset="196973.266">26154 12444 1171,'0'-2'286,"2"0"-247,15-6-12,14-4-27,19-2 9,19-1-1,8-1-2,-2 4-5,-4 0 1,-16 1 4,-12 7 1,-11 6-7,-13 5-24,-15 9-161,-10 14 13,-79 114-94</inkml:trace>
  <inkml:trace contextRef="#ctx0" brushRef="#br1" timeOffset="197173.277">26043 13336 703,'12'2'174,"10"2"-87,20-4 39,17-4 60,9-10 53,5-10-58,1-9-53,-8 1-47,-3 1-41,-6 1-22,-4 5-4,-5 2-8,-6 12-6,-8 6-72,-4 14-125,-2 4-282,19 22-536</inkml:trace>
  <inkml:trace contextRef="#ctx0" brushRef="#br1" timeOffset="197711.308">28497 11576 1647,'0'4'133,"3"6"-133,-7 4-6,-2 14 6,-16 10 18,-19 18 5,-22 12 1,-63 49-11,-33 4-12,3-2-1,116-90 10,14-6-10,7-10 6,-16 15-6,22-8-34,15-4-100,9 7 71,8 10 44,7 6 7,14 4 3,7-9 0,11 1 9,0-3 6,2 1 0,-8 5-5,0 2 19,-3 0-2,-4-5-5,0-4-7,-3 0 2,0-8 7,1-4-8,8-14-7,5-13-117,110-88-492</inkml:trace>
  <inkml:trace contextRef="#ctx0" brushRef="#br1" timeOffset="197969.3229">29343 11450 1752,'1'0'258,"7"0"-258,10 1-18,10 6 9,13-1 9,10-5 0,14-2 0,7-9 6,2 1-5,1-4 0,-5 3-1,-12 0-6,-11 3-106,-18 3-58,-15 2-38,-18-1-14,-73-10-622</inkml:trace>
  <inkml:trace contextRef="#ctx0" brushRef="#br1" timeOffset="198178.335">29455 11569 840,'-3'21'103,"3"5"-77,-1 28 1,-1 20 46,-2 12 58,-6 67 4,0 28-23,-9 32-50,11-62-2,1-14-11,7-88-23,2-5-11,2 7-8,2 39-1,3-16-6,4-17-306,-4-29-54,-1-82-450</inkml:trace>
  <inkml:trace contextRef="#ctx0" brushRef="#br1" timeOffset="198355.345">29567 12181 1417,'15'-16'200,"4"1"-142,17-13-43,4 9 6,-2 6-13,-4 6-8,-1 7 0,4 0 5,-7 7-4,-2 2-1,-1 1-7,-6 1-95,-3 5-127,-6 38-312</inkml:trace>
  <inkml:trace contextRef="#ctx0" brushRef="#br1" timeOffset="198560.357">29479 12991 1466,'4'4'179,"5"-2"-161,6 4-12,5-5-6,5-2 60,3-5 28,11-10 8,12-4-21,16-11-40,6-2-13,9-3-22,-1-1-7,-1 7-206,78-5-598</inkml:trace>
  <inkml:trace contextRef="#ctx0" brushRef="#br1" timeOffset="198875.375">30455 12876 1540,'6'24'114,"1"2"-74,11 22-26,3 3-14,0-14 0,3-10-25,5-19 25,0-12 24,-3-15 14,3-11 10,-8-8-8,-3-7-4,-9-6-12,-9 2-3,-6-3-9,-6 2 2,-9 11-1,2 6-1,-1 17 32,4 6-40,1 19-2,-2 8-3,-1 10 1,-5 11-23,2 4-70,6-1-253,-11 27-731</inkml:trace>
  <inkml:trace contextRef="#ctx0" brushRef="#br1" timeOffset="-202142.727">1738 11532 780,'9'3'53,"1"-2"-43,12 2 4,10-3-7,5-7-5,3-4-1,6 0 10,5-2-5,3-1 4,4 6 19,8-2-7,5 3-16,3 3 3,3 0-3,50 0-5,33-14 5,31-11 3,-67 13 3,-1 4-6,-3 8-5,1 1 6,6 10-6,-2 5-1,-22 4 1,1 9-1,11 6 0,17 11 0,21-11 8,12-20-7,22-22 5,31-16-5,-16-9 0,-5-1 0,-10 12-1,-10 1 1,-27 2 0,3 7 6,13 1-6,6 1 53,-19 2 4,18-6-8,6 13-5,-11 0-20,-9 2-10,6-15-4,6 9-4,-20-2-6,-15-2 5,-5-3-5,-11 0 7,-4 0-8,-11-4 6,-17 8-4,-5 1-2,-43 3 2,0 5-1,-1 4-1,34-2 0,-5 10 1,-5-2-1,-10 6 2,-11-1-2,-13-2 0,-12-1-1,-8-5 1,-5-2 0,-6 1 19,-4-4 35,-12-1-52,-17 1-2,-23 4-183,-190 37-107</inkml:trace>
  <inkml:trace contextRef="#ctx0" brushRef="#br1" timeOffset="-201083.666">3151 12019 448,'-2'5'81,"2"6"-51,-3 4-18,-1 8 0,-2 3 22,2 3 28,-3 7 11,0 3-17,5 6-31,1 6 17,-2 5 12,0 7-6,-2 6-4,-1 4 5,-6 5-8,0-6-8,-1-7-11,1-8-5,0-8-16,3-8 5,3-12-4,3-10 4,2-8-5,-1-5 5,2-4 1,0-2-7,0-9-53,0-58-419</inkml:trace>
  <inkml:trace contextRef="#ctx0" brushRef="#br1" timeOffset="-200737.646">3041 12061 891,'-3'-11'231,"3"3"-83,0-14-79,6 8-45,8 1-24,7 3-11,9 2-3,3 10-2,7 8-7,1 15-8,-1 9 10,-8 7 18,-6 4 3,-3-4 5,-11-2-4,-6-5 18,-6-3 26,-9 2 43,-10 2 22,-8 3-22,-7-3-11,-3-5-31,-4-8-22,1-7 9,3-7-7,5-7-8,6-5-11,4 1-5,6-1-2,7-4-70,3 3-122,8-33-171</inkml:trace>
  <inkml:trace contextRef="#ctx0" brushRef="#br1" timeOffset="-200048.607">2755 11845 922,'-4'-7'299,"1"3"-100,-3-5-58,6 4-39,-2 4-58,4 1-43,-2 0-1,13-3-6,4-2-7,18-3 13,16-2 2,8-6 3,4 5-5,0 0 0,2 1 0,-5 7 0,5 1 0,-3 4 5,4 0-4,-3 3 0,1 0-1,-10-1 0,-7-2 6,-11 4-5,-8-5 0,-8 3 7,-6-2-7,-6 0-1,-6-2 9,-4 0 16,-3-4 19,-4-3 62,-8-8-71,-6-12-34,-5-2-1,-3-3 1,-1 3 13,3 0-7,-1 3-6,7 13-1,4-3 0,7 7 0,3 2 1,3 3-1,6 0 0,3 1-24,0 3-6,0-1 6,4 2-7,3 6 22,6 0 9,11 4 0,3 8 0,-1 7 0,0 1-1,-5 9-10,-7-1 1,-3 1-1,-2-1 3,-5-2 8,-5-6 1,-5 2 0,-12-3 20,-4 2-1,-10-3 5,-2-2-13,2-9 3,9-4-1,9-10-14,4-4-89,2-35-432</inkml:trace>
  <inkml:trace contextRef="#ctx0" brushRef="#br1" timeOffset="-196766.419">2619 14652 1066,'-1'-4'238,"1"2"-74,-2-2-149,5 0-15,5 0-11,10-4 11,10-2 78,15-3-12,11-4-21,7-1-7,5 2-5,-3-6-11,-1-1-5,-2 1-1,4-4 7,-3-1-10,2 2 2,-8 7-13,-6-1 7,-12 8-8,-6 4 5,-12-1-6,-2 6 1,-10 2-1,-4 0-13,-3 2-98,-2-1-43,-8 6-5,-80 26-155</inkml:trace>
  <inkml:trace contextRef="#ctx0" brushRef="#br1" timeOffset="-196532.406">3022 14529 962,'2'5'156,"-1"6"-154,4 15-2,0 25 0,-2 20 1,-3 78 0,-1-98 5,-1 53 2,2-10-8,5-15 0,4-13 0,0-16 0,5-8 0,-4-12 0,5-2 1,-2-1-1,-2-4-30,19-14-185</inkml:trace>
  <inkml:trace contextRef="#ctx0" brushRef="#br1" timeOffset="-196263.3899">3330 14507 1244,'-3'6'69,"3"1"-63,0 15-12,0 15 12,0 18 2,-6 25 14,-2 71-13,5 28 5,10 11-7,1-55 5,1 12-4,4 6-7,-11 7 1,19 2 13,-2-3 6,2-57-8,-10-70-5,-1-9-7,-1-9-1,3 11-73,-6-19-46,-6-22 82,-39-107-296</inkml:trace>
  <inkml:trace contextRef="#ctx0" brushRef="#br1" timeOffset="-196069.3789">3093 14887 1081,'0'-6'212,"3"2"-74,-1-4-120,8 4-18,0 0-1,11-2 0,-5 6-5,0 0-9,3 6-15,-5 2-10,-2 8-142,-5 15 71,-11 12-39,-57 105-154</inkml:trace>
  <inkml:trace contextRef="#ctx0" brushRef="#br1" timeOffset="-195889.3689">3049 15265 373,'2'-1'362,"-1"-2"-239,4 1-123,5-5 0,5 1 48,12-2 57,6 0-23,5-2-16,2 5-42,-3 1-13,-5 4-11,-8 5-6,-12 3-21,-6 6 13,-10 7 14,-10 10 0,-20 21-15,-116 134-566</inkml:trace>
  <inkml:trace contextRef="#ctx0" brushRef="#br1" timeOffset="-195705.3579">2903 15710 1092,'8'-3'228,"2"-3"-182,6-2-29,11-6-16,1 0 31,1-3 14,1-1-16,-2-2-18,9 1-11,6-7-1,5-4-52,10-8-167,98-101-415</inkml:trace>
  <inkml:trace contextRef="#ctx0" brushRef="#br1" timeOffset="-195386.34">3593 14893 1309,'5'-2'192,"0"-2"-192,10-2-56,12-4 56,9-6 27,9-1-26,7-2 8,-2 1 4,0 4-11,-8 7-2,-3 10-17,-12 5-2,-8 17 13,-6 13 6,-8 18 21,-13 15 0,-11 14-3,-11 7 0,-4-4-3,-3-4-8,0-13 5,7-17-6,3-14 3,9-14 0,-1-9-9,2-7-45,-3-12-117,-4-9-141,-39-88-486</inkml:trace>
  <inkml:trace contextRef="#ctx0" brushRef="#br1" timeOffset="-195181.3279">3673 15026 975,'14'4'79,"-1"6"-79,14 11 0,8 7 10,3 7 18,2 7 20,-1 5 36,-2-1 14,-1-4-22,1 3-38,-4-5-8,-2-2-17,3-3 2,-4-3 2,1-4-17,1-11-23,2-7-239,47-46-391</inkml:trace>
  <inkml:trace contextRef="#ctx0" brushRef="#br1" timeOffset="-194484.289">5179 13849 243,'-2'3'1006,"0"-3"-824,0 3-137,-2 1-32,1-1 4,-3 1 55,-4 10 46,-8 6-35,-14 15-41,-12 17-23,-10 13-5,-10 8-8,-13 6 0,-52 43-6,83-86 0,-39 34-28,15-12-88,12-16-100,22-14-100,-6-24-188</inkml:trace>
  <inkml:trace contextRef="#ctx0" brushRef="#br1" timeOffset="-194274.277">4766 14285 604,'17'14'190,"4"3"-137,16 22-37,0 21 38,-5 22-7,2 69-17,-22 43 9,-24 32 9,-8-70 73,-3-6-19,9-27-51,11-75-25,1-9-17,0-6 3,2 31 1,0-19-13,4-19-3,-1-26-259,3-112-119</inkml:trace>
  <inkml:trace contextRef="#ctx0" brushRef="#br1" timeOffset="-193906.255">5009 14486 1512,'6'0'157,"11"-1"-156,18-4-1,21-9 4,14-4-4,51-30 9,16-10 2,-93 42-5,-5 3 3,39-9-9,-10 5 0,-10 12-1,-8 5-4,-11 8-23,-6 12 11,-4 8 8,-10 9 9,-8 16 1,-7 13 20,-10 13-2,-15 65-5,-12 26-1,-6 21 7,17-71-12,-5-8-7,4-8 7,16-59-7,0-6 5,3 11-6,-7 39 1,-1-20-1,5-17 1,-3-22-1,-3-18-105,-55-58-523</inkml:trace>
  <inkml:trace contextRef="#ctx0" brushRef="#br1" timeOffset="-193560.236">5168 15045 1337,'0'0'291,"0"-3"-240,1-3-51,5-8-207,9-11 120,8-14 86,12-15-1,8-2 2,2 7 6,4 15 11,-4 19-17,-3 17-27,-3 14 27,-7 7 0,-5 10 17,-4 4-5,-10 6-3,-6 3 6,-8 4 31,-8 8 13,-18 1 10,-6 4-2,-17-5-19,-6-9-7,-6-17-8,-2-23 3,7-23-14,3-15-22,11-11-13,18-8-112,12 6-227,54-73-581</inkml:trace>
  <inkml:trace contextRef="#ctx0" brushRef="#br1" timeOffset="-193088.209">6409 14714 1190,'0'-4'201,"1"1"-143,7-7-52,10 4-6,7-2 1,14 0 24,13-7 16,12 1 26,9-6-4,47-15-24,5-8-12,-86 29-12,0 0-14,29-13 12,-8 5-2,-15 6-11,-14 1-26,-16 4-98,-36-18-98</inkml:trace>
  <inkml:trace contextRef="#ctx0" brushRef="#br1" timeOffset="-192823.194">6788 14216 1386,'2'5'174,"5"9"-174,3 15-3,8 20-5,-1 29 4,6 83 4,-14 70-1,-24 60 0,-7-82 1,3 5 2,7-30 4,16-55 0,2-87 0,1-13-6,0-7 2,3 21-2,0-25-68,1-20-179,-4-25 101,-4-137-496</inkml:trace>
  <inkml:trace contextRef="#ctx0" brushRef="#br1" timeOffset="-192637.183">6743 14722 1382,'0'4'237,"-3"6"-199,0 15-38,-7 21 8,-4 16-8,-14 15 0,-5 15 6,-28 60-4,46-104-1,-14 40-1,16-21-6,13-24-296,48-56-372</inkml:trace>
  <inkml:trace contextRef="#ctx0" brushRef="#br1" timeOffset="-192472.173">7043 14850 548,'3'12'817,"6"7"-803,12 25 2,1 12-1,5 18-14,-3 0 15,0-3-2,0-6-2,0-7 1,6-20-13,4-12-144,61-53-391</inkml:trace>
  <inkml:trace contextRef="#ctx0" brushRef="#br1" timeOffset="-192043.149">7661 14307 1428,'15'-16'226,"4"5"-199,23-17-13,5 18-14,6 0 0,-1 8-35,-8 7 17,-6 6-7,-4 8 10,-12-1-12,-9 13 27,-9 7 9,-23 20 24,-13 18 6,-45 68-39,47-94-12,-25 39-71,14-23 17,16-28 8,18-26-19,10-12-34,9-9-21,11-8 131,10-4 1,6-1 34,6 7 29,0 7-36,-5 14-27,-4 11 0,-7 12-1,-7 9 1,-8 14 42,-9 8 18,-10 11 34,-14 11-17,-13 8-2,-11 3-23,-10-1-14,3-14-11,3-18-12,8-24 1,9-20-16,0-22-55,-3-24-328,-59-146-606</inkml:trace>
  <inkml:trace contextRef="#ctx0" brushRef="#br1" timeOffset="-191845.138">7590 14421 1498,'0'8'172,"3"11"-172,2 16 10,-4 20-4,-3 26 5,-22 61-5,-20 26 0,29-117 3,-1-1 6,-13 44-9,4-17-6,12-14 0,7-18-6,10-20-297,23-28-176</inkml:trace>
  <inkml:trace contextRef="#ctx0" brushRef="#br1" timeOffset="-191648.126">7668 15065 703,'8'5'531,"5"5"-519,17 11 3,12 10 6,7 11-5,9 4 31,6 2 22,-1 7-23,-3-3-23,-5-3-13,-3-2 5,2-4-4,-2-9-11,2-10-33,1 1-242,88-1-490</inkml:trace>
  <inkml:trace contextRef="#ctx0" brushRef="#br1" timeOffset="-191413.113">9063 14050 1412,'-9'-20'567,"5"9"-501,-6-15-21,3 20-45,0 9-75,-9 4 25,-6 10 50,-13 18 8,-13 25-1,-41 75-7,-24 51 7,-25 26-7,63-89 9,23-19-9,39-70-16,4-7-56,7-2-180,-1 36-293</inkml:trace>
  <inkml:trace contextRef="#ctx0" brushRef="#br1" timeOffset="-191207.101">9029 14254 1213,'9'29'55,"1"9"-10,7 38-24,2 65-19,-25 28 29,-9-7 2,14-121 14,2-5-23,1-8-8,2 33-5,5-22-11,0-13-72,0-22-252,18-109-543</inkml:trace>
  <inkml:trace contextRef="#ctx0" brushRef="#br1" timeOffset="-190949.0859">9329 14190 1360,'7'31'112,"2"12"-74,7 33-20,11 70-12,3 10-5,-18-108 18,6-3 19,12 44-2,3-10 12,5-16 0,0-10-21,2-17 3,-1-14 7,4-8-17,2-14-4,-2-6 4,-1-8-2,0-5-12,-8-8-6,-8-7-114,-6-11-75,-11 2-165,-30-51-702</inkml:trace>
  <inkml:trace contextRef="#ctx0" brushRef="#br1" timeOffset="-190549.063">9669 14291 1419,'-5'6'254,"1"0"-200,-9 12-42,-1 13-12,-4 8 2,-3 12 11,-4 11 1,-3 3-5,-4 11 6,-5 5-5,-9 7-1,-3 1-9,4-11-30,12-15-330,-9-10-769</inkml:trace>
  <inkml:trace contextRef="#ctx0" brushRef="#br1" timeOffset="-189733.017">3055 16474 1169,'-1'0'325,"2"0"-259,2 5-66,15 9-49,14 8 27,19 3 22,66 20 8,83-13-8,67-32 9,-63-14-3,30 0 3,32-29-1,46-14-2,4-11 7,13-5 1,2 2 5,34 19-7,-38 2-11,14 25 6,-20 20 14,25-14-19,-31 6-2,17 0 7,-19-1 2,17 11-8,-56 3 8,-29 0-7,-46-3 4,-47-15-5,-11-13-1,-26 0 0,-25 14 1,-62 15-2,-13-2-56,-6 2-145,-15-14-172</inkml:trace>
  <inkml:trace contextRef="#ctx0" brushRef="#br1" timeOffset="-189344.995">10112 13383 1841,'3'8'0,"2"14"-176,1 15 2,-6 17 6,-11 16 50,-12 14 85,-33 55 33,-2 16 0,49-116 0,5-6-76,9 48-242</inkml:trace>
  <inkml:trace contextRef="#ctx0" brushRef="#br1" timeOffset="-189184.9849">10589 13622 1706,'-1'0'228,"1"3"-163,-3 2-65,-12 9-21,-12 16 3,-16 18-141,-24 20-138,-171 158-286</inkml:trace>
  <inkml:trace contextRef="#ctx0" brushRef="#br1" timeOffset="-188610.9529">2070 14197 1164,'-4'-4'225,"2"4"-86,-4 0-58,4 0-81,1 4-6,-2 3-28,0 17 26,-1 16 8,-2 17 9,3 15-8,8 2-1,8-9-7,13-15-23,18-17-90,125-55-190</inkml:trace>
  <inkml:trace contextRef="#ctx0" brushRef="#br1" timeOffset="-188439.943">2570 13979 1440,'-3'0'236,"3"2"-161,-3 3-75,3 13-8,0 9 2,0 25 6,3 7-1,7 6-10,10 2-116,43 59-386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2:57:17.0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6538 4519 316,'0'0'203,"0"0"-112,0 0-44,0 0 4,0-1 7,2 1-13,-4 0-21,2 0-15,0 0-9,0 3-91,-8 10-434</inkml:trace>
  <inkml:trace contextRef="#ctx0" brushRef="#br0" timeOffset="322.0179">6547 4470 141,'-2'3'174,"2"-2"-108,0 4-36,0-2-14,0 1-5,2 2-5,0-2-6,1 4 0,-1 0-159</inkml:trace>
  <inkml:trace contextRef="#ctx0" brushRef="#br0" timeOffset="1921.109">6561 3186 495,'-3'-1'242,"3"-2"-152,0 0-35,0 2-28,0 1-12,3 0-15,-2 1-1,3-1-6,0 3-5,6 3 12,2 2 6,6 11 6,-1 1-4,5 9 1,-1 5 0,5 3 7,0 4 2,4 1-1,0 4-8,-3-8 3,-2-7-6,-4-13-5,-1-6 0,-4-10 5,6-6 6,3-14 21,9-13 18,4-15 12,2-8-24,-1-7-19,-6 12-8,-8 10-11,-2 16-1,-7 7-8,5 16-9,1 11 5,1 7 5,2 11 6,2 5 1,-5 1 1,2 2 5,-1-4-5,1-7 7,4-4-7,0-12 6,2-9-5,1-7 7,4-11 1,4-9-1,2-11 0,4-4 2,-2 3-7,-2 2-4,-4 7-1,-7 14-8,-5 14 0,-1 10 3,-6 5 4,1 5 2,1 3-1,-7-1-6,3-3 7,-5-4 1,4-2 0,6-6-1,3-6 1,11-2 0,7-8 7,3-2-1,1-6-5,-1 3-1,-5-1 0,-5 6 0,-7 3 0,-10 1 0,-9 0 0,-6 5 8,-3-2 12,-2-3 3,1 2-24,-2-8-41,16-27-244</inkml:trace>
  <inkml:trace contextRef="#ctx0" brushRef="#br1" timeOffset="12382.708">6660 4861 235,'0'-1'155,"0"1"-155,0-3-116</inkml:trace>
  <inkml:trace contextRef="#ctx0" brushRef="#br1" timeOffset="12765.73">6648 4661 49,'0'0'464,"0"0"-306,-2 0-85,2 0-20,0 3 25,0-3 34,0 0 11,0 0-18,0 0-55,0 0-34,0-3-16,0 3-32,0 0-73,3 15 36,2 1-69,7 38-198</inkml:trace>
  <inkml:trace contextRef="#ctx0" brushRef="#br1" timeOffset="13316.761">6745 4731 476,'0'0'249,"0"0"-114,-2 3-78,2-3-9,0 1 12,0-1 1,0 0-2,0 0-28,0 0-22,0 4-9,2 3-57,0 4-64,6 38-214</inkml:trace>
  <inkml:trace contextRef="#ctx0" brushRef="#br1" timeOffset="14604.835">6788 4489 737,'-1'0'192,"-1"-3"-36,0 3-2,2 0-17,0 0-7,0 0-14,0-1-37,2 1-31,-2 0-26,2 0-22,-2 0-31,3 1-109,2 3 1,4 1-59,23 12-84</inkml:trace>
  <inkml:trace contextRef="#ctx0" brushRef="#br1" timeOffset="15071.862">6812 4500 759,'0'2'233,"3"-2"-169,-3 0-52,0 0-4,1 2 59,-2-2 49,1 0-20,0 0-47,0 0-32,0 0-17,1 1-27,6 6-54,4 2-54,35 17-142</inkml:trace>
  <inkml:trace contextRef="#ctx0" brushRef="#br1" timeOffset="15717.899">6871 4598 782,'-1'0'275,"1"0"-146,0 0-83,0 0-8,0 0 10,0 0 1,0 0-17,1 0-31,-1 0 6,0 2-7,4 4-22,-1 4-53,4 3-140,18 18-294</inkml:trace>
  <inkml:trace contextRef="#ctx0" brushRef="#br1" timeOffset="17550.003">6922 4702 455,'0'0'0,"6"6"-222</inkml:trace>
  <inkml:trace contextRef="#ctx0" brushRef="#br1" timeOffset="19635.123">6898 4600 354,'0'0'313,"-3"0"-104,2 2-101,-2 1-24,1-2 37,-2 5 22,4-6-20,-3 0-18,3 0-23,0 0-23,0 0-20,0 0-6,0 0-23,0 0 2,0 0-10,0 0 8,0 0-10,3 0-1,-3-4-5,0 4 7,-3 4-1,3-4 1,0 0 7,0 0-2,0 0 5,0 0-10,0 0 0,0 0 0,0 0 5,0 0-6,0 0 0,0 0 0,0 0-8,0 0-4,0 0-3,0 0 8,0 0 7,0 0 0,0 0 0,0 0 0,0 0 8,0 0-7,0 0 7,0 0-2,0 0-5,0 0 5,0 0-5,0 0 5,0 0-4,0 0-1,0 0-1,0 0-2,0 0-7,0 0-10,7 0-26,4 3 19,9-2 26,13 2 42,14-2-6,14-6-3,10-4-25,6-1 2,-1 3 1,-5-2-1,-7 8-8,-14 1-2,-10 3 0,-10 4 1,-12-2-1,-3 1 1,-8-4 5,-3 1-5,-4-6 6,0 3 1,0 0 2,-2 0-10,-7-4-57,-4-4-156,-9-3-147,-76-17-132</inkml:trace>
  <inkml:trace contextRef="#ctx0" brushRef="#br1" timeOffset="20160.1529">6913 4773 1162,'0'0'255,"2"0"-181,-2-2-74,2 2 0,1 0 11,5 2 19,11 4 76,6 1-32,13 5-25,5 6-23,-1 5-19,-2 1-6,-5-1 0,-12 1-2,-4-3 2,-10-2-1,-5 4 1,-9 0 23,-11 11 1,-12 6-1,-14 11-3,-9 2-4,-10 3-4,0-6-1,1-6-10,4-8 5,11-10-6,10-10 1,16-6 8,10-10 6,9-4-16,3 1-31,3-1-11,6-2 42,17 1 3,11-5 36,11-1-11,3-5-8,3 8-8,-6 0-3,-2 2 7,0 6 13,5 4 8,0 0 1,1 2-22,-6 2-8,-7-1-8,-9 4-1,-8-2 1,-3 0 9,-5-4 5,1-1-14,-2-1-35,7-6-70,4-9-69,7-14-379,48-100-558</inkml:trace>
  <inkml:trace contextRef="#ctx0" brushRef="#br1" timeOffset="20475.1709">7917 4537 1589,'-4'-2'214,"2"2"-202,-2-1-12,1 10-10,-1 5 9,-4 18 1,-3 13 6,-2 23 3,6 12 8,2 8 5,5 5-1,3-1-7,1 2-4,1-2 5,-3 2-4,2 5-4,-4-5 5,0-8-3,1-11-7,1-24-1,1-12-1,0-20-52,0-12-67,-2-8 1,1-11-59,0-20-143,0-133-333</inkml:trace>
  <inkml:trace contextRef="#ctx0" brushRef="#br1" timeOffset="21595.235">7109 4822 1004,'-2'7'269,"-1"4"-175,1 19-94,9 25 1,6 22 28,26 72 52,-20-99 0,24 55-17,5-10-31,6-22 8,-2-25-32,-7-27-2,3-39 16,-2-42 52,24-93-47,-6-69-28,-32 14-30,-40 73-36,-22 10-34,-19 22-1,17 70 43,1 17 58,-3 13 159,-38 0-57,-47 60-38,80-14-14,-82 98-20,96-89-2,-23 48-17,17-7-10,18-9 12,18-3-13,13-7-6,18-10-2,16-5-35,22-21-89,61-8-152,82-90-164</inkml:trace>
  <inkml:trace contextRef="#ctx0" brushRef="#br1" timeOffset="22187.269">7960 4702 1160,'0'-4'210,"2"4"-178,-1 0-32,3 0-42,0 0 41,2 4 1,2-4 1,-2 0 9,4 0 8,-4 0 14,-3-4 7,-2 1-12,-1 2 28,0 2 35,0-1-9,0 0-34,3-1-25,0-4-20,11-5 2,7-5 7,12-3-11,4 1-2,3 8 1,-6 8-6,-5 4-20,-10 6 6,-7 5 3,-5 1 18,-2 4 15,-5 8-5,-1 8 8,-4 6 11,-3 8 5,-4 2-8,1 0-10,-1-3 10,-2-1-16,-1-5 10,0-4-4,-6 5 16,-2-5 7,-7-1-14,-5 1 8,-2-8-9,3-5-22,10-13 7,6-8 13,9-13-22,5-9-128,2-14-125,5-13-58,18-116-471</inkml:trace>
  <inkml:trace contextRef="#ctx0" brushRef="#br1" timeOffset="22902.3089">7708 4408 1351,'-1'0'244,"1"0"-161,-3 0-73,5 0-10,-1 0-15,2 0-7,9 0 22,7-2 36,18 4 30,11-2-33,13 0-5,5 0-4,5-4 6,1 0-6,-6-4-10,-3 2-5,-11 4 4,-7-2-12,-4 4-1,-6 4 9,-4-3-3,-7 0-4,-2 2-1,-5-2 8,-10-1-8,-2 2 5,-4-2 0,-1 0 7,0 0 13,-1 0 17,-1 3 4,1-3-22,-4 0-7,-1-3 17,-6-4-19,-4-4-7,-5-3-3,-4-1-6,-1 1 0,-2-2-6,-2 3-10,3 0 2,0 0 14,10 4 2,2 1 4,9-1-6,3 4-2,3 0-16,0 1-6,5 1-22,3-5 20,7-3 26,7 2 2,7 0-2,2 9-12,-1 10-4,3 12 5,-5 5 6,-3 9 5,-1 7 7,-7 3 2,-1 3-1,-10-4 1,-3-1-8,-3-9 10,-6 1-2,-7-3 0,-7 5 0,-7 4 0,0-5-2,2-3-7,7-5-8,9-11-168,2-2-303,28-16-591</inkml:trace>
  <inkml:trace contextRef="#ctx0" brushRef="#br1" timeOffset="23187.326">8926 4721 2037,'15'0'0,"9"-1"-101,20-7 4,15-6-10,3-2 76,-6-2 31,-17 7 13,-13 3 49,-11 3 1,-4-1-12,-5 3-20,1 0-8,-1 1-10,3 0-13,-2-2-64,-4 4-98,0 2-150,-6 2-39,-6 7 22,-46 32-201</inkml:trace>
  <inkml:trace contextRef="#ctx0" brushRef="#br1" timeOffset="23418.3389">9005 4935 30,'0'0'1153,"0"-2"-922,5 2-211,6 2-13,3 2 74,7-2 38,4 2-2,5 4-3,4-2-15,5 0-36,2-1-23,2 1-10,1-1-15,0 2-15,0-6-7,-2-2-61,1-6-94,-1 0-87,2-6-271,61-52-26</inkml:trace>
  <inkml:trace contextRef="#ctx0" brushRef="#br1" timeOffset="23787.36">9911 4596 295,'-14'16'1054,"4"1"-927,-10 27-86,4 7 5,7 5 4,9 0-2,7-4 4,11-5-7,5-8-19,3-11 20,3-8-28,-1-9 23,-1-11-1,-2-8 1,1-15 8,-1-14-5,-1-16-14,-5-12-20,-8-6 7,-10-3-7,-8-4-4,-11 5 0,-3 7-10,-1 10 10,1 17 9,6 19-8,2 13-5,3 4 10,3 6-12,-5 1 0,2 9-1,-4 9-6,0 10 5,-3 8-91,2 7-124,-3-1-254,-34 48-641</inkml:trace>
  <inkml:trace contextRef="#ctx0" brushRef="#br1" timeOffset="24666.41">6908 6473 996,'0'0'324,"0"0"-146,0-3-70,2 0-9,1 3-3,-1-4-30,3 4-42,3-4-10,7 1 16,7 2 1,10-1-10,9 2 2,10 0-4,17-2 22,57-10 13,23-5-18,-109 14-23,-1-1-1,34-5-6,-16 5-5,-11 4 8,-18 0-9,-14 0 0,-8 2-17,-10-2 17,-7-4-24,-14-4-131,-18 5-119,-53 4-218,-34 34 168,-9 3-315</inkml:trace>
  <inkml:trace contextRef="#ctx0" brushRef="#br1" timeOffset="25191.44">6962 6538 997,'2'3'350,"-2"-3"-269,3 4-81,5 2 0,6 0 27,9 7 70,9 6 8,9-2-37,6 3-20,3 3-26,-1-2-8,2-2-13,-8 0 8,-10-3-2,-9 1 1,-11-7-8,-8 2 0,-6-2 6,-9 3 9,-12 13 2,-14 9-4,-15 14 1,-11 5-1,-6 6-11,3 0-1,4-5 5,14-13 0,17-15-6,13-13 8,11-7-7,4-6 6,4-2 1,2-2 19,-1 3-27,13-8 1,9-4 38,13-3 12,12-7-8,9-3-11,-1 3 7,2 4 19,1 5-23,-9 9-29,-7 1 7,-7 7-2,-10-1-11,-6 5 2,-5-4-1,-7 1 8,-4-3 0,-3 2 0,-1-4-8,-1 0 7,-1 0-7,0 0 0,0 0 0,-1 0-1,1 0-50,-4-1-130,1 1-115,-16-22-601</inkml:trace>
  <inkml:trace contextRef="#ctx0" brushRef="#br1" timeOffset="25679.468">8035 6594 943,'3'-5'173,"-1"0"-127,5-2-22,-6 4 11,1 4-8,0 4-14,-2 11-4,5 12 75,-3 18 41,-2 12-35,-4 16-30,-5 15-18,-12 61 66,1 21-26,10-8-47,8-61-26,2 4 3,0-58-11,2-8 5,4-9-4,0 27-2,1-28-12,-4-21-89,5-25 61,1-29-17,14-75-236,0-80-53,-21-24-482</inkml:trace>
  <inkml:trace contextRef="#ctx0" brushRef="#br1" timeOffset="25970.485">8104 6670 966,'7'1'141,"5"3"-102,8 0-12,7 1 79,-1 1 20,1 2-25,-6 2-31,-2 4-14,-5 2-23,-4-1-12,-1 6-11,-6 5 14,0 5 17,-7 5-2,-5 9-5,-6 8 19,-5 4-8,-2-5-11,6-8-11,1-13-11,6-13-5,1-6 7,-1-6 8,-6-1-2,0-5-20,-5 0-17,-1-9-106,-1-11-172,-38-81-313</inkml:trace>
  <inkml:trace contextRef="#ctx0" brushRef="#br1" timeOffset="26595.521">7889 6459 1087,'-2'-3'223,"1"3"-125,1-3-52,0 3-14,1 0 11,1 0-28,6 2 2,11 3 1,8 2 55,14 5-14,9-2 7,9 0-3,4-4 15,4-3-18,-3-6-27,-4 2-11,-6-1-2,-7 4-10,-3-2-10,-7 1 2,-4 2-1,-9 1 7,-5-4-8,-10 0 1,-7-4 17,-3 4 31,0 0 46,-6-8-22,-1-7-58,-5-10 0,-4-9-4,1-2-11,-5-1-18,5-2-9,-7 5-9,-1 5-6,1 6 21,2 3 13,4 8 8,10 6 15,4 4-12,4 0-3,1 2-36,11 6-24,3 7 60,13 7 0,7 5 9,1 5-3,3 5-6,-5 3-2,-5-1 1,-10-1 1,-5 1 0,-4 0 2,-8 1 10,-3 3-6,-8 0 3,-13 9-8,-10 0 12,-9 4-4,-1 0 6,7-13-15,11-11-3,12-11-225,11-5-318,15 4-185</inkml:trace>
  <inkml:trace contextRef="#ctx0" brushRef="#br1" timeOffset="26815.533">8971 6816 1596,'14'2'171,"2"-4"-140,16 0-25,10-4-5,0 3 0,1-2 1,-6 4-1,-2 1 5,-10 1-4,-5 1-2,-9 2-24,-6 2-135,-8 6-129,-13 8 55,-83 72-542</inkml:trace>
  <inkml:trace contextRef="#ctx0" brushRef="#br1" timeOffset="27033.546">8910 7204 1517,'1'-3'267,"3"6"-255,4-6 17,10 2 2,10-3 95,12-3-21,10-5-42,2-4-12,1 4-21,-8-3-15,-7 6-9,-7 2-5,-4 1 5,0 0-6,1-1-51,5 0-160,70 4-316</inkml:trace>
  <inkml:trace contextRef="#ctx0" brushRef="#br1" timeOffset="27443.569">9718 6812 1771,'-9'-4'223,"5"2"-161,-5-2-47,5 7-15,2 0-5,0 7-22,-1 11 14,3 9 2,0 11 2,5 12 8,4 2 1,1-6 0,5 2 1,6-10 0,-2-10-1,8-9 6,5-19 0,0-14 23,9-16-5,2-20-6,-4-13-8,-5-10 2,-10-2-11,-15-3 0,-12 8-1,-11 6 0,-4 15 1,-2 6 8,0 13-9,2 11-1,3 10 1,-2 6-9,-6 6 9,-3 10 1,-7 3-1,0 7 1,3 0-2,10-4-30,4-3-139,5-2-197,-11 11-573</inkml:trace>
  <inkml:trace contextRef="#ctx0" brushRef="#br1" timeOffset="28931.654">7066 7447 976,'0'3'255,"0"2"-184,0 7-65,0 4 9,-3 3 58,0 4 29,-2 2-9,-1 2-6,-3 10-15,-1 6-28,-5 2-13,-2 7-2,-1-7-16,2-6-7,4-10 2,3-10-7,3-7-1,5-10-21,2-4-159,5-10-284,24-88-18</inkml:trace>
  <inkml:trace contextRef="#ctx0" brushRef="#br1" timeOffset="29291.675">7089 7338 471,'-3'1'796,"3"-1"-607,-1 2-162,1 0-27,1 1-37,2 6 37,3 11 24,6 10 54,4 11-12,5 9-14,8 5-28,1 8-4,-2-3-11,5 0-2,-3-5-6,-7-9-1,-5-6 1,-6-14 5,-7-5 3,-5-8 33,0-4 21,-3-6 31,-9-1 2,-6 2-42,-10-3-31,-11-1-13,-1-4-1,-4-2-7,-2-7 7,7 4-8,0-1 1,10 2-1,5 4 0,5 4-1,8-2-39,5 2-87,4 0-105,5-8-277,30-47-446</inkml:trace>
  <inkml:trace contextRef="#ctx0" brushRef="#br1" timeOffset="29815.705">7325 7486 863,'1'-2'611,"-1"2"-460,0-1-110,0 1-41,0 1 0,0-1 0,2 3 0,-1 4-20,4 1 5,4 8 15,4 5 20,1 3-5,-1 4-9,-2 3 0,0 1 3,-2 4 9,-1 3 3,0 3-14,-2 5 2,1-4-1,-4 4-1,4-8-1,-7-7-4,3-9-1,0-9 5,-3-6-4,2-6 4,-1-2 4,0-4 5,1-8 50,5-14 5,4-19-43,3-23-13,3-14 2,4-5-15,-4 7 0,2 9 8,-2 20-9,-4 14 0,-4 15-1,-8 13-5,-1 9-1,-1 3 1,-2 0 6,3-2 6,-2 1-5,2-2 0,-1 2-1,1-2 1,1 0-1,-1 0-6,0-2-48,-1 0-108,1 2-152,-18 2-302</inkml:trace>
  <inkml:trace contextRef="#ctx0" brushRef="#br1" timeOffset="35231.015">12863 4477 768,'-3'-4'198,"0"1"-57,1 0-10,0 3-62,2 0-27,0 0 4,0 0 2,-2 0 0,2 0-22,0 0-10,0-3-16,0 6-27,0-3-146,2 19-333</inkml:trace>
  <inkml:trace contextRef="#ctx0" brushRef="#br1" timeOffset="35618.0369">12659 4496 289,'0'0'291,"0"-1"-166,0 1-73,0-3 25,1 3 44,-1-2-4,0 2-55,0 0-52,4-1-10,0 1-31,3 1-29,6 4-158,7 8-365</inkml:trace>
  <inkml:trace contextRef="#ctx0" brushRef="#br1" timeOffset="36077.0629">12698 4334 549,'0'0'269,"0"0"-181,0 0-58,0 0 21,0 0 21,0 0-42,0 0-30,0 0-22,0 0-62,0 0-39,0 0-24,0 0 16,4-13-17</inkml:trace>
  <inkml:trace contextRef="#ctx0" brushRef="#br1" timeOffset="36406.082">12838 4228 908,'0'-3'204,"0"2"-126,-2-8-18,2 2 0,2-3 6,-4-2 2,2 6 62,0 2-10,0 4-66,-1 3-19,-1-2-22,1 1-12,-2 2 29,0-2 0,-2 1-7,-4 2 17,-6 9-16,-15 12-12,-11 8-6,-4 6 5,-4 1-10,4-6-1,5-2-73,4-11-91,4 0-109,4-8-67,-39-5-192</inkml:trace>
  <inkml:trace contextRef="#ctx0" brushRef="#br1" timeOffset="36645.096">12378 4479 103,'21'-22'156,"6"-1"-114,22-19-29,6 3-13,-7 7 0,-8 9-14,-8 13 14,-7 3 77,-5 10 31,-3 8-5,-5 0-1,-2 8 42,4 1-27,-8 8-3,0 7-13,-3 10 35,-3 4-52,0 12-25,0 2-17,-1 9-26,-1 3-5,0-5 2,0-7 7,2-10-19,-2-16-1,4-12-64,2-16-118,5-11-50,36-87-41</inkml:trace>
  <inkml:trace contextRef="#ctx0" brushRef="#br1" timeOffset="36999.116">13181 4153 1220,'0'0'259,"0"0"-187,0 4-72,0-4 0,0 0-9,0 4-7,1 4 2,-1 5 4,-4 13 10,-7 11-38,-13 13-127,-10 0-82,-7 1-11,3-13 145,12-15 113,7-21 144,14-10-58,10-8-32,6 3-18,1-1 1,3 6 5,3 0-9,5 1 14,3-2 14,2 0-10,4 2-13,-3 4-13,4-3-16,-2 0 5,1 1-7,4-1-7,-2-3-34,34-32-281</inkml:trace>
  <inkml:trace contextRef="#ctx0" brushRef="#br1" timeOffset="37519.146">13064 4577 630,'-4'2'328,"3"-1"-151,0 1-148,2 2-29,5 4-18,4 3 9,6 0 9,8-3 2,6-3-1,3-6 13,3-3 7,-6-5-7,-1-6-13,1 1 0,-9-2 7,0-1-8,-3 9 0,-8-2-5,-3 6-10,-5 4 15,-4 4 9,-8 8 50,-5 11 31,-15 23-12,-16 20-48,-16 16-5,-9-2-16,0-9-7,7-19 8,17-23-1,18-17 11,14-10 64,8-6-26,11-2-58,12-9-4,15-11 3,19-11 0,11-6 0,10-1 1,-2 7 0,-8 10 1,-7 9-2,-8 11 2,-11 6 4,-5 2-5,-7 4-8,-12 1 7,-1 1 1,-5-4 5,1 1 3,-2-2-8,5 1 13,0 0-11,1-6-2,5 0-53,0-13-251,6-55-556</inkml:trace>
  <inkml:trace contextRef="#ctx0" brushRef="#br1" timeOffset="37893.1669">13948 4082 885,'0'0'218,"-2"0"-139,2 2-25,0-2-6,0 0-22,-1 4-16,-2 2-8,-4 6-1,0 6-1,-3 1-81,-12 40-159</inkml:trace>
  <inkml:trace contextRef="#ctx0" brushRef="#br1" timeOffset="38606.208">13858 4250 75,'0'0'646,"-3"1"-558,-1 3-83,4 0-5,-2 2-15,1-1 14,1 1-5,0-2 5,0 4-45,3 9-124</inkml:trace>
  <inkml:trace contextRef="#ctx0" brushRef="#br1" timeOffset="39115.2369">14003 4118 207,'-3'-4'647,"1"2"-533,-3-5-46,2 4-19,0-1-32,3 4-17,0 0-43,2 0-40,-1 4 38,2 2 30,0 2-4,-1 1-10,-2 5 25,-2-6 4,-1 6 61,-3-5 52,-5 3 16,-4 2-18,-3 4-38,-9 4-29,-1 3-20,-5 3 1,3-5-13,9-2-10,5-11 4,11-6-6,5-4-36,4 0-2,0 4 26,10 0 11,6 0 2,13 0 7,9-7-1,7 0-5,5-1 13,-4-2-5,-3 6-4,-7 4 0,-6 0-5,-4 0 0,-6-3 5,-12 2 6,-3-3-4,-6 0 5,-3 0 11,-5-4-24,-5-2-151,-33-25-194</inkml:trace>
  <inkml:trace contextRef="#ctx0" brushRef="#br1" timeOffset="39356.2509">14049 4240 572,'0'5'279,"0"5"-211,-3 9-46,3 12-1,0 7 24,0 14 6,0 4 21,-1 12-6,-1 5-7,-1 8-19,2-4-22,-2-6-3,3-10-14,0-14 11,3-15-12,1-12 2,-2-5-2,2-9-15,-4-6-135,6-7-125,4-60-428</inkml:trace>
  <inkml:trace contextRef="#ctx0" brushRef="#br1" timeOffset="39561.2619">14070 4373 1043,'-6'0'189,"-1"1"-87,-5 5-41,-3 6-35,0 11 20,-9 11 53,-7 9-40,-2 16-28,-4 5-5,2 1-17,8-6-8,14-14-1,9-11-87,14-16-95,20-11 10,86-70-116</inkml:trace>
  <inkml:trace contextRef="#ctx0" brushRef="#br1" timeOffset="39725.272">14231 4553 485,'3'4'327,"-1"-1"-240,2 4-50,1 8 14,2 5 20,-3 4-8,1 3-6,1 2-23,-3 1-2,2-3-11,2-6-21,3-8-48,8-15-137,32-87-506</inkml:trace>
  <inkml:trace contextRef="#ctx0" brushRef="#br1" timeOffset="39951.2849">14598 3975 1230,'0'1'176,"0"7"-160,-4 10-15,-5 9-1,-2 15 1,-6 5 17,-6 4 3,-7 4-15,-4 1 9,-1 0-5,0-3-10,5-13-15,15-16-90,14-22-60,17-24 25,14-19-106,79-110-389</inkml:trace>
  <inkml:trace contextRef="#ctx0" brushRef="#br1" timeOffset="40159.2959">14698 4080 328,'12'-1'216,"-3"1"-87,12-3-31,-5 6-11,-2 0-8,-1 5-8,-5 0-32,-4 6-15,0-2 3,-6 7 27,-3 7 30,-4 7 43,-13 10 1,-4 14-43,-12 1-19,-4 7-27,-5-4-13,4 0-1,1-10-23,2 0-2,8-10-44,3-11-257,-8-29-333</inkml:trace>
  <inkml:trace contextRef="#ctx0" brushRef="#br1" timeOffset="40332.306">14540 4273 1024,'2'1'163,"1"4"-154,3 0-1,4 6-5,3 4 24,-2 3-5,2-1-5,3 5-4,1 3 10,7-5-23,3-2-93,65-8-236</inkml:trace>
  <inkml:trace contextRef="#ctx0" brushRef="#br1" timeOffset="40543.319">14967 4279 996,'-6'2'289,"-2"5"-170,-11 3-80,0 7 1,-4 11 13,-4 13-13,-8 8-25,-9 14 3,-5 11-7,-8 13-10,5-3 5,7-15-6,12-18-6,14-24-54,15-14-102,5-18-74,26-52-219</inkml:trace>
  <inkml:trace contextRef="#ctx0" brushRef="#br1" timeOffset="40798.333">15037 4395 840,'5'0'120,"-2"1"-101,2 1 8,-2 2 9,-1 2-4,-2 8 22,0 4 15,-2 9 31,-1 11 2,-5 10-30,-9 11-33,-10 11 6,-13 13 6,-12 2 5,-8 5-29,-1-8-14,3-8-5,13-15-8,13-19 3,16-20-3,10-17-133,6-20-349,14-78-368</inkml:trace>
  <inkml:trace contextRef="#ctx0" brushRef="#br1" timeOffset="40956.342">14805 4602 936,'0'0'291,"3"3"-240,8 4-51,2 5 0,4 7 2,4 2 5,0 5 8,-3-1-13,0-5 8,2-9-10,7-10 0,70-62-204</inkml:trace>
  <inkml:trace contextRef="#ctx0" brushRef="#br1" timeOffset="41204.356">15453 4247 730,'0'0'523,"1"-2"-389,3-3-134,6 1-3,11-3 3,15-7 73,11 5 13,7-1-35,1 2-6,-1 4-9,-6 4-17,-5 2-10,-7 3-1,-8-4 1,-9 2-2,-6-2 7,-4-2-14,-5-2-83,-2-7-160,-27-51-562</inkml:trace>
  <inkml:trace contextRef="#ctx0" brushRef="#br1" timeOffset="41482.372">15690 4005 1267,'-2'0'208,"0"0"-145,-1 1-63,3 8-24,-2 10 11,1 8 13,1 18 0,0 10 0,3 12 26,0 11-5,3 69 4,-6 28 44,0-123-39,1-8-19,-1 42-4,2-17-5,0-15 5,-2-13-1,0-9 2,-2-9 1,0-15-9,1-8-1,-5-9-86,1-23-284,-11-120-121</inkml:trace>
  <inkml:trace contextRef="#ctx0" brushRef="#br1" timeOffset="41694.384">15675 4308 901,'0'2'254,"-1"-2"-175,1 4-65,-3 1-13,1 4 47,-2 4 105,-6 10-6,-1 5-49,-5 10-17,-4 13-33,-5 5-9,-5 12-14,-4 2-14,4-6-10,12-17-1,11-13-48,10-15-102,8-12-153,7-7 22,51-67-270</inkml:trace>
  <inkml:trace contextRef="#ctx0" brushRef="#br1" timeOffset="41865.394">15829 4384 990,'9'1'203,"1"4"-101,10 5 9,4 8-3,4 4-45,-8 5 6,-1 2-20,-6 3-13,-5-3-18,-2-2 2,0-3-1,0-8-19,7-6-15,5-18-174,63-97-353</inkml:trace>
  <inkml:trace contextRef="#ctx0" brushRef="#br1" timeOffset="42307.419">16305 4112 1454,'4'0'212,"3"-7"-167,14-7-45,14-1 0,8-4 0,2 7-6,-2 4 5,-8 12-9,-5 5 1,-10 6 7,-6 2-11,-10 3-1,-8-1 14,-18 10 21,-13 9-4,-11 9-17,-6-1-9,7-5-15,15-16 13,17-13-25,17-12-34,11-2 50,2-2 20,2 4-1,2 4-4,-5 6-3,3 7-10,-5 1 12,-1 10 6,-1 5 9,-6 0 22,1 6 7,-5 1 29,-1 0-8,-4 2-34,-4-4 13,-7 10 1,-3-1-6,-14 3 0,-2 1-23,-7-11 7,0-6-7,1-14-10,6-20-4,15-20-200,9-27-177,24-179-603</inkml:trace>
  <inkml:trace contextRef="#ctx0" brushRef="#br1" timeOffset="42727.443">16335 4073 1073,'0'1'277,"2"1"-260,5 4-17,0 10 0,1 6 37,-1 15 41,-5 8 26,-5 14 26,-9 8-4,-11 3-45,-6 6-42,-10 1-7,0-8-31,-3-9 16,6-15-5,11-17-7,12-14-5,7-17-78,9-16-219,4-14-167,11-12 164,8-6 157,11 2 136,3 12 7,0 7 87,2 12 15,-3 13-11,-3 9-11,3 10-16,7 9 142,9 2 22,3 2-146,3 3-43,-9 1 18,-6 7-6,-7-1-18,-9-2-18,-5-3-3,-5-3-4,-4-11-7,-2-4 13,-3-8-7,3-6-7,7-12-126,51-111-455</inkml:trace>
  <inkml:trace contextRef="#ctx0" brushRef="#br1" timeOffset="42976.458">17503 3663 1944,'-15'0'246,"2"1"-196,-10 5-50,-3 13-27,2 10-9,-9 6 24,-5 8 11,1 4 1,0 0 0,3 3-7,4-1 7,-6 1 6,-3 2-6,-4 3-52,3-3-140,7-10-77,18-12-64,33-35-272</inkml:trace>
  <inkml:trace contextRef="#ctx0" brushRef="#br1" timeOffset="43178.469">17257 3982 912,'6'-2'219,"0"2"-129,6 4-11,-2 10-41,4 9-20,-5 17 70,-5 19 59,-4 16-18,-7 9-54,-3 4-13,0 0-29,3-9-17,2-13-7,3-20-3,4-17-6,3-18-36,8-17-153,8-21-62,69-144-449</inkml:trace>
  <inkml:trace contextRef="#ctx0" brushRef="#br1" timeOffset="43456.485">17649 3979 1452,'-2'0'231,"2"3"-222,-1 7-9,1 13-10,-5 13 10,1 15 10,-3 11 2,3-1-1,1 5-1,7-2 5,3-1-14,4-8 16,5-7 25,7-2 9,7-1 21,2-8-47,8-6 7,-1-13-4,6-11-8,3-10-7,0-15-1,-1-5-12,-3-4-12,-10-1-84,-7 1-85,-13-1-122,-28-56-228</inkml:trace>
  <inkml:trace contextRef="#ctx0" brushRef="#br1" timeOffset="43690.498">17929 4091 1204,'-5'7'259,"-2"1"-167,-13 15-40,-1 9 34,-3 5 31,-2 4 4,1-6-25,-1 1-37,-1 1-37,-6 2-5,-6 5-7,-4 3 4,0-2-14,8-7 0,13-8-27,16-5-162,17-6-69,11-3-47,75-9-367</inkml:trace>
  <inkml:trace contextRef="#ctx0" brushRef="#br1" timeOffset="44057.5199">18458 4716 920,'3'4'152,"1"0"-80,4 7 75,-2 0-21,0 0-66,-3 3 0,0-3 21,-6-2-3,-5 10 37,-11 6-1,-12 10-46,-8 7-41,1-1-20,10-9-1,13-13-6,6-9-48,7-5-181,0-2-240,-12-30-298</inkml:trace>
  <inkml:trace contextRef="#ctx0" brushRef="#br1" timeOffset="44268.532">18532 4009 1664,'0'0'267,"0"0"-156,-4 0-78,4 3-33,-3-3-29,3 8 8,-4 7 21,1 0 5,1 6-4,1-4 5,2-3-6,1-2-91,-5 17-424</inkml:trace>
  <inkml:trace contextRef="#ctx0" brushRef="#br1" timeOffset="47616.7229">12666 5812 532,'-1'0'280,"0"0"-158,-1-4-40,2 1-17,0 3-40,0 0-25,0 0-4,2 0-14,-1 3-11,2 1 10,1-4-161,8-16-450</inkml:trace>
  <inkml:trace contextRef="#ctx0" brushRef="#br1" timeOffset="48005.7449">12560 5837 899,'-3'0'194,"0"0"-40,-4 0-86,5 0-19,2 0-10,0 0-15,2 0-24,-1-2-32,8 1-7,7-4 39,14-5 6,17-7 17,8-2 2,-2-1-5,0 4-8,-9 3-2,-6 8-10,-8 4 0,-6 2-1,-4 2 1,-5-1 1,-4 1 0,-2 1 5,-3-1 6,1-3-12,1 0 0,-1-7-48,3-2-150,5-52-142</inkml:trace>
  <inkml:trace contextRef="#ctx0" brushRef="#br1" timeOffset="48515.774">12842 5553 318,'-1'0'201,"1"0"-104,0 6-70,-2 2-9,1 2 39,1 9-10,-2 0-11,1 3-9,-1 4-3,1-8 7,-1-1 1,2-7-17,0-6-9,0-1 1,0-3 5,0 0-11,0 0-1,0 3 1,0 1-1,0 2 1,0 0 10,2 4 14,-4 3 8,2-3-9,-1 6-4,-5-1-2,4 2 1,1 2-10,0 2-1,-1 1 1,2-1-2,0 3-6,0 3 0,0 0 0,2 5-1,-1 5 2,-1 1-1,-1 1 5,1-4-5,0 0 5,1-8-4,-1-3 4,1-12-5,-1-8-1,0-4-1,0-8-17,-1-3-165,-8-56-487</inkml:trace>
  <inkml:trace contextRef="#ctx0" brushRef="#br1" timeOffset="48759.788">12659 6025 183,'-5'0'357,"4"0"-84,-1 0-90,2 0-141,3-1-42,7-1-77,5-4 77,14-8 26,11-4 37,7-5-20,0 6-11,-8 1-20,-8 10-11,-8 3 0,-10 3 8,-1 3-8,-5-1-1,-2 2-14,-5-1-85,-5 7-124,-7 2 104,-64 43-245</inkml:trace>
  <inkml:trace contextRef="#ctx0" brushRef="#br1" timeOffset="48968.8">12520 6273 679,'3'-4'244,"7"0"-244,11-14 8,16-4-1,17-13 59,13-5 9,0 2-9,4 1-1,-9 11-25,-10 6-19,-11 10-15,-11 3 6,-7 7-11,-13 0 6,-3 3-7,-7-2-25,0 2-121,-9-2-121,-51 4-372</inkml:trace>
  <inkml:trace contextRef="#ctx0" brushRef="#br1" timeOffset="49171.812">12795 6186 663,'-5'4'245,"-1"2"-146,-6 8-53,-4 7 23,-8 5 0,-7 9 3,-10 9-36,-7 6-15,-5 3-15,3-2-6,10-10-14,13-15-82,20-9-95,17-17-92,11-17 137,56-50-131</inkml:trace>
  <inkml:trace contextRef="#ctx0" brushRef="#br1" timeOffset="49350.822">12702 6389 205,'7'3'125,"-1"5"20,6 8-2,3 4-49,-5 7-25,1 0-19,-2 8-16,-3-3 59,0 7-31,-6-5-17,0-3-23,0-6 2,-3-6-15,6-12-9,3-7-10,13-20-17,85-112-462</inkml:trace>
  <inkml:trace contextRef="#ctx0" brushRef="#br1" timeOffset="49694.842">13196 6243 787,'-14'1'330,"2"2"-129,-19 7-118,-3 3-19,-7 9-1,-5 5-30,-3-1-24,3 3-3,4-7-6,12-8-21,14-9-33,4-5-73,10-5-76,2 3 28,8 0 19,-1 2 109,7 2 34,9 5-13,1 3 22,6 3 4,4 8 19,4 3 50,3 1-3,-3 2-9,-2 1-25,-4-2-5,-2-7 1,-6-5-8,-1-2-19,-2-8 7,1-12 14,9-6 10,-1-16-32,6-12-74,46-117-687</inkml:trace>
  <inkml:trace contextRef="#ctx0" brushRef="#br1" timeOffset="49923.855">13467 5875 782,'11'-5'201,"-1"2"-144,17-7-42,10 0-4,9-2 7,7-1 18,2 3-8,0-4-1,-1 5-9,-8 1-1,-3 0-7,-5 2-4,-10 6-6,-11 0-9,-9 0-163,-33 0-418</inkml:trace>
  <inkml:trace contextRef="#ctx0" brushRef="#br1" timeOffset="50102.865">13787 5808 719,'-2'4'308,"2"2"-238,-2 2-61,-1 11-9,-1 3 10,0 0 17,-4 1 23,-4 0 26,-4 3-20,-9 3-25,-4 5-13,-8 2-18,-5-2-42,0-8-138,-40-2-271</inkml:trace>
  <inkml:trace contextRef="#ctx0" brushRef="#br1" timeOffset="50318.878">13438 6002 677,'3'10'102,"1"0"-87,5 17 6,1 8 48,4 15 45,-4 2-15,-1 7-40,3 6-14,-6-5-2,-1-4-19,-5-8-4,-2-7-4,0-15 2,1-14-10,1-8 17,3-10-25,0-15-103,15-97-529</inkml:trace>
  <inkml:trace contextRef="#ctx0" brushRef="#br1" timeOffset="50640.896">13484 6071 240,'1'0'688,"5"0"-688,15-4 30,13-3-30,24-8 69,59-22-24,-75 23-12,37-13-21,-9 4-3,-8 1-9,-11 8 9,-6 4 0,-9 4 8,-12 6-17,-11 8-10,-4 7 10,-6 9 12,-5 10 8,-5 15 35,-5 13-20,0 10 5,0 4-17,3-2-11,2-7 0,0-10-11,1-4 14,-2-10-4,-3-6 4,-2-6-5,-3-6 2,-1-10-12,-3-8-49,3-10-185,-35-61-633</inkml:trace>
  <inkml:trace contextRef="#ctx0" brushRef="#br1" timeOffset="50837.907">13740 6122 964,'3'7'159,"0"3"-147,5 12-12,-1 13 0,-2 12-7,-1 5 7,-2-2 1,0 1 0,-2-9 13,-2-13-8,2-10-6,2-10-27,5-15-9,37-77-196</inkml:trace>
  <inkml:trace contextRef="#ctx0" brushRef="#br1" timeOffset="51062.92">13955 5989 819,'-6'13'154,"2"4"-97,-4 15-39,1 16-4,4 6-1,4 15 16,4 4-1,5-1-11,1-3-5,2-10-5,-1-10 4,-2-10-10,-4-14 20,-5-5-6,-2-9 3,-5-9-18,-7-2-21,-4-10-110,-40-41-446</inkml:trace>
  <inkml:trace contextRef="#ctx0" brushRef="#br1" timeOffset="51578.95">13830 6277 76,'4'-4'658,"0"-2"-560,12-6-67,0 2 2,4 5 30,-3 4-19,-2 1-28,-2 1-7,-3 4 1,-7 5-10,-2 0 0,-4 2 0,-4 11 10,-11 6-10,-3 2-15,-6 4-123,3-8-24,3-10-46,8-5 194,6-8 14,7-4 38,3 0-38,1 0 0,2-2 2,7 2 52,7-2 37,-4 2-44,6 0-11,-4 4-24,-6 0 10,-1 4 1,-7-1 2,-4 0-5,-6 1 25,-6 3 45,-7 8-15,-13 6-75,-8 5-42,-13 2-84,-4 3-98,2-6 40,11-13 131,18-8 53,14-6 90,13-6-31,10 1-41,8-3 69,12-4 42,9-2 1,5 0-40,1 1-22,-2-1-7,-2 2-25,-2 2-6,3 1-16,-4 4-2,-2 1-6,-3-2-5,-2 1-1,1-3-113,46-39-346</inkml:trace>
  <inkml:trace contextRef="#ctx0" brushRef="#br1" timeOffset="51778.9609">14770 5912 786,'0'10'79,"6"-6"-56,-2 14-16,1-5 1,1 5-2,-2-7 4,0 4-10,-14 3-306</inkml:trace>
  <inkml:trace contextRef="#ctx0" brushRef="#br1" timeOffset="51970.972">14708 6419 997,'4'6'90,"-3"1"-69,2 5-19,3 3 7,-1-4 1,1 0-1,1-2-1,-1 3-8,0 1 8,3 0-1,0 6 7,4 1-14,9 9-364</inkml:trace>
  <inkml:trace contextRef="#ctx0" brushRef="#br1" timeOffset="52603.008">15244 5871 782,'-3'-4'678,"2"0"-458,-4-2-74,7 4-124,2 0-22,11 0-30,21-5 30,16-11 32,60-16 4,16-8-6,-90 29-17,-7 6-1,32-8-6,-16 4 3,-12 5-9,-13 3 0,-7 0-32,-9 3-61,-4 0-82,-5 0-122,-35-29-498</inkml:trace>
  <inkml:trace contextRef="#ctx0" brushRef="#br1" timeOffset="52856.0229">15580 5629 717,'0'2'555,"0"2"-484,-2 6-71,4 12-12,-2 15 10,3 19 1,0 14 0,1 15 1,3 8 11,0 4 2,0-2-5,-2-4-2,-1-12-5,-4-13 10,-3-13-2,-1-14 1,-2-7 2,-3-8-12,0-8-16,0-8-131,-12-39-38</inkml:trace>
  <inkml:trace contextRef="#ctx0" brushRef="#br1" timeOffset="53091.036">15698 5789 458,'-1'0'858,"1"1"-722,-2 1-136,-1 6-3,-3 10 3,-5 13 9,-9 18 66,-9 16-9,-10 15-16,-6 2-22,-2 7-4,5-11-12,8-17-4,11-18-8,11-17-5,8-16-93,4-3-254,7-34-331</inkml:trace>
  <inkml:trace contextRef="#ctx0" brushRef="#br1" timeOffset="53281.047">15778 5976 1010,'7'7'247,"4"2"-203,3 11-43,5 7 15,0 3 25,-5 3 2,4 5-31,-6-2 21,-2 0-16,4-5-2,1-5-8,-1-11-7,3-8-121,37-47-122</inkml:trace>
  <inkml:trace contextRef="#ctx0" brushRef="#br1" timeOffset="53705.071">16214 5635 913,'10'2'167,"1"2"-146,14 8-6,-1 2 1,-3 0 2,-3 5-7,-6-1-4,-2-6-5,-4-1 4,0 3 0,-3-2-5,-3 6 0,-6 1 5,-8 8-6,-14 9-40,-9 5-91,-2-3-19,8-5 98,13-14 41,12-9 5,13-6-27,3-8 33,10 2 5,8 1 22,1 1-2,1 1-1,0 8 0,-6 4 5,0 8 5,-7 5 2,-3 7 5,-2 6-2,-5 9 28,-7 1-4,-2 3 5,-12-4 5,4-3 16,-5-9-35,-2-10-8,1-10-16,-1-4-1,-7-10-29,-2-9-150,-52-55-312</inkml:trace>
  <inkml:trace contextRef="#ctx0" brushRef="#br1" timeOffset="53947.085">16183 5730 887,'2'11'83,"-2"5"-52,2 13-4,-2 10 24,-6 3 78,-3 7-12,-6 8-21,-4-2-4,-8 7-32,-4-2-20,1-2-22,2-7-6,8-15-12,5-9-6,9-17-78,5-6-58,2-12-34,34-77-384</inkml:trace>
  <inkml:trace contextRef="#ctx0" brushRef="#br1" timeOffset="54147.097">16166 6102 611,'11'3'181,"0"4"-38,14 1-28,5 11-38,6 7 35,0 4 4,0 4-29,-3 2-8,-3 1 5,1-2-36,-2 2-24,-2-7-1,1-4 16,-2-3-18,-4-9-14,-1-2 13,-3-5-20,2-4-2,4-6-88,7-2-204,57-32-48</inkml:trace>
  <inkml:trace contextRef="#ctx0" brushRef="#br1" timeOffset="54538.119">17075 5461 1186,'0'-4'206,"0"4"-55,0 0-79,-3 0-69,1 6-3,-1-2-21,2 2-4,-4 1 14,-4 11 11,-5 12 32,-5 7-17,-8 6 3,-7-1-9,-4-2 9,0-5-18,6-5-17,5-9-157,-9-2-314</inkml:trace>
  <inkml:trace contextRef="#ctx0" brushRef="#br1" timeOffset="54749.1309">16999 5673 885,'6'12'107,"1"1"-58,11 19 2,-6 8-13,-2 12 20,-6 5 20,0 5-1,-9 2-20,-1 0-27,-2 4-9,-1-3 28,1-8-7,3-21-27,5-19-15,7-19-18,5-17-94,52-116-350</inkml:trace>
  <inkml:trace contextRef="#ctx0" brushRef="#br1" timeOffset="55011.146">17400 5577 1206,'-1'7'267,"-2"1"-227,-1 12-38,4 12 3,-4 12-5,4 5-1,1 10-1,6 5-4,5 4 6,2 0 0,9 1 11,-2-5-2,3-9 28,1-4-13,2-10-9,-6-11-7,6-7 1,-4-18-9,1-11-12,4-17-107,5-15-181,41-94-538</inkml:trace>
  <inkml:trace contextRef="#ctx0" brushRef="#br1" timeOffset="55207.157">17660 5736 1139,'-15'5'203,"0"5"-130,-22 9-50,1 15-4,-3 9 31,0 6 19,5 4-8,1 0-29,3 2-16,5 4-7,-2-1-1,0-1-8,8-4-94,-13 36-421</inkml:trace>
  <inkml:trace contextRef="#ctx0" brushRef="#br1" timeOffset="56274.218">18212 5574 994,'0'0'265,"0"0"-113,0 0-94,0 0-35,0 0-23,0 2-9,0 2-17,1 7 1,1 6 10,-1 11 15,-1 12 0,-4 12 1,-6 6 18,0 11-10,-5-2 14,6 0 2,6-10-17,6-4-7,0-6-1,7-3 8,1-5-7,1-5-1,4-9 0,-2-14 1,7-10 16,-1-13-2,6-17 6,6-16-9,2-16-5,6-9 3,1-11-9,-3 1 9,-2 5-4,-6 11 7,-12 15 35,-8 15 2,-7 10 1,-8 5 12,-5 2-14,-7 2 7,-9-4-28,-11-2-20,-7 5 7,-8 0-15,-3 6 2,6 3-2,10 5-14,9-1-5,9 3-61,11 8-164,-2 6-91,-22 58-150</inkml:trace>
  <inkml:trace contextRef="#ctx0" brushRef="#br1" timeOffset="56590.236">18344 5730 635,'5'6'110,"1"2"-4,5 8 2,3 3 3,1 4-30,1 4 24,3 4-13,0 5 19,2 2-45,-5 1-17,4 0-20,-5-6-8,-1-2-9,-1-1-6,1-2 0,0-5-5,-1 3 9,-4-9-4,-3-3-6,-1-6 2,-2-2 10,-2-5 1,-1-2 8,0 1 6,-3-10-27,-1-2-72,-26-63-395</inkml:trace>
  <inkml:trace contextRef="#ctx0" brushRef="#br1" timeOffset="57236.2729">19149 6108 891,'-4'-7'535,"3"4"-382,-5-9-54,5 10-37,-3 2-56,2 2-6,-2 1-8,3-2 2,-2 7 5,3 2-7,-6 11 8,-4 7 0,2 7 0,-4 1 7,1-5-1,0-2-6,0-7-136,-4 2-175,-35 15-301</inkml:trace>
  <inkml:trace contextRef="#ctx0" brushRef="#br1" timeOffset="57491.288">19231 5596 1321,'-1'2'285,"1"-2"-253,-4 4-32,3 2-11,-4 1 11,1 6 15,1-6-13,1-6-1,2 0 5,2-2-5,-1 1-1,1-1-9,1 1-43,-2 0-100,1 0-103,2-20-216</inkml:trace>
  <inkml:trace contextRef="#ctx0" brushRef="#br1" timeOffset="58696.357">19896 5539 938,'-3'0'222,"3"0"-99,0-3-47,-3 3-7,3 3 9,-1-2 17,-1-1-16,0 3-32,1-2-43,-4 1-4,1 2 0,-6 9 0,-8 8 1,-3 10-1,-2 11 0,0 1 0,8 1-1,3 4-7,9-1-1,6 6 8,6 5 0,6 0 0,6-1-5,5-6-5,9-10 11,2-6-1,2-11 1,1-11 8,-1-13 1,1-17 0,3-21 16,2-20-1,3-23-12,21-65 2,-4-11-7,-53 110 7,-3 3 4,5-34 0,-16 13 16,-7 18 41,-9 16-12,-4 9-10,-2 7-32,-8 7-14,-4 8-7,-6 8 12,-5 10-4,-2 9-7,-1 8 5,3 4-6,1 6-9,10 4-69,3 0-154,7 1-124,-16 41-213</inkml:trace>
  <inkml:trace contextRef="#ctx0" brushRef="#br1" timeOffset="58938.371">20120 5719 1055,'9'11'93,"0"3"-63,9 15 30,-2 6 33,-2 8-9,-1 1 17,-3 2-31,-2-3-8,1-2-29,6 1 0,1-8-20,-4-6-1,4-7 8,-1-6-11,0-6-9,2-3-21,-1-2-188,1-5-80,14-26-229</inkml:trace>
  <inkml:trace contextRef="#ctx0" brushRef="#br1" timeOffset="59433.399">20749 5628 1193,'-1'0'239,"1"1"-175,-3-1-53,1 2-2,-5 2 13,-2 1 2,-5 8-15,-8 4-9,0 3-6,0 5-46,8-4-89,3 0-8,4-5 34,7-4 38,3-7-46,6-3 27,0-5 66,7-5 17,5-6 13,0 4 10,2 0 37,-6 4 4,0 12 33,-7 6-8,0 8-1,-3 6-1,-6 8-7,-1 6-13,-4-4-12,-3-2 14,3-7 5,0-1-22,1-4-10,3 0-4,0 1-4,3-2-7,2 1-7,0-9 4,3 1-11,2-6 0,0-8 0,10-4-30,1-14-195,35-62-305</inkml:trace>
  <inkml:trace contextRef="#ctx0" brushRef="#br1" timeOffset="59852.423">21140 5741 896,'-2'3'253,"2"4"-218,-3 2-28,2 10 4,-6 4 37,1 5 13,0 2-11,-1 0-11,1 2-8,0-1-5,0-1 4,-1-7-17,2-5-7,3-5 5,1-9-10,2-4-1,5-2 0,0-9-12,8-9-108,9-13-72,7-16 3,5-2 96,-1 5 65,-3 9 28,-2 15 23,-3 7 35,-3 10 16,-4-1 7,-1 9 25,-3 3-28,-2 4-7,-5 3-20,-2 9-15,-3 9 6,-3 3 7,-2 11 11,-2 0-30,-1 0-12,2-4-12,3-5 0,2-10 3,2-7-9,4-4-126,19-19-166</inkml:trace>
  <inkml:trace contextRef="#ctx0" brushRef="#br1" timeOffset="77322.4219">15283 7145 478,'0'0'324,"0"0"-162,-1 0-89,1-4-29,1 4-20,-1 4-24,0-4-8,0 2-8,0-2-2,2 4 17,-1-2 1,1 0 0,-2-2 1,0 0-1,0 0 0,2 0-12,-2 0-12,2-2-8,1 2 32,3 0-1,0 2 2,3-2 0,4 0 30,-2 0-19,2 0-10,2 1 16,-3-1-17,4 3 8,3-3 0,0 0 3,3 0-1,4 0-4,5-3 16,6 2 20,3-5-7,5-2-9,0-1-15,-1-1-10,-3 3 11,-5-2-12,-3 2 5,-5 0-6,-4 4 0,-5 0 0,-5 3 0,-4 0 0,-7 3 9,2-2-9,-3 1 6,-1-2-6,-2 0-31,-1 2-85,-30 0-103</inkml:trace>
  <inkml:trace contextRef="#ctx0" brushRef="#br1" timeOffset="77998.461">15413 7226 514,'-8'0'191,"1"2"-74,-6 0-50,4-1-25,4 2 56,4-2-47,2 3-51,2 2-11,0 2-2,4 2 4,-1 6 7,2-3 4,4 0-2,3-2 16,3-1 11,10 2 20,9-5 23,3-2-17,2-1-22,1-1-14,-5 3-7,-8 2-8,-2 0-1,-7 2 5,-8 0-1,-4-1-5,-3 3-6,-4 0-6,-2 2 12,-6 5 25,-8 6 31,-12 16 2,-11 5-22,-13 12-15,-4 1-13,1 1 1,-1-6-3,6-7 0,8-9-6,12-13 2,8-12 5,11-5 13,8-8 25,2-4-8,2 0-36,0 1 14,0-1-1,2 2 5,1-8-17,9-1-2,4-1 1,9-7 13,3 0 1,1 0-8,8 2 1,1 4-7,0 5-1,-2 4 2,0 7-1,-5-2 5,1 4-5,-3-2 1,1 1 4,-3-2 3,0 1-9,-5-6 1,1 1-1,-6-2 7,-1 2-1,-6 2-6,-1 0-34,0 2-262,-6-15-736</inkml:trace>
  <inkml:trace contextRef="#ctx0" brushRef="#br1" timeOffset="78364.4819">16494 7163 135,'-4'-3'623,"0"2"-440,-2-3-38,3 4-49,1 0-62,2 1-34,0 3-28,-1 3 6,1 12 22,-3 11 9,3 11 20,0 14 11,0 6 5,-1 11-12,0 5 6,-1 9-13,-2 6-5,1 8 1,-1 1 17,1 0-10,0-12-16,3-15 5,3-19-12,4-12 0,-3-11-6,2-13-6,-2-11-144,-1-16-27,10-96-178</inkml:trace>
  <inkml:trace contextRef="#ctx0" brushRef="#br1" timeOffset="78687.5">16517 7100 469,'12'-6'139,"0"4"-101,13-1-28,3 4 2,1 8 39,0 0 48,1 12-9,-3 1-45,-6 6-22,-3 1 4,-6 7 13,0-3-1,-9 2 12,-3 2 27,-9 3 20,-6 2-5,-7 4-3,-13 5-24,-5 1-32,-3 0-11,3-7-10,8-12 8,13-14-6,5-14-5,8-7-10,5-8-137,14-57-391</inkml:trace>
  <inkml:trace contextRef="#ctx0" brushRef="#br1" timeOffset="79851.567">16471 7018 675,'-11'4'117,"4"-4"-85,-8 6-22,0-5-8,3 1 23,3-4 97,2 1 14,2-2-26,2 0-14,3 3-27,0 0-14,0 0 4,2 0 14,-2 0-4,0 0-12,1 0-25,1-4-32,-1 4-10,-1 0-6,3-4-16,8 2 13,2 0 19,12-3 15,10-4-3,5 2-5,3-2 5,5 2 0,10-3 12,3-6-10,4 1 1,0 1-5,-7 2 5,-8 6-9,-10 6-5,-7 2 0,-5 6 0,-6 0 0,-1-1 0,-6-1-1,-2-1 1,-2-2 0,-5-2 5,-3-1-5,-2 0 6,-2 0 8,0 0 22,-3-4 64,-3-3 1,-8-7-98,-5 1-4,-7-5 0,-3 1 20,3 0-7,-2 1-1,5-2-7,5 4-4,1-1-2,4 5 1,4 2 0,4-1-2,3 2-4,5 5-10,-1 2-20,2 0 0,9 2 3,6 8 33,9 0 1,4 4 0,1 5 8,-2 6-9,-2-1 0,-2 5-8,-6-1 7,-1 1-3,-4-3 3,-6-1-4,-1 1-5,-8-8 2,-6 3 8,-7 3 15,-10 3 14,-10 4-14,0-3-9,3-5-6,11-12-51,8-8-209,0-28-436</inkml:trace>
  <inkml:trace contextRef="#ctx0" brushRef="#br1" timeOffset="80429.6">17466 7401 1214,'1'-7'294,"1"5"-130,5-7-97,13-1-52,7-6-15,10 4 1,3-4 22,0 7-14,1 4 12,1 2-3,1 3-3,-1 0-3,0 0-6,-6 0 1,-4-4-5,-7 2 4,-5-2 3,0-6-9,-3 1-47,-6-3-169,-9-14-300</inkml:trace>
  <inkml:trace contextRef="#ctx0" brushRef="#br1" timeOffset="80692.615">17676 7635 1207,'0'0'228,"2"0"-175,-2 1-53,3-1-30,0 4-2,1 1 32,8 7 15,-2-2 15,5 3-3,2 1-4,0 0-13,2 0 2,5-6 3,8-4 2,9-8 1,13-12-5,14-8-13,50-27-76,62-42-230</inkml:trace>
  <inkml:trace contextRef="#ctx0" brushRef="#br1" timeOffset="81059.636">18522 7328 1171,'-4'0'241,"4"0"-143,-4 1-70,0 8-27,2 2-1,-3 9-6,5 6-10,3 11 15,3 8 1,4 6-1,6-5-6,4 2 7,2-11 16,7-3-5,1-13-5,7-6 43,4-16 8,1-17 21,3-15-24,-6-12-4,-6-13-19,-11-6-5,-12 0-7,-10 7 5,-16 6 12,-11 5-12,-11 7-16,-8 12 4,-2 6 1,1 10-11,6 3 4,6 8-6,2 4-26,4 18-225,-65 72-312</inkml:trace>
  <inkml:trace contextRef="#ctx0" brushRef="#br1" timeOffset="81915.685">18095 6760 1284,'-10'5'156,"1"4"-118,-15 16-23,0 11-9,3 15-6,1 13 0,10 11 2,-4 15-2,4 62 7,-13 31 14,10 6-10,-1-47-11,-4-1 2,-3-25-2,7-71-71,-25 71-548</inkml:trace>
  <inkml:trace contextRef="#ctx0" brushRef="#br1" timeOffset="82832.7369">15380 8105 448,'2'0'0,"-2"1"-18,0 3-84,-2 2 102,2 0 10,-3 4 58,3-7-20,3 1-29,-1-4-18,3-1 14,3-2 87,-1 0 26,3-4-5,-2 4-29,-2 1-23,-4 0-22,-2 4 16,-2 0-5,1 1-32,-2 4-22,0-1-5,-4 2 50,-1 9 50,-1 3-26,-2 3-35,-2 3-26,-1 3-5,-2 3-2,2 7 2,-6 6-9,6-4-131,4-5-177,13-23-306</inkml:trace>
  <inkml:trace contextRef="#ctx0" brushRef="#br1" timeOffset="83191.758">15470 8112 871,'1'0'227,"-1"0"-151,2 0-76,2 3-9,3 0 9,7 3 19,2 5 10,5 1 10,0 6-8,1 0-13,-5 4-7,-2-2-10,-5 1 8,-2 0 2,-3-1-5,-3-1 9,-4-3 7,1-3 32,-5-3 6,-3 2 35,-4-2 13,-8 3-47,-9 1-32,-4-4-8,-1-4-3,3-6-11,-1-4 13,3-6-13,2-2-6,8-9-1,6 5-24,3 1-57,11 5-105,15-2-147,62-35-16</inkml:trace>
  <inkml:trace contextRef="#ctx0" brushRef="#br1" timeOffset="83648.784">15778 8141 684,'0'1'492,"0"-1"-408,-1 2-61,1 1-23,1 1-16,3 6-11,4 2 27,0 11 7,1 1 3,2 3-1,-1-1 3,0 3 2,0-2 5,-4 3 1,-1 0-2,-2 3 0,3-4-9,-3-1 1,3-8-4,-5-4 0,3-9 3,-3-7-1,2-4 52,6-9 40,8-11 10,6-17-34,4-19-40,0-14-22,0 0 10,-6-1-11,-5 12-7,-1 15-5,-8 17 11,-5 17 3,-2 9-11,0 5-4,-2 2-22,2 1-1,0-2-1,2 5-4,-2 1 19,7 0-51,-1-1-42,-2-2-20,-1 2-44,-3-2-70,-20 8-115</inkml:trace>
  <inkml:trace contextRef="#ctx0" brushRef="#br1" timeOffset="99496.69">25166 5592 794,'-8'-7'303,"4"2"-127,-5-5-86,2 7-24,7 1-23,0 0-17,0 2-16,0 0-10,0 2-3,4 2-148,2 4-103,-2 51-103</inkml:trace>
  <inkml:trace contextRef="#ctx0" brushRef="#br1" timeOffset="100619.755">26016 5319 996,'-3'-4'226,"-3"4"-47,-2-3-73,-3 3-53,-4 7-19,-8 15-33,-15 21-1,-12 34-5,-39 84 5,7 32-1,46 0-8,44-72 9,16-18-12,-2-59-11,-1-6 5,6-11-4,24 28 22,9-19 6,6-17 18,49-11 4,-73-17 5,41-16-18,-3-16 48,-9-28-10,27-69 7,-17-53-17,-29-28-17,-29 74-8,-23-3-9,-14 27 7,-1 80-16,-5 9-18,-3 9 3,-34-22 15,-50 19 12,-41 55-3,-31 68-3,57 3 0,12-2 4,12 2-5,72-63-5,9-7-1,10-3-11,-6 29-86,20-11-134,13-3-95,52 19-335</inkml:trace>
  <inkml:trace contextRef="#ctx0" brushRef="#br1" timeOffset="100839.7669">26063 5829 992,'14'16'74,"4"6"-50,17 26 15,9 8 15,4 2-36,0 4 31,1-3 8,-6-1 45,-2-3-43,-1-6-23,-11-4-12,-8-12-8,-4-4-4,-8-12-4,-4-2-8,-1-7-40,2-4-251,15-45-325</inkml:trace>
  <inkml:trace contextRef="#ctx0" brushRef="#br1" timeOffset="101025.778">27050 5540 1396,'0'3'203,"-3"-3"-185,2 3-18,-4-2-35,-1 9 35,-11 9 8,-13 17-8,-12 25-177,-15 16-179,-86 123-218</inkml:trace>
  <inkml:trace contextRef="#ctx0" brushRef="#br1" timeOffset="101279.7919">26919 5795 759,'9'-9'209,"-2"4"-106,6-3-72,-1 5-31,-1 9-30,-4 7 6,-1 6 24,-3 10 35,-3 11 12,-3 11 14,-6 10 13,2 0-28,0 1-7,6-11-19,3-12-13,7-10-1,-2-10 3,2-6 8,3-3-17,3-7 2,0-3 10,6-7-12,4-11-165,9-5-51,53-89-259</inkml:trace>
  <inkml:trace contextRef="#ctx0" brushRef="#br1" timeOffset="101647.813">27410 5908 316,'0'4'725,"2"3"-656,0 13-48,2 8-12,0 7 6,-3 2 19,-2-1 31,-1-3-17,-1-1-6,-2-2-20,1-5-1,1-12-6,3-7-1,3-8-2,3-14-12,13-23 0,8-19-24,14-25-21,8-9 45,-2 12 5,4 12 26,-9 24 7,-8 16-7,-7 16-8,-8 10-11,-5 10-12,-8 6 1,1 8 19,-2 11 7,-2 4-4,-3 10 4,0 0 7,-2 5-14,1-4-5,2-1-9,1-8 7,1-5-13,4-1-247,10 48-518</inkml:trace>
  <inkml:trace contextRef="#ctx0" brushRef="#br1" timeOffset="101787.821">28282 6177 1694,'0'-1'249,"-1"1"-179,-1-2-70,-2 5-220,-5 8-137,-51 44-226</inkml:trace>
  <inkml:trace contextRef="#ctx0" brushRef="#br1" timeOffset="102781.878">25956 7055 1300,'0'-2'192,"0"0"-93,0 1-99,6-4-36,7 4 36,6-2 26,7 2-4,7-3 4,3 2-8,5-1-3,-1 0 0,-1-3 10,-7 2-11,-1 0 1,-2 4-14,-5 0 11,-3 0-12,0-2 0,5-2-33,-2-5-167,2-9-26,-4-6-53,5-59-203</inkml:trace>
  <inkml:trace contextRef="#ctx0" brushRef="#br1" timeOffset="103037.893">25973 7215 751,'-2'0'216,"4"0"-154,-2 1-62,2 1 0,2 5 24,0-2 22,6 9 55,0 5 1,3 12-39,2 10-12,1 7-3,-4 7 9,-2-3-17,0 1-23,-4-5 2,-5 1-10,-4 0 2,-1 0-1,-6-2-10,-2-10-220,-26-6-160</inkml:trace>
  <inkml:trace contextRef="#ctx0" brushRef="#br1" timeOffset="103232.904">26116 7361 1039,'18'-4'143,"2"1"-80,21-6 46,16-7 35,1 2-33,1-7-24,-9 7-42,-12 5-32,-14 5-13,-8 4-26,-6 8-77,-6 3-139,-8 11-20,-74 94-246</inkml:trace>
  <inkml:trace contextRef="#ctx0" brushRef="#br1" timeOffset="103435.9159">26047 7947 555,'0'0'752,"0"0"-608,3 0-144,6-2 2,9-2 32,5-3 133,11-5-59,6 0-20,11-2-41,7-1-17,14-5-20,-2 4 4,-4-3-14,-8 4-9,-12 3-108,-3-1-86,-9 1-262,29-58-309</inkml:trace>
  <inkml:trace contextRef="#ctx0" brushRef="#br1" timeOffset="104326.9669">27630 6896 1265,'0'3'186,"0"-2"-171,0 5-15,-1 0 0,-1 7 32,-4 3 32,-6 10-10,-9 12-3,-17 12-19,-11 11-16,-16 9-2,-6 4-2,-4-5-6,11-8 0,7-13-5,17-23 1,18-11 5,13-14-7,9-3-21,9-2-27,10-9 48,14-2 2,10-5 7,12-2 18,7 7 6,-3 4 1,-4 6-2,-8 14-8,-7 0 16,-10 7-30,-2 4-10,-9 1 0,1 0 15,-7 6 0,4-3 2,-1 2-17,2-10-96,10-11-123,50-64-329</inkml:trace>
  <inkml:trace contextRef="#ctx0" brushRef="#br1" timeOffset="104585.981">28215 6671 1746,'0'-1'221,"2"1"-221,1 1-50,5 5-38,6 1 71,4 5 2,3 0-1,7-2 16,6 0 18,8-3 6,3-4 3,4-6-12,-2-1-3,-1 1-3,-4 0-8,-3 2 6,-7-1-7,-8-4-86,-7 2-140,-12-28-348</inkml:trace>
  <inkml:trace contextRef="#ctx0" brushRef="#br1" timeOffset="104814.995">28255 6900 1437,'-2'0'219,"2"5"-182,-2 4-37,2 8-12,2 9 12,-2 9 1,2 13 9,-2 14 11,2 10 12,-2 7-6,-2 6-7,0-7-7,-3 0-5,2-11 1,-1-6 3,1-12-12,-2-10-59,5-17-157,6-58-245</inkml:trace>
  <inkml:trace contextRef="#ctx0" brushRef="#br1" timeOffset="104996.005">28326 7234 1356,'13'-6'279,"3"0"-186,19-12-16,8 3 10,2-4-29,-5 4-7,-4 1-22,-6 8-16,-3 1-12,-2 4-1,-1 2-20,-8 3-105,-7 3-131,-9 11-226,-62 70 136</inkml:trace>
  <inkml:trace contextRef="#ctx0" brushRef="#br1" timeOffset="105170.015">28279 7871 611,'0'0'1176,"6"-1"-1044,5-2-125,15-5-2,9-6 2,8-5-5,8-3 7,-2 1-9,9 5-57,5 12-474,85-3-78</inkml:trace>
  <inkml:trace contextRef="#ctx0" brushRef="#br1" timeOffset="105477.033">28963 7561 1573,'1'6'204,"3"4"-184,2 21 1,5 11-20,4 10 0,-5 1 4,3-8-4,0-10 4,0-10 7,2-14-1,0-11 17,1-12 16,1-21 8,1-10-14,-5-12-14,-4-6-8,-8 4 8,-6 7-18,-7 8-6,-7 14 0,-2 15-1,4 9-9,0 4 10,6 10 0,2 6 0,1 13-58,2 13-197,-29 81-701</inkml:trace>
  <inkml:trace contextRef="#ctx0" brushRef="#br1" timeOffset="109001.234">7725 8902 298,'-8'-6'700,"1"3"-544,-7-4-48,8 5-36,1 2-3,3 0-6,1 2-27,-1-1-36,2 7-9,-2 2-18,2 11 26,-2 12 1,0 13 0,-4 9 0,-1 7 7,-2 6-6,3 2-1,-2 5 18,1-1-17,1-3 0,2-1 11,-1-6-2,5-1-10,0 0 0,0-1 7,4 0-6,-4 0 4,0-4 1,0-10-6,0-7 1,0-17-1,1-12-8,1-9-41,0-9-46,1-13-83,3-114-386</inkml:trace>
  <inkml:trace contextRef="#ctx0" brushRef="#br1" timeOffset="109429.259">7685 8832 933,'-2'0'159,"1"0"-9,-1-3-99,2 3-51,0 3-5,3-3-31,7 7 17,9 0 19,4 8 1,9-3-1,0 6 1,-5 0 6,0-2-6,-5-1-1,-6 4-5,-2-1-4,0 4 0,-5 1 9,-2 6 23,-2 1-4,-5 7 10,-7 5 32,-3 3 25,-6 4-4,-5 1-17,-3-9-5,-3 1-11,-3-5-14,-5 2-17,0-7-11,4-9 5,1-6-6,6-12 2,12-3-5,3-5-3,5-1-69,8-5-215,35-40-356</inkml:trace>
  <inkml:trace contextRef="#ctx0" brushRef="#br1" timeOffset="110272.307">7437 8896 688,'-6'-5'361,"4"0"-200,-8-4-65,5 5-9,1 1 28,2 2 7,2 1-48,0-3-74,5 3-16,4-3-25,15-6 41,15-3 9,16-6-3,10-4 7,7 0-7,1 2-6,-4 5 9,-5 5-8,-7 0 0,-11 9 1,-5 1-2,-7 1 0,-2 3 0,-7 5 0,0-6 0,-3-2 0,-1 2-1,-2-3 1,-1 1 0,-10-1 0,-4 0 2,-2 0 7,-4-1 18,0 1 57,0-3 10,-6-1-16,-7-9-66,-3-2-11,-5-2 5,1-5 6,-5 0 0,4-3-12,-4 2-1,5 6-7,1 3-8,10 4 15,1 6 1,4 3-1,6-1 1,3 2-33,3 2-21,7 3 24,7 5 23,11 4 7,8 3 0,3 4 0,-4-4 6,-3 1 0,-6 4-6,-5 0 0,-6-1-2,-4 3-8,-10-1-12,-4 3 22,-9 3 15,-12 8 3,-7 4-1,-8 2-5,2 1-3,7-11-9,11-4 0,11-7-111,12 4-207,38 24-252</inkml:trace>
  <inkml:trace contextRef="#ctx0" brushRef="#br1" timeOffset="110551.323">8732 9070 847,'3'0'243,"1"0"-189,11-3-48,6-1 9,9-2 22,6-7 44,6-2 8,7-5-26,-1 0-24,-1 1-20,-2 6-2,-6 1-16,-6 9 0,-10 1 0,0 6 0,-8 0-1,-3 7-50,-4 3-188,-24 42-261</inkml:trace>
  <inkml:trace contextRef="#ctx0" brushRef="#br1" timeOffset="110812.338">8695 9569 931,'1'-3'252,"6"0"-180,10-9-53,10-4 11,13-9 87,11-8-16,5 2-46,4 5-13,2 5-18,-1 6-12,-8 10-3,1 3 0,-8 4-7,-12 6 4,-4-1-5,-12 1-1,-6-4 0,-7 0-33,-4-4-87,1-9-45,-8-82-553</inkml:trace>
  <inkml:trace contextRef="#ctx0" brushRef="#br1" timeOffset="111082.353">9075 8716 1050,'0'2'223,"3"4"-218,2 9-5,-1 1-24,4 9 15,-1 5 5,-4 10 4,-3 9 31,-9 13 14,-2 9 29,-6 9-14,-6 8-20,-1-1 5,2 6-30,7-10-9,9-11-6,8-14-13,12-12-158,10-14-92,54-18-694</inkml:trace>
  <inkml:trace contextRef="#ctx0" brushRef="#br1" timeOffset="111441.374">9654 9002 1151,'-7'9'200,"0"12"-151,-6 10-48,1 21-1,6 10-14,9 9 2,8 7 3,6 5 9,11-8 6,0-11-6,0-19-8,3-20 8,-1-11 3,0-18 39,2-15 53,-1-24 2,-2-23-25,4-63-33,-30 78-18,3-44-3,-15 6-4,-7 16-8,-8 12 4,-5 22 2,1 12 42,6 16-13,3 8-16,5 13-25,-2 9-6,-1 21 0,-6 14 2,6 23-214,-35 123-284</inkml:trace>
  <inkml:trace contextRef="#ctx0" brushRef="#br1" timeOffset="112185.4159">7121 11083 313,'-5'-2'672,"2"2"-472,-3-4-76,6 4-4,-3 0-57,6 0-31,-3 0-2,0 0 4,6-4-34,0 2-12,10-3 12,13-4 30,14-6-13,14-2 13,11-4-2,5 4-5,-2 3-11,-1 7-7,-11 6-4,-7 1 8,-8 4-9,-11 0 1,-8 0 0,-7-1 7,-6 4-8,-5-1-1,-4-3-116,-6 4-122,-7-1-32,-69 20-461</inkml:trace>
  <inkml:trace contextRef="#ctx0" brushRef="#br1" timeOffset="112787.451">7091 11216 1062,'-5'-4'185,"2"1"-35,-4-3-36,7 3-30,0 3-44,0 0-26,3 3-14,-2-2-27,8 6-18,4 2 44,13 5 0,16 7 0,13 1 1,14-3 0,2 1 1,-1-1 17,-7-2-13,-12-2-4,-8 1-1,-10-5 2,-11 1 4,-4-2-6,-9-2 0,-6 0 0,-4-4 0,-7 6 13,-10 11 35,-9 13 3,-17 11-19,-12 9-16,-4 0-10,-6-8 8,-3-2-13,-1-7 0,2-6 8,10-5-8,9-4 8,12-7-8,12-5 0,12-6 20,6-4 12,7 0-19,2-2-14,2 2-36,5-2-19,15 2 35,12 0 20,22-4 0,58-12 11,29-15-10,-103 19 10,0 5-5,37-11 0,-8 8 3,-10 6-9,-10 6 1,-8 3 0,-8 2 8,-8 0-2,-10 0 2,-2-3-8,-9 0 0,-6-4-1,-3 1-21,-10 1-111,-71 2-712</inkml:trace>
  <inkml:trace contextRef="#ctx0" brushRef="#br1" timeOffset="113052.4659">7377 12059 1221,'-2'-1'275,"2"1"-136,-2-2-112,0 4-27,2-1 0,-1 1-21,-2 4 19,-3 0 4,-6 11-1,-11 18 25,-8 16-7,-9 15-8,5-4-2,5-8-2,10-19-7,8-13-9,4-9-113,5-1-335,2-27-147</inkml:trace>
  <inkml:trace contextRef="#ctx0" brushRef="#br1" timeOffset="113371.484">7386 12094 675,'0'0'487,"3"3"-465,3 1-22,4 1-1,7 5 1,1 2 18,7 5 12,3 3-3,0 2-1,-2 5-13,-3 1 1,-7-1-5,-5-3 0,-7-5 1,-4 4 26,-4-6 47,-7 4 25,-7 6-6,-6-1-32,-7 6-29,-6-5-16,1-8 8,-1-4-15,-1-9-4,-2-6-6,-2-6-7,5-2-2,3-6-13,8 0-69,10-2-95,8 1-145,11-40-566</inkml:trace>
  <inkml:trace contextRef="#ctx0" brushRef="#br1" timeOffset="113815.509">7647 12135 1092,'0'3'81,"3"1"-81,-3 5 0,2 7 10,1 7 12,3 7 13,1 9 25,-1 5-14,0 1-20,3 1-17,-3-2 6,0-1-2,1-8-1,-2-6-4,1-7-8,-3-4 6,0-9-5,-2-6 8,1 0 0,-1-6 1,1 0 11,-1-1 0,4-5 8,5-16 2,2-12 1,2-15-5,2-4-5,-4 4-1,1 2-3,-1 5-7,2 7 1,-1 11-5,-3 4-5,2 12 4,-4 0-5,-5 7-1,-2 4-6,-1 0 0,-1 0 5,-2 1-26,1 3-14,-2 8 10,-3 1-103,-10 19-506</inkml:trace>
  <inkml:trace contextRef="#ctx0" brushRef="#br1" timeOffset="114820.567">8599 11054 1081,'0'1'239,"-3"1"-173,2 4-66,-5 8 0,0 12 3,-6 13 36,1 19 4,-2 15-8,-2 10-13,6 10-1,-10 57-9,13-100-3,-5 46-3,2-7-5,5-12 9,2-13-10,5-11 0,0-10-64,0-20 8,3-14-143,3-25 43,27-120-434</inkml:trace>
  <inkml:trace contextRef="#ctx0" brushRef="#br1" timeOffset="115129.585">8642 11032 793,'3'0'369,"2"0"-281,5 0-82,8 4-5,5 4 0,2 5 0,3-3 0,2 8 13,0 0 8,-6-1-7,0 3 5,-9 0-10,-2-1-2,-7-5-7,-6 2 27,-3 0 55,-12 8 71,-6 10-17,-16 11-55,-6 7-46,-1-4-13,3-7-14,3-11-3,7-11 0,7-5-6,-4-4-17,5-6-196,-38-4-353</inkml:trace>
  <inkml:trace contextRef="#ctx0" brushRef="#br1" timeOffset="115751.62">8360 10855 822,'-4'-13'604,"1"6"-466,0-12-16,3 12-71,2 2-39,1 2-12,10-1 0,9-3 0,13 0 16,14 5-10,12 2 9,9 6-7,5 2 2,-1-4-8,1-4 8,44-12 2,-79 2-3,37-10 9,-12 2-6,-8 1-6,-21 5 0,-11 5 2,-13 0 4,-9 4 28,-2 0 49,-3 3 43,-7-7-36,-3-5-86,-12-9-1,-3-5-9,-7-1 0,-2 0-6,0-1-6,3 1-13,6 1-5,4 3 22,6 6-7,4 6 15,7 7 6,3 0-6,3 6-25,4-2-13,5 4-25,6 8 41,13 3 22,8 11 0,12 3 8,-3 8-8,-2 4-1,-10 1 1,-3-3-13,-8 0 12,-5 0-15,-10 3-7,-6 3 23,-8 4 2,-12 9 10,-13 14 13,-9 0-8,0-5-16,2-8-1,13-17-102,15-10-192,10-10-224,26-9-262</inkml:trace>
  <inkml:trace contextRef="#ctx0" brushRef="#br1" timeOffset="143440.204">9715 11249 1330,'-4'0'189,"2"0"-62,-5 0-67,7 2-42,3-2-18,1 1-7,9-1 7,6 0 49,9 0 22,6 0-20,1 0-14,-2 3-16,-4-1-12,-5 2-3,3 0-5,0 4 10,3-2-11,7-2 1,3 3-1,6-3-32,-1-1-35,-4 4-77,-10-6-53,-13 4-122,-31 24-142</inkml:trace>
  <inkml:trace contextRef="#ctx0" brushRef="#br1" timeOffset="143672.217">9699 11922 1353,'0'-2'283,"0"1"-134,0-2-124,3 3-14,6 3-2,5-3 52,9 1 28,1 1-41,9 4-14,10 1-1,5 0-22,10-7-1,5-8-1,5-10-9,7-9-45,-2-10-159,100-73-365</inkml:trace>
  <inkml:trace contextRef="#ctx0" brushRef="#br1" timeOffset="144026.237">10606 11612 1400,'-3'4'297,"3"2"-210,-4 14-66,-1 11-15,0 15-5,4 2 9,7 0-9,7-11-1,13-10-16,8-16 4,0-8 12,5-15-2,-3-10 8,0-12 12,-3-14 26,-4-4-11,-7-7-5,-11-3-7,-14 2-3,-11-1 8,-12 3-4,-6 13 1,-9 10 26,-1 16 10,-2 15-40,0 17-8,6 8 0,8 10-11,7 6 0,11 8-15,7 6-116,10 6-190,26 80-351</inkml:trace>
  <inkml:trace contextRef="#ctx0" brushRef="#br1" timeOffset="146512.3789">9995 12559 82,'-2'11'3,"4"19"-3</inkml:trace>
  <inkml:trace contextRef="#ctx0" brushRef="#br1" timeOffset="148465.4909">12971 8860 677,'-2'0'182,"2"0"-118,0 1-26,-2-1 25,1 2 111,-1-2 43,1 0-44,-1 0-85,2 0-53,0 0-35,0 0-6,0 2-180,-6 16-345</inkml:trace>
  <inkml:trace contextRef="#ctx0" brushRef="#br1" timeOffset="149096.527">12903 8926 815,'-4'-1'194,"2"1"-64,-1-3-55,2 3-33,1 0 2,0 0-4,0 0-16,0 0-24,1 0-29,2 4-151,3 6 19,4 13-443</inkml:trace>
  <inkml:trace contextRef="#ctx0" brushRef="#br1" timeOffset="149432.547">12881 8906 270,'-2'-7'971,"0"3"-827,-1-4-58,6 7-86,10 1-4,10-3 4,22-10 9,21-6 18,66-17 1,29-8 1,-6 11-19,-70 24-9,-52 8-1,-4 2 1,-3 5-1,24-2 0,-14 2 0,-12 0 0,-10-2 0,-11 4-49,-9-4-97,-15 2-19,-101 16-433</inkml:trace>
  <inkml:trace contextRef="#ctx0" brushRef="#br1" timeOffset="149644.5589">13152 8939 742,'4'5'261,"-2"6"-221,9 11-40,-1 12 6,0 10-5,0 7 18,-4 6 8,-3 5 0,-3 3-3,-3 2-12,0-4-3,4-14 3,4-16-12,6-19-67,9-26-62,60-139-479</inkml:trace>
  <inkml:trace contextRef="#ctx0" brushRef="#br1" timeOffset="149860.571">13504 8822 625,'0'2'469,"-1"3"-388,-2 8-81,1 11 0,1 16 0,1 15 6,0 16 12,1 19 32,-2 71-13,-5 29-19,-3-19-1,-1-122-4,5-4-12,-1-3 14,-4 34-7,4-10-1,-1-11-7,4-14-49,-13 6-218</inkml:trace>
  <inkml:trace contextRef="#ctx0" brushRef="#br1" timeOffset="150064.5829">13315 9077 1178,'21'-14'129,"1"6"-95,22-15-33,2 9-1,-6 2 1,-10 6-1,-11 5-1,-7 4-8,-9 5-30,-7 11-16,-14 9-83,-82 82-340</inkml:trace>
  <inkml:trace contextRef="#ctx0" brushRef="#br1" timeOffset="150226.592">13266 9335 710,'9'0'200,"1"0"-151,14-3-34,6 6-9,0-3 3,0 3-7,-5-2 4,-7 5-5,-2 2 8,-7 0-9,-8 10-9,-8 5-14,-66 89-134</inkml:trace>
  <inkml:trace contextRef="#ctx0" brushRef="#br1" timeOffset="150393.602">13048 9655 1052,'3'-1'199,"8"-4"-158,11 0-31,9 0-9,10-6 16,3 5 1,6-7-2,-1 0-2,4 1-7,-1-3-7,2-6-97,57-58-446</inkml:trace>
  <inkml:trace contextRef="#ctx0" brushRef="#br1" timeOffset="150678.618">13718 9059 1088,'9'0'131,"1"1"-115,13 2-16,0 0 0,5 2-6,-5 8 6,4-1-13,-2 4 13,-1 4 0,-3 3-1,-4 1-11,-6 1 12,-9 6 6,-6 7 36,-10 7 33,-13 14-6,-9 6-18,-8 3-35,-3-5 2,4-11-16,12-16-4,10-12-101,9-13-98,9-11-81,7-35-278</inkml:trace>
  <inkml:trace contextRef="#ctx0" brushRef="#br1" timeOffset="150851.628">13697 9377 668,'3'-6'305,"6"6"-191,12-1-98,9 11-14,6 15 25,4 12 18,6 5 0,0 6-9,2 0-3,1-2-17,1-5 13,-3 0-14,-3-11-15,-6-8-5,-4-16-151,58-73-325</inkml:trace>
  <inkml:trace contextRef="#ctx0" brushRef="#br1" timeOffset="151047.639">14740 8610 1216,'-2'2'194,"-3"8"-148,-9 9-32,-7 13-7,-13 17-6,-13 12 19,-11 6-7,-4 1-13,0 1-9,6-12 8,17-11-180,9-18-183</inkml:trace>
  <inkml:trace contextRef="#ctx0" brushRef="#br1" timeOffset="151227.649">14498 9051 548,'12'22'187,"1"7"-62,9 29-50,-2 10-21,-5 1 1,-7 7 16,-5 1 41,-5-2-26,-4-5-37,-3-10-26,-1-13-19,-1-11-4,4-15-205,6-39-20</inkml:trace>
  <inkml:trace contextRef="#ctx0" brushRef="#br1" timeOffset="151586.67">14762 8925 985,'21'-3'107,"0"3"-79,22-6-20,11 0-7,6-4 5,-6-3-6,-4 3 2,-8 2-2,-11 0 0,-8 7-1,-9 1-8,-6 5-3,-5 3-9,0 12 21,-7 3 37,2 12 16,2 9-7,0 5-20,3 6-5,3 6-8,2 9-1,-2 9 0,-1 6 18,-5 4 51,-3-6-13,-5-5-40,-3-8-5,-4-13-10,0-10-4,2-16 15,3-20 0,0-12-24,-2-13-85,-31-74-398</inkml:trace>
  <inkml:trace contextRef="#ctx0" brushRef="#br1" timeOffset="151954.691">14795 9179 1113,'2'2'262,"0"0"-235,3 5-27,4 3-7,0 5 6,4-2 1,1 4 0,2-6 0,-1-4 8,2-3-2,2-4-5,9-6 13,8-10-14,16-14-24,10-8-102,5-3 73,-6 11 26,-15 14 15,-15 20-12,-16 12-15,-12 10 39,-3 3 95,-7 6 70,-8 3 31,-12 1-14,-7-1-49,-8 0-41,-4-4-28,-3 1-28,-3-6-6,0-3-16,-4-1-4,5-7-9,5-6 1,6-9-2,10-12-54,12-11-162,12-111-409</inkml:trace>
  <inkml:trace contextRef="#ctx0" brushRef="#br1" timeOffset="152354.714">15963 9085 1232,'2'0'225,"-2"0"-188,7 1-37,5 3-33,12 5 20,15 0 13,15-1 16,16-2 11,5-10 0,-3 2-18,-3-4 9,-11-4-6,-8-1-3,-7-7-9,-12-2-153,-15-48-311</inkml:trace>
  <inkml:trace contextRef="#ctx0" brushRef="#br1" timeOffset="152569.726">16316 8832 1232,'-1'12'154,"1"14"-146,-3 26 5,0 28-12,-7 74 0,-3 43 23,9-2 20,4-148-13,2-6-14,0-4-4,7 45-5,-2-19-2,0-17-6,-1-16-3,-5-25-41,4-27-52,14-133-446</inkml:trace>
  <inkml:trace contextRef="#ctx0" brushRef="#br1" timeOffset="152752.737">16323 9136 1137,'-5'2'461,"1"5"-406,-8 8-54,-6 15 0,-7 18 1,-11 11 10,-7 14 7,1-4-4,4-6-7,9-14-1,11-10-7,12-17-46,4-6-149,10-9-152,46-51-267</inkml:trace>
  <inkml:trace contextRef="#ctx0" brushRef="#br1" timeOffset="152915.746">16398 9370 901,'13'10'194,"7"4"-41,9 14 22,8 7-65,-4 3-43,-5-1-32,-8-3-14,0-5-11,-10-6 2,2-6-3,-6-8-9,-2-5-3,2-11-85,6-12-154,28-119-510</inkml:trace>
  <inkml:trace contextRef="#ctx0" brushRef="#br1" timeOffset="153292.767">16899 8949 1020,'13'-1'189,"3"1"-144,19-3-24,7 3 3,1 3-7,-6-2-7,-2 7 1,-7 0-5,-8-3-6,-7 5-9,-7 1-24,-10 3 21,-13 13 12,-14 8-1,-8 16-65,-3 4-7,10-3 37,12-17 4,17-12-14,6-12-16,11-8 62,0 0 8,4 2 43,1 2 19,4 3 1,0 9-25,0 7 29,0 6-16,-4 10-7,-6 1-17,-3-1-17,-8 1 3,-8-6 4,-7 1-1,-6-5 8,-11-2-1,-3-7-10,-5-11-21,0-7-54,5-16-147,-35-92-163</inkml:trace>
  <inkml:trace contextRef="#ctx0" brushRef="#br1" timeOffset="153486.779">16917 9125 1130,'0'1'228,"0"5"-226,1 13-2,1 13-11,-4 13 11,-5 14 72,-5 14 60,-10 5-39,-4-4-27,-8 1-24,-4-7-21,5-15-1,10-16-20,9-15-103,13-19-133,7-18-58,26-91-437</inkml:trace>
  <inkml:trace contextRef="#ctx0" brushRef="#br1" timeOffset="153644.788">16867 9383 779,'8'-6'147,"4"4"-20,13 0-44,7 13-28,5 14 4,11 12 59,7 4-25,3 4-3,1-8-52,-4-4-13,-8-3-19,-4-3 2,-7-9-8,1-2-54,-4-13-192,58-36-17</inkml:trace>
  <inkml:trace contextRef="#ctx0" brushRef="#br1" timeOffset="153877.8009">18225 8680 1655,'-3'0'219,"3"0"-162,-6-1-57,0 6-7,-12 13 7,-20 12 8,-10 13-2,-18 11-5,-8 4-1,2 3-3,10-4-60,18-17-54,18-14-66,18-20 0,13-13-26,37-57-295</inkml:trace>
  <inkml:trace contextRef="#ctx0" brushRef="#br1" timeOffset="154025.8089">17923 8936 139,'10'6'197,"0"7"113,10 12-97,-6 17-52,1 9-19,-3 15-8,-5 13-17,-1 8 1,-2-5-32,-4-4-20,1-17-39,-1-17-11,3-19 2,2-16-18,6-13-120,49-84-247</inkml:trace>
  <inkml:trace contextRef="#ctx0" brushRef="#br1" timeOffset="154239.8219">18416 8855 1207,'1'14'270,"4"4"-240,3 27-23,3 14-7,6 13-1,3 6-3,5 6 4,4-4 30,4-8-5,4-4 1,3-14-14,1-18 4,2-17 4,6-23 1,1-21-21,3-27-164,54-164-490</inkml:trace>
  <inkml:trace contextRef="#ctx0" brushRef="#br1" timeOffset="154404.8309">18816 8940 1454,'-8'17'227,"0"3"-187,-9 25-16,-3 6 5,-2 8 28,-9 2-5,-6-1-16,-5 3-13,-13 4-23,-5-2-23,-79 60-434</inkml:trace>
  <inkml:trace contextRef="#ctx0" brushRef="#br1" timeOffset="155364.8859">12939 10775 992,'-2'-16'201,"4"7"-79,0-15-46,2 10-32,5-1 5,-2 8-13,1 4-19,7-1-16,7 8 7,14 5 8,12 1 22,10 0-5,11-2-6,4-4-9,3-4-9,-2-2 4,-4-8-4,-11-1 2,-14-1-11,-14 2-47,-16 6-112,-41-14-120</inkml:trace>
  <inkml:trace contextRef="#ctx0" brushRef="#br1" timeOffset="155606.9">13250 10573 1276,'0'4'165,"1"2"-165,4 11-2,-1 11-4,2 15 2,1 12 4,-5 14 7,-1 9-6,2 8 13,-3-5-13,0-3 8,-3-9-8,3-8-1,-1-9-111,1-10-162,-12 6-420</inkml:trace>
  <inkml:trace contextRef="#ctx0" brushRef="#br1" timeOffset="155800.911">13195 11006 1095,'0'-2'203,"1"1"-65,6-6-128,11 6-10,8-3 0,9 0 1,7-2 5,0 5 2,-3-2-7,-3 3 0,-9 0 5,-7 0-5,-10 3-1,-10 4-240,-58 41-242</inkml:trace>
  <inkml:trace contextRef="#ctx0" brushRef="#br1" timeOffset="156151.9309">13026 11287 1197,'1'0'321,"7"-4"-270,15-4-38,10-7-5,16-3-8,6-5 13,1 0-13,-1 0 1,2 5 13,-5-3-14,0 2 0,-7 1-65,-17 10-106,-11 4-10,-16 8-109,-16 7 139,-13 15 112,-15 8-95,-14 6-155,-6 5 134,-4-3 155,7-9 221,5-4 41,12-11-32,10-6-47,11-8-54,10 0-44,3-1-41,0 0-31,7-2-13,0-1-5,2 5-37,2-3-46,0 0-41,7 0-93,8-8 13,57-44-241</inkml:trace>
  <inkml:trace contextRef="#ctx0" brushRef="#br1" timeOffset="156324.941">13245 11267 214,'0'0'303,"0"0"-109,0 3-116,-1 4-53,0 3 13,-2 11 113,-1 6 34,1 11-58,-2 4-47,2 1-32,1 2-17,4-6-19,3-4-10,5-2 14,5-3-4,0-7-12,9-13-84,7-12-108,98-79-261</inkml:trace>
  <inkml:trace contextRef="#ctx0" brushRef="#br1" timeOffset="156662.96">13675 11296 786,'-6'-2'277,"0"-2"-28,-8-3-126,-5 3-57,-5 2-49,-7 4-16,-5 6 12,-5 2-13,4 5-9,1 1-37,8-2-73,7-4 23,9-2 6,8-1 12,4-4 48,6-2-28,6 1 45,9 1 13,10 1 10,7 3 37,7-1-4,2 4 13,-1-1 16,-1 4 18,-4 4-2,-5-4-5,-4 1-35,-9-3-23,-2-1-7,-7-1-10,-4-2-1,-1-1-7,-1 2-1,2-4-122,3-4-137,50-29-660</inkml:trace>
  <inkml:trace contextRef="#ctx0" brushRef="#br1" timeOffset="157077.9839">14228 10634 859,'0'0'676,"0"0"-544,-3 0-132,6 4-29,6 0-5,9 3 34,15-4 15,19-3 45,54-13-17,29-30-14,12-21-11,-62 28-8,-55 23-9,-3 3-1,-11 4-36,18-2-90,-20 4-155,-56 0-172</inkml:trace>
  <inkml:trace contextRef="#ctx0" brushRef="#br1" timeOffset="157256.9939">14601 10701 936,'3'8'111,"-1"1"-93,0 8-3,2 0-3,-1 2 23,-3-9 73,0 0-27,-3 2 30,-3 3-3,-12 9-12,-12 11-32,-8 10-40,-9-1-24,4-7-216,-28-25-263</inkml:trace>
  <inkml:trace contextRef="#ctx0" brushRef="#br1" timeOffset="157451.005">14291 10838 924,'4'21'75,"7"11"-33,4 26 9,6 15 1,2-1-1,-2-3-10,2-10-20,-7-2-2,2-6-2,-4-5 1,-4-3-3,-6-13-15,-2-12-108,-5-12-59,-9-59-50</inkml:trace>
  <inkml:trace contextRef="#ctx0" brushRef="#br1" timeOffset="157775.0239">14419 10955 654,'2'-4'594,"-1"2"-444,7-1-137,13-3-2,10-2-1,15-10 20,11-2-9,10-7-1,49-19-19,17 4 11,-94 32-6,-8 2-6,29-3 0,-15 13-8,-20 7-14,-6 11-7,-8 14 1,-4 6 27,-7 17 2,-6 11 31,-4 9-7,-4 0 10,0-2-17,0-9-3,1-5 0,2-4-15,-2-8 12,-1-4 0,-7-4 0,-2-4-5,-4-11 2,-3-11-9,-1-11-192,-44-56-265</inkml:trace>
  <inkml:trace contextRef="#ctx0" brushRef="#br1" timeOffset="157970.035">14628 10920 1227,'2'6'268,"2"8"-259,0 19-9,1 15 0,2 14-1,-2 3 1,-5-1 2,-2 7 8,-1 0-9,-5-3 9,3-10 2,4-17-12,2-20-99,5-21-120,31-75 71</inkml:trace>
  <inkml:trace contextRef="#ctx0" brushRef="#br1" timeOffset="158197.048">14837 10854 1216,'0'10'159,"1"3"-145,1 20-13,-2 23 10,3 10 25,0 8 21,3 1-22,7-4-7,-1 1-7,-1-6 0,2-7-7,-5-13-13,-5-9 7,-2-15-8,-4-10-65,-3-9 59,-7-8-91,-8-15-365,-44-69-350</inkml:trace>
  <inkml:trace contextRef="#ctx0" brushRef="#br1" timeOffset="158637.073">14770 11151 569,'9'-2'234,"1"-2"-149,14-1 11,6-1 33,6 0-25,0 0-44,-5 2-28,-10 4-32,-8 4-35,-8 2 19,-8 6 16,-5 7 27,-13 7-23,-12 8-4,-13 7-144,-3 3-72,4-12-64,11-12 250,16-9 30,12-11 111,8-6-110,5 2 15,5 3-16,4 1 7,8-2 11,1 0 9,7 0-16,-1 2-10,-7 0 60,-6 4-44,-11-1-17,-11 1 0,-5 6 82,-12 2 59,-13 8-76,-12 5-23,-8 6-30,5 0-12,10-5 14,15-10 4,18-6-18,6-10-20,9 4 20,9 0 63,10 4 117,10-7-75,15-9-51,11-7-30,51-18-1,-76 17-23,36-17-144,74-48-401</inkml:trace>
  <inkml:trace contextRef="#ctx0" brushRef="#br1" timeOffset="158849.085">15801 10752 1372,'0'0'264,"1"3"-236,2 7-28,2-2 0,-2 0 1,1 2 7,-1 2-8,0-3 1,-2 3 4,1 2-5,-2 2-160,-28 40-301</inkml:trace>
  <inkml:trace contextRef="#ctx0" brushRef="#br1" timeOffset="159027.095">15671 11225 1447,'6'9'131,"0"5"-107,8 3-9,-1 11-2,0-9-2,-5 1 11,1-4-8,1-7-1,-5 4 5,1-7-9,1 5-9,-1 3-49,2 13-408</inkml:trace>
  <inkml:trace contextRef="#ctx0" brushRef="#br1" timeOffset="159854.143">16915 10499 1048,'-3'-10'448,"2"4"-272,-4-10-58,2 13-67,0 5-24,0-1-19,1 2-2,-6 4 3,-3 9 6,-8 13-9,-8 22-5,-5 18 0,2 15-1,-9 63-1,18 16-5,18-118 6,6-8-1,1 41-14,11-19 14,11-17-20,12-13 19,15-23 2,11-19 32,8-25-11,0-18-7,-3-24-14,27-69-6,-19-35 0,-37 10-18,-36 68 18,-11 67-10,-4 6 14,-3 9-13,-13-23 15,-6 21 0,-6 14 55,-2 16-28,-1 12-10,-3 12-2,-2 5-5,5 8-8,-1 6 5,2 6-7,5 4-6,3 7-135,-17 111-435</inkml:trace>
  <inkml:trace contextRef="#ctx0" brushRef="#br1" timeOffset="160088.156">17099 10732 1668,'0'0'229,"3"3"-215,0 4-14,4 1-20,5 15 20,6 13 12,6 10 8,6 17-5,0 6-5,1-2-1,-3-7 0,-5-14-8,-1-9 5,-6-6-6,2-7-27,-4-9-176,16-9-306</inkml:trace>
  <inkml:trace contextRef="#ctx0" brushRef="#br1" timeOffset="160283.167">17967 10548 1512,'0'1'223,"0"-1"-187,-1 2-36,-2-1-13,-3 3-11,-4 5 24,-10 9 0,-12 8-2,-8 10-223,-4 2-145,-57 52-481</inkml:trace>
  <inkml:trace contextRef="#ctx0" brushRef="#br1" timeOffset="160500.18">17798 10752 591,'17'-7'213,"0"4"-96,20-1-39,-4 5-1,-2 9-14,-4 12 27,-10 11-26,-8 11-28,-8 14 33,-5 9 47,-8 2 25,1-5-63,2-14-35,2-16-5,7-9-32,7-8-5,-1-4 8,8-7-9,2-6-89,13-13-265,58-76-626</inkml:trace>
  <inkml:trace contextRef="#ctx0" brushRef="#br1" timeOffset="160867.201">18446 10664 1417,'-2'1'326,"4"9"-299,-2 9-27,-2 15-1,1 15 1,-7 6 12,-2 7-11,1-7 8,0-1-2,4-13-1,3-15-5,2-11 10,2-11-1,0-10 23,9-16-33,5-24-25,14-23-115,31-74-14,-39 95 38,14-34 79,-4 24 37,-12 24 25,-9 20-21,-5 17 11,-2 8 26,1 4 85,0 13-41,2 8-5,-4 5 13,4 3-56,1 1-16,-2-3-4,1-5-16,-1-6 13,0-6-14,-2-6-45,-8-2-318,-36-9-775</inkml:trace>
  <inkml:trace contextRef="#ctx0" brushRef="#br1" timeOffset="163361.343">13441 12169 887,'-1'0'245,"1"0"-119,0 0-65,0 0-22,0 0 12,0 0 6,1 0 2,0-2-52,2 2-7,3 2-13,15 2 13,11-1 11,16 1 4,6-1 0,6 1-8,-5-1-1,-9 4-5,-5-1-1,-11 3 1,0-1 1,-4 4 5,-4-6-6,-1 0 10,-4-6-5,1-4-6,-6-8-51,-5-6-203,-14-56-199</inkml:trace>
  <inkml:trace contextRef="#ctx0" brushRef="#br1" timeOffset="164066.3839">13461 12490 546,'-13'13'156,"5"-5"-30,-8 6-56,7-9 14,9-5 20,4-4 4,-2 0 16,1 1 8,-2-1-34,3-5-59,1 0-21,-1 2-3,-1 2-14,1 3 11,-1 2-12,-3 2 0,3 2-10,7 0 10,7 3 8,5 5-7,14 2 0,4 2 0,10 1 0,7-1 0,-1-1 5,-4 0-4,-12 0-1,-10 3 6,-6-5-7,-12 0-1,-6 3 1,-5 1 8,-5 6 4,-10 7 9,-11 7-3,-11 4-2,-13 4 2,-6-5-4,-9-7 4,2-5-11,3-5 16,7-7-8,8-3 0,8-4 3,14-4 3,6-1 4,11-3-16,2 2-7,3-3-2,0-3 0,2 3 0,-1-1-1,1 1-14,-1-2-9,1 0 12,1 2-6,0 2 9,5 1 8,2 7 1,6-3-1,12 1-9,13-3 10,21-5 4,61-14-4,25-22 11,-107 24-10,-4 5 0,32-6 1,-8 9-1,-15 8-1,-8 2-1,-11 5-1,-6 1 2,-8 1-1,-7-4 1,-3-1 9,-3-5 6,-1 0-3,-1-3 0,-4 1-9,-2 1-3,-9-1-234,-62-11-406</inkml:trace>
  <inkml:trace contextRef="#ctx0" brushRef="#br1" timeOffset="164952.4339">13598 12538 786,'-3'0'237,"1"0"-128,0 0-56,1 0 7,1 0 57,-1 0 30,1 0-15,-4 0-15,3-3-30,-2 2-27,-2-3-15,-4-1-27,-3-4 4,-1 0 2,-2-1-15,3-2-7,-6-2 19,5 2-21,-3-3 9,2 3-3,1-2-5,2 0 5,2 4-5,-2 3 9,5-3-4,1 4-4,0 0-2,1-1-1,-1-7 0,-2-2 1,-1-6 0,2 3 1,0-2 5,2 6-5,2 10 8,2 3-9,0 2 0,0 0-8,0 2-5,0-2-5,0 2-5,0-2 2,2 0-3,4 2 12,4-1 12,10 0 1,3-1 0,2-2 7,1-2-2,-2 0-6,3 0 1,0-2-1,1 0 8,0-2-7,0 0-1,-1 1 0,2-2 1,-2 2 1,-3 0-2,-5 4 0,-5 2-1,-6 2 0,-4-1-5,-1 3 5,-3-2 1,2-1 0,-2 0 1,0 0-1,2 0 0,1-1 1,0-2 8,8 2-8,-5-2 0,1 3 3,2 0-4,-5-2 0,-1 2-1,0 0 0,-3 0 1,-3 0-1,2 2 0,-1-2 0,2 0-5,0 0-1,0 0-8,0 0-36,0 0-101,2 10-371</inkml:trace>
  <inkml:trace contextRef="#ctx0" brushRef="#br1" timeOffset="165604.472">14643 12345 1262,'0'-1'280,"4"1"-160,-4-2-120,2 2-15,-2 0 3,1 2 2,2 2-7,5 7 12,2 5 5,5 13 0,0 9 0,-3 10 1,-3 13 16,-6 4 10,-6 2-3,-3 2-6,0-5-11,-4-4 10,4-1-7,-2-7-2,4-1-8,-1-4 0,1-2-41,1-6-56,3-5-55,1-12-86,5-13 32,14-32-128</inkml:trace>
  <inkml:trace contextRef="#ctx0" brushRef="#br1" timeOffset="165966.492">14685 12304 822,'6'-5'155,"-2"1"-98,8-4-36,0 1 10,6 0 40,-3 3 28,7 0-44,-1 4-26,3 5-22,1 5-6,1 9 0,-4 4 20,-2 6-9,-4 3 8,-7 3 10,1-2-30,-6 3 27,-5 2 22,-12 4 5,-1 5 3,-8-3-7,-8-1-19,-3-6-8,-1 0-5,0-9-17,2-3 12,4-8-13,4-8-59,6-8-211,-13-32-353</inkml:trace>
  <inkml:trace contextRef="#ctx0" brushRef="#br1" timeOffset="166640.531">14415 12199 1283,'0'0'252,"1"-2"-203,2 2-49,1 0-39,9 2 33,3-2 6,12 0 23,12-4 10,10-8 4,8 2-7,8-5-3,6 5 5,2 0-7,1 4-10,-5 6 8,-8-4-11,-9 1-11,-7 2 14,-3-1 6,-7-1 0,-9 0-8,-10 1-11,-7 2 4,-6 2-5,-4-2 11,-1 0 3,-2 3 17,1-3 14,1 0 16,-2 0 13,-1-5 6,-6-4-24,-3-3-44,-8-10-5,0 0-8,-5-3 6,3-2 1,-1 7-7,6 1 0,2 6-7,5 3 7,5 7 2,4 1-2,2 2-28,4 0-28,0 2 10,7 4 25,8 5 21,9 4 6,6 8-5,-1 0 1,0 5-1,-4 5 0,-4-3-1,-9 1-6,-2-5 6,-8-3-10,-5 2 0,-7 1 10,-9 3 29,-11 9-11,-12 8 1,-6 6-8,0-1-11,4-12-59,16-14-188,31-31-485</inkml:trace>
  <inkml:trace contextRef="#ctx0" brushRef="#br1" timeOffset="167296.568">13873 13025 1302,'0'1'204,"-1"-1"-147,-3 4-48,-3 6-8,-9 11 1,-10 11-1,-6 11 0,-5 4 6,4-5-5,1-6 8,2-4-8,8-3 5,-1-2-1,3-2-6,3-9 0,4 0-1,7-6-104,4-4-189,23-25-219</inkml:trace>
  <inkml:trace contextRef="#ctx0" brushRef="#br1" timeOffset="167647.588">13845 13103 835,'0'1'310,"0"2"-271,0 10-39,6 7 0,-2 7 18,2 9 12,1 3 3,2 2-11,4-2-11,-5 0 7,4-3-6,-3-9-5,2-2 4,-4-7-10,-2-6 0,-2-4 5,-3 0-6,0-6 9,-2-2 22,1 2 100,-8 0 55,-5 1-69,-7 0-80,-9 4-19,-1-3 6,0-2-7,-6-4-11,-2 0 1,-3-4-6,7 2 0,12-1 0,8 3-1,10-2-58,9 0-203,33-16-369</inkml:trace>
  <inkml:trace contextRef="#ctx0" brushRef="#br1" timeOffset="168051.612">14009 13297 1204,'0'0'271,"0"3"-199,4-3-72,-4 1-10,2 3-8,2 0-9,2 3 18,3 3-2,0 6 4,3 0 4,0 6 3,-3 7 1,-2 0 28,-1 2-1,3 1-14,-4-3 2,-2 2-5,0-5-2,-2-3-8,2-5 8,-1-6-8,-1-8 8,1-4-2,2-4-1,1-1 5,4-12-10,12-14 59,7-18-25,5-14-16,1-6 5,-3 5-24,-5 13 0,-10 20-1,-3 13-55,-7 8-10,1 8-183,-6 6 36,-7 27-310</inkml:trace>
  <inkml:trace contextRef="#ctx0" brushRef="#br1" timeOffset="168517.638">15617 12500 267,'0'0'1300,"0"0"-1051,0-3-241,8 3-8,6-4 0,8-2 1,10-6 19,10-3 1,5-3-8,5 1-5,-3-2-7,-3 4 8,-6 1-3,-7 7-4,-10 2-2,-1 1-56,-7 4-102,-3 2-293,-9 10-274</inkml:trace>
  <inkml:trace contextRef="#ctx0" brushRef="#br1" timeOffset="168789.6539">15605 12869 814,'2'-2'668,"2"0"-602,10 1-57,5-8-9,8 2 53,3-3 46,4 0-29,-1 2 2,3 2-15,1 2-21,4 0-12,-1 4-7,-2 3-4,0-2-7,1 3-4,-5 1 4,0-3 5,-6 1-11,-4 1-98,-6-1-106,11 4-347</inkml:trace>
  <inkml:trace contextRef="#ctx0" brushRef="#br1" timeOffset="170192.734">16909 12244 324,'0'0'237,"-1"2"-87,-1 0-93,-1 1-38,1 10 49,1 0 55,1 14-20,-1 13 22,-3 9-31,4 9-53,5 2-23,3-4 6,8-3 3,7-8-26,5-9 26,8-15 3,9-15 28,11-10-2,5-16-14,5-20-33,-5-12 22,-3-11-8,-10-12-14,-9-2-3,-15 1 9,-14 1 4,-20 10-11,-14 9 14,-13 11-13,-9 11 29,-10 16-8,-3 14-5,-1 15 4,0 12-20,8 9-8,7 3-1,13 4-1,9-4-11,8 1-99,5 2-155,-7 66-113</inkml:trace>
  <inkml:trace contextRef="#ctx0" brushRef="#br1" timeOffset="170612.758">16159 11803 1363,'-2'0'252,"2"0"-174,-3 3-78,1 7-24,-3 12 17,-1 21 1,-5 18 6,-5 23 1,-11 66 5,-4 25 0,-3 6-4,14-62-2,8-79 10,5 5-9,0-2 4,-4 42-5,2-7-97,7-7-115,4-14-43,16 33-82</inkml:trace>
  <inkml:trace contextRef="#ctx0" brushRef="#br1" timeOffset="171168.79">16081 12165 490,'-4'-7'99,"2"3"24,-4-5 28,4 6 22,0 3-49,0 0-22,1 3-40,-1-2-1,0 1-17,2-2 2,-2 2 11,2-2-12,0 0 17,0-2-16,2 2-8,0 0-7,-2 0-2,3 0-28,-3 0-1,2 0-5,-2 2-4,4-1-14,2 6 23,5 0 9,7 1-3,8-1-5,12-6 19,17-5 52,7-2-4,7-7-22,-8 0-17,-6 0-17,-10 5 0,-12 3-12,-4 5 0,-7 0 0,-8 1 0,-3 3-8,-3-3 8,-2 6 1,1-7-1,-4 3-7,-2-3-53,2-3-48,-1 3-132,-1 0-81,0 0-26,-19 10-195</inkml:trace>
  <inkml:trace contextRef="#ctx0" brushRef="#br1" timeOffset="171710.8209">15795 12794 192,'-5'0'162,"-2"0"-32,-2 5-7,1-5 0,2 2 47,0-2-10,2 2-58,4-2 15,-3 2-13,3-2-29,0 1-29,0-1-5,0 0-37,3 3-4,8-2-13,11 3 13,17 1 106,19-4-2,52-5-23,44-22 9,11-10-23,-124 24-17,-4 5-23,-7-2-15,39-3-11,-16 4 13,-7 3-13,-9 5 1,-11 0-2,-8 3 0,-2-2-1,-12-1 0,0 1 1,-4 2 0,-4-3 13,2 1-13,-10-2-18,-4-3-121,-11-4-184,-12 1-134,-87-38-316</inkml:trace>
  <inkml:trace contextRef="#ctx0" brushRef="#br1" timeOffset="172160.847">15757 12432 871,'0'0'243,"0"0"-142,0 0-34,0 0 38,2-4 20,-1 2-25,2-2-46,8-3-40,8-11 55,11-4-8,9-5-1,11-5 0,5-1-7,4 2-19,5 7-13,1 2 3,2 3-4,-10 9-11,-9 6-9,-9 2 0,-9 4-5,-6-2 5,-3 4 1,-6-1 0,-1 0 5,-4 1-4,-4 3-2,-2-6 0,-1-1-1,-3 0-16,-3 2-25,3-2-26,-3 2-11,2-2-44,-1 0-63,-1 1-113,-31-1-700</inkml:trace>
  <inkml:trace contextRef="#ctx0" brushRef="#br1" timeOffset="173661.932">26190 8449 70,'-20'2'1327,"-1"6"-1183,-20 4-110,7 13-32,7 8 3,4-1-5,9 5-12,7 6-9,10 6 3,5 11 18,7 10 8,3 5 2,4-7 7,4-6-8,6-16 4,6-9 8,7-16 14,10-16 17,8-17-1,8-17 5,-3-19-14,-7-6-21,-7-8 40,-8-6-5,-14-6-22,-9-4-5,-11-5-13,-12 4 7,-10 5-22,-5 16 44,-11 10-15,-2 17-3,-3 10-12,-7 12 11,-2 9-20,-12 12-5,-6 11 6,-8 16-7,-3 13-1,-2 9-1,12 2-22,12-3-124,15-5-97,22-14-22,14-8-181,32-1-439</inkml:trace>
  <inkml:trace contextRef="#ctx0" brushRef="#br1" timeOffset="173873.945">26308 8706 873,'5'6'191,"4"2"-163,8 11 10,5 5 37,3 3 30,2 5 46,0 6-37,1 1-54,-1 6-21,2 6-4,-1-1-14,-5 5-5,3 0-8,-5-5 2,-1-1 11,-2-6-21,-4-5-16,-3-16-263,15-16-204</inkml:trace>
  <inkml:trace contextRef="#ctx0" brushRef="#br1" timeOffset="174091.957">27169 8590 1305,'0'0'198,"0"3"-198,0 0-3,0 2-22,-3 3-2,2 1 27,-1 7 16,-8 10 17,-11 12 0,-10 10-33,-17 11-108,-1-3-117,6-12-85,17-17 31,29-41 34</inkml:trace>
  <inkml:trace contextRef="#ctx0" brushRef="#br1" timeOffset="174322.97">27030 8777 581,'16'-6'222,"0"2"-74,12-3-73,2 14-28,-7 10-25,-6 9 14,-6 8 33,-5 6 15,-3 8 24,-10 0-31,3 4-5,-2-3-12,-1-5-24,7-6-18,0-5 1,4-3-4,2-3-9,1-5 0,3-7 2,0-8 2,-4 0 1,5-15-11,6-5-27,6-16-261,53-99-307</inkml:trace>
  <inkml:trace contextRef="#ctx0" brushRef="#br1" timeOffset="174690.9909">27575 8900 871,'-2'18'114,"2"9"-37,-4 23-4,0 4-13,-7-4 27,-1-8-3,3-4-33,0-8-30,1-9-4,2-3-2,3-13-5,1-4 11,4-6 24,0-18-1,7-14-44,6-23-27,15-15 26,9-8-29,7 8 30,-2 17 15,-6 15-3,-11 19 15,-6 13-17,-11 8 5,2 13 6,0 6 0,-1 10 23,-1 11-13,-1 10 13,-3 8-13,1 6-5,-4 0-11,-1 1 4,-2-1-1,2-6-7,-1-7-11,2-6-99,14 13-447</inkml:trace>
  <inkml:trace contextRef="#ctx0" brushRef="#br1" timeOffset="174834">28262 9294 1531,'-4'0'260,"3"0"-260,-5-1-113,-3 1-146,-46 7-322</inkml:trace>
  <inkml:trace contextRef="#ctx0" brushRef="#br1" timeOffset="175691.049">25185 10806 1727,'12'-5'182,"7"1"-115,26-6-41,19 4-8,56 0 36,10-8-14,-92 12-7,-4 0-13,32-1-10,-14 1 7,-8 0-16,-9 2 0,-14 0-1,-8 0-3,-5 2-37,-6 0-82,-2-2-37,-8 1-34,-7-1-110,-92-13-831</inkml:trace>
  <inkml:trace contextRef="#ctx0" brushRef="#br1" timeOffset="175916.0609">25251 10989 1134,'3'15'126,"3"7"-99,8 16-8,-1 6 2,-1 2 23,4-7 11,-8 2-8,-1 4-1,0 6-20,-7 2-11,0 6-9,-7-4 12,2-10-9,1-10 3,0-6-11,4-13-1,2-3-159,7-13-213</inkml:trace>
  <inkml:trace contextRef="#ctx0" brushRef="#br1" timeOffset="176078.071">25518 11238 1076,'12'-6'239,"-2"4"-152,14-6-71,6 5 8,3 3 23,1 0-19,-3 0-7,2 1-21,-4 1-21,-9 6-250,-12 22-344</inkml:trace>
  <inkml:trace contextRef="#ctx0" brushRef="#br1" timeOffset="176277.082">25270 11687 1158,'3'0'576,"1"2"-538,12-4-38,13 0-1,14-8 1,10 0 9,7-7 30,4 5-12,-5 1-25,-1 4 19,-10 5-21,-6 4-75,-7 6-287,12 8-502</inkml:trace>
  <inkml:trace contextRef="#ctx0" brushRef="#br1" timeOffset="176771.11">26704 10703 1022,'9'-20'273,"0"7"-104,6-19-68,-2 6 5,1 10-7,-9 10-22,-5 9-77,-4 1-3,-1 11 3,-1 15 7,-9 11 34,-8 21-5,-11 8-12,-8 6-3,-10-4-2,-1-9-4,-8-8-15,-6-10-25,1-11-46,7-5-55,17-13 76,18-6 50,17-10 0,16-4-73,20-4 73,16-2 4,18-2 31,11-2 17,2 11-4,-3 5-21,-9 5-12,-4 10 6,-6 4-20,-11 0 14,-9 8-15,-2 4 0,-7 1 15,-5-6-15,-6-8-24,-5-9-143,36-38-206</inkml:trace>
  <inkml:trace contextRef="#ctx0" brushRef="#br1" timeOffset="177004.1239">27453 10551 1370,'0'-2'737,"6"2"-737,12-1-16,15-2 8,20-4 8,8-3 0,9-3 0,-8 1 12,-6-1-10,-8 4 10,-14-1-12,-4 3-89,-11 2-107,-7-5-116,-17-29-313</inkml:trace>
  <inkml:trace contextRef="#ctx0" brushRef="#br1" timeOffset="177213.136">27465 10590 1291,'1'10'194,"1"8"-194,4 21 9,-1 22 1,-1 18 37,0 11 2,-6 63 4,-2-103-17,-3 50-8,-7-3-5,-2-4-13,-4 3 8,4-11-9,1-21-3,6-23-6,6-26-82,3-19-125,-1-83-665</inkml:trace>
  <inkml:trace contextRef="#ctx0" brushRef="#br1" timeOffset="177380.145">27499 11181 1074,'21'-14'302,"1"3"-184,29-15-34,9 4 9,-2 3-10,-2 1-28,-8 8-17,-8 3-23,-9 2-15,-2 5-18,-11 5-152,-4 4-137,-16 11-148,-69 63-207</inkml:trace>
  <inkml:trace contextRef="#ctx0" brushRef="#br1" timeOffset="177575.156">27399 11670 1337,'1'0'328,"5"0"-298,6 0-13,12-1 44,5-3 70,5-3-14,7-7-35,8 2-37,7-6-15,4 0-18,-1-2 2,-3 2-14,-7-4-80,-4 4-172,-2 3-368,30-37-218</inkml:trace>
  <inkml:trace contextRef="#ctx0" brushRef="#br1" timeOffset="177859.173">28029 11497 1062,'-2'21'287,"4"5"-230,1 25-35,5 2-13,3-5 12,6-12 35,2-10 29,-1-17-8,4-5-23,5-15 16,-3-13-5,4-17-31,-1-12-16,-5-6-10,-11 4 4,-11 3-11,-9 15 6,-6 10 47,-7 14 15,-5 13-30,-8 13-12,-3 14-15,-4 5-11,4 6 5,6-3-6,14-3-9,6 1-87,27 35-280</inkml:trace>
  <inkml:trace contextRef="#ctx0" brushRef="#br1" timeOffset="178000.18">28830 11867 1956,'0'0'200,"1"0"-200,-1-8-711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11:25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4891 13652 742,'-1'0'255,"1"0"-56,0 3-28,0-3 26,3 0 13,1-3 0,6-7-14,9-7-58,8-11-46,8-5-38,5-10-26,14 3-8,7 5-11,8 3-8,48-2 0,17 21-1,-97 13 0,-4 0-1,31 0-11,-19 0-6,-13 2-8,-15-4-14,-11-1-29,-4 3-45,-8-6-71,-51-39-373</inkml:trace>
  <inkml:trace contextRef="#ctx0" brushRef="#br0" timeOffset="279.015">5269 12938 1556,'0'17'190,"0"15"-146,0 36 10,0 88 81,-3 52-35,4-1-34,-1-81-43,2-12-10,-2-6 4,0-62 5,0 3 16,2-5-5,1 47-12,1-2-6,3-5-11,-1 0-4,0-3-61,-1-10-160,-2-23 121,2-18-122,-1-31-256,2-127 164</inkml:trace>
  <inkml:trace contextRef="#ctx0" brushRef="#br0" timeOffset="507.029">5288 13458 1872,'-8'1'222,"3"5"-177,-7 4-45,1 5 1,-2 5 43,1 6 26,-4 14-7,-5 19-25,0 17-16,-22 79-11,-10 25-10,-5-5 5,39-127-6,5-10-45,0-5-51,-9 24-28,10-25-110,7-31-77,9-106-632</inkml:trace>
  <inkml:trace contextRef="#ctx0" brushRef="#br0" timeOffset="677.038">5324 13856 1736,'12'19'219,"3"6"-80,9 20-46,3 7-48,1 0-15,-6-4-18,5-7 11,-1-2-10,-1 0-5,1-9-8,-5-6-134,7-9-323,24-27-633</inkml:trace>
  <inkml:trace contextRef="#ctx0" brushRef="#br0" timeOffset="1135.0639">5943 13316 2117,'0'3'231,"6"4"-231,12 9-37,2-4 29,10 5 8,3-9 8,5-4 9,2 0-16,-4-4 5,-6 3 1,-11 0-7,-8 4-15,-10 2-9,-7 10 12,-10 18-6,-13 18-90,-7 15-129,-9 2 2,6-5 92,9-19 104,12-15 30,11-14 2,8-12 7,5-1 95,6 1 55,9 0-23,6 3-41,3 4-8,-2-5-9,0-1-8,-10 10-11,6 1-13,-5 7-17,-2 11 1,-2 4 12,-6 11 0,-4 3 12,-5-1 3,-8-7-29,-6-2-5,-13 0-2,-6 2-5,-6-4-7,-1-5-32,-3-12-52,0-19-169,-52-69-250</inkml:trace>
  <inkml:trace contextRef="#ctx0" brushRef="#br0" timeOffset="1393.079">5818 13349 1347,'0'-4'870,"0"1"-747,2-1-123,2 8-3,4 3 3,3 13 3,-3 12 41,0 22-17,-4 26-11,-10 72-7,-27 36 2,-12-3-2,11-76-8,21-71 8,0-3-8,0-7-1,-6 27-17,1-19-46,10-20-101,5-10-59,5-24-133,23-115-472</inkml:trace>
  <inkml:trace contextRef="#ctx0" brushRef="#br0" timeOffset="1578.09">5835 13907 1185,'11'2'288,"2"4"-51,15 13-51,2 18-27,6 14-23,2 18-20,2 15-17,4 2-8,2-3-38,3-10-19,3-16-14,0-9-7,-3-11 2,1-11-15,-5-6-63,-5-9-21,-7-3-135,-9-6-306,6-25-870</inkml:trace>
  <inkml:trace contextRef="#ctx0" brushRef="#br0" timeOffset="2428.138">7115 13324 1675,'-2'2'593,"2"0"-479,-6 12-78,-3 5-21,-3 17 38,-4 5 1,-8 2-14,0-4-16,2-7-12,-6-4-6,-7 2 0,-11 0-6,-9 3-37,-7-6-35,1-2-17,5-12-58,14-9-37,12-10-28,17-9 20,13-9-96,16-7 80,12-5 182,10-1 26,5 8 119,3 7 85,-2 22 33,-1 13-5,-3 25-35,-3 15-61,-6 15-41,-5 11-26,-10 11-24,-8 6-14,-8 1-8,-8-2-7,-2-5-5,-2-15-11,-2-14-1,2-10-32,5-24-43,6-9-127,5-26-322,32-125-376</inkml:trace>
  <inkml:trace contextRef="#ctx0" brushRef="#br0" timeOffset="2666.152">7380 13513 2116,'-2'1'286,"4"9"-214,0 20-57,2 20-9,1 19 5,1 13 11,7 5-1,3 2-7,14 10-2,7-7-5,10-7 14,-1-11-9,-1-20-10,-2-18 4,-7-12 1,-3-15-7,1-10 0,-3-15-46,1-16-49,-2-19-157,31-152-577</inkml:trace>
  <inkml:trace contextRef="#ctx0" brushRef="#br0" timeOffset="2862.163">7790 13771 1997,'-12'4'331,"-1"8"-208,-12 7-88,-3 13 4,-8 11 34,-9 6-17,-4 14-22,-10 19-16,-1 4-17,5 3 0,5-9-1,15-17-44,13-18-49,19-15-115,57-1-449</inkml:trace>
  <inkml:trace contextRef="#ctx0" brushRef="#br0" timeOffset="3424.195">8201 13583 1953,'-6'10'265,"-3"10"-197,-7 26-62,-9 27-6,-19 86 24,-2 60 42,25-7-2,25-96-19,8-8-16,-1-73-1,2-9-5,5-11-4,15 15-8,7-24 17,14-26-1,5-29-16,10-25-11,39-76-27,-3-50-7,-27-31-1,-44 94 4,-17 27 10,-16 61 15,-4 15 6,-3 7 6,-12-20 22,-10 21-8,-18 19-4,-17 16 2,-55 31 6,-15 39-1,93-49-7,6 2-4,-30 23-10,14-4-1,13-12-1,14-7-43,10-7-48,10-5-170,36 17-550</inkml:trace>
  <inkml:trace contextRef="#ctx0" brushRef="#br0" timeOffset="3645.208">8242 14020 2075,'2'11'308,"2"16"-232,10 25-47,5 18 38,11 9 2,6-3-9,11-4-7,6 4-17,2-7-21,-1-10-14,-3-10 13,-11-12-13,-14-15-1,-10-11-6,-10-5-33,-6-7-18,-8-6-42,-64-47-241</inkml:trace>
  <inkml:trace contextRef="#ctx0" brushRef="#br0" timeOffset="4373.25">9293 13866 2000,'-1'0'329,"-1"0"-229,0 0-76,4 1-22,0 7 6,2 6-7,8 8 15,6 9-4,1 4-5,0-2-7,-1-7-9,-6-8-67,-4-3-202,-20 29-504</inkml:trace>
  <inkml:trace contextRef="#ctx0" brushRef="#br0" timeOffset="4551.26">9315 14538 2067,'0'4'286,"0"-4"-194,4 3-79,1 4-12,3-4 8,1 4-8,6 0-1,4 3-7,6-3-79,7-3-223,73-25-279</inkml:trace>
  <inkml:trace contextRef="#ctx0" brushRef="#br0" timeOffset="4845.2769">10134 13490 630,'-8'-17'1608,"4"9"-1405,-7-12-130,9 17-52,-1 3-4,6 0 8,3 0 1,13 0-5,20 0 10,18-4-13,20 1-7,55-8-10,9-7 5,-104 9-6,-5-1-27,30-6-18,-13 1-43,-14 7-200,-18 12-652</inkml:trace>
  <inkml:trace contextRef="#ctx0" brushRef="#br0" timeOffset="5055.289">10387 13771 1645,'-8'-4'590,"5"3"-476,-5-3-86,4 6-27,-3 4 5,-9 13 21,-10 8-8,-12 17-7,-9 11-3,-4 4-3,-2 2-6,3-5-22,7-2-41,7-14-116,6-9-290,-27 7-574</inkml:trace>
  <inkml:trace contextRef="#ctx0" brushRef="#br0" timeOffset="5266.301">10448 13829 1822,'-2'5'465,"4"13"-444,-4 23-7,-2 26 13,-10 72 16,1-88 7,-14 51-8,-1-2-17,3-17-11,3-14-8,9-11-6,4-17 0,5-18-54,3-11-158,5-16-323,15-74-325</inkml:trace>
  <inkml:trace contextRef="#ctx0" brushRef="#br0" timeOffset="5460.312">10566 14054 2044,'3'10'220,"1"11"-184,8 25-25,4 8-2,6 7 48,4-8-29,4-10-13,2-5-7,5-1-2,0-10-6,-1-5-24,-5-8-122,-4-14-172,-6-18-277,16-85-532</inkml:trace>
  <inkml:trace contextRef="#ctx0" brushRef="#br0" timeOffset="5665.324">10993 13758 1879,'7'1'249,"7"2"-217,8 6-2,7 5 75,6-2 10,3 1-44,4-3-41,7-5-20,8-11-7,10-9-3,1-6-79,0-7-127,-9-6-110,-15 0-218,-4-58-599</inkml:trace>
  <inkml:trace contextRef="#ctx0" brushRef="#br0" timeOffset="6015.344">11146 14109 1127,'-6'11'810,"3"7"-661,-7 13-112,5-3 2,5-8 44,2-9 8,-1-10-28,8-5-45,-2-4-18,8-5-19,11-14-13,4-8-55,8-10-12,5-2 42,-2 7 33,-2 9 24,-1 12 12,-12 11 38,-6 11-7,-3 6-8,-10 10-8,-2 7 7,-2 7 20,-6 5-16,-5 6-5,-8 3 0,-4-4-9,-5 1-9,-13-9-5,2-7-8,-8-9-2,0-7-51,-1-12-90,2-14-191,-53-65-405</inkml:trace>
  <inkml:trace contextRef="#ctx0" brushRef="#br0" timeOffset="6224.356">11025 13885 1466,'1'0'553,"3"1"-440,9 2-101,12-2 111,18-5 40,18-13-62,11-12-37,51-36-31,-79 45-21,34-25-12,-2 5-12,-9 6-22,-4 4-35,-11 7-48,-6 10-173,-13 7-37,-11 6-196,-5 33 6</inkml:trace>
  <inkml:trace contextRef="#ctx0" brushRef="#br0" timeOffset="6502.371">11773 13787 141,'-3'3'1001,"-2"0"-553,0 8-282,2 7-8,-4 12 59,3 9-38,1 22-59,3 7-48,0 11-23,3-2-8,1 5 1,5-10 18,2-2-17,-4-4-8,0-10-5,-4-3 7,-3-9-2,-8-7-16,2-3-7,-8-4-4,-2-5-1,-1-5-5,-4-2 4,-1-2-6,2-8-6,1-8-33,-2-8-47,0-11-47,-6-13-47,-56-119-510</inkml:trace>
  <inkml:trace contextRef="#ctx0" brushRef="#br0" timeOffset="7537.431">12212 13942 1811,'3'7'246,"3"2"-202,10 16-4,3 12 56,5 12 11,-3 4-28,2 5-16,-5-2-21,-6-1-21,0-4-9,-6-6-6,-3-10 2,0-9-8,-6-10-7,2-6-19,1-3-31,0-7-45,0-6-55,-2-5-2,2-17-293,0-15-48,0-14 285,0 1 215,0 8 278,-4 17 17,2 13-29,2 11-62,6 4-87,8-2-48,14-5 40,11 2-4,12 3-16,5 2-37,7-3-19,2-5-10,3-1-13,-3-10-4,0 6-5,-12-1 0,-12 9-1,-13 8-1,-13 8-16,-11 9 8,-10 11 9,-11 15 12,-16 15 0,-15 12-10,-12 1 4,-4 1-5,-5-14 5,4-4-5,1-12 6,5-10-6,7-11-1,3-14 0,8-9-1,4-12 0,9-10 0,7 1-5,9 3 5,12 4-15,12 0 0,12 0 16,13 1 14,10-2 1,8 4-8,3 0-1,0 3 5,-3 0-10,-7-2-1,-5-1-10,-9 3-27,-8-2-65,-10 2-146,-2-39-301</inkml:trace>
  <inkml:trace contextRef="#ctx0" brushRef="#br0" timeOffset="7793.445">12590 13726 1937,'0'3'281,"1"4"-217,7 16-58,1 15 0,6 17 83,-3 18-13,1 11-23,3 59-23,-14-92-15,3 53-14,-6 51 8,-9 7-3,10-112-6,0-4-34,0 44-35,6-13-87,3-12-134,4-17-308,26-16-262</inkml:trace>
  <inkml:trace contextRef="#ctx0" brushRef="#br0" timeOffset="8116.464">13598 13929 2124,'-3'-3'267,"-1"3"-196,-3-1-50,5 1-17,1 4-4,-1 1-9,-1 13 9,-3 13 13,-3 8 5,-1 10-10,-2-4-2,-5 4-5,-2-4 10,-6 3-4,-11-2-6,-2 5-1,-11 5-7,-1 8-33,-2 3-67,4 0-106,13-12-18,11-15-55,18-22-203,48-65-347</inkml:trace>
  <inkml:trace contextRef="#ctx0" brushRef="#br0" timeOffset="8359.4779">13722 13956 2121,'-5'0'255,"3"0"-194,-2 2-61,2 0-5,4 5 5,8 12 17,6 8 12,16 10-11,17 10-11,13-2 4,12-2-11,2-7-1,-2-9-15,-9-10 1,-10-6-5,-15-6-22,-13-3-109,-9-2-77,-11-2-53,-26-31 4</inkml:trace>
  <inkml:trace contextRef="#ctx0" brushRef="#br0" timeOffset="8582.49">13530 14404 1825,'2'0'450,"2"3"-401,9 1-48,10 9 100,14 1 8,14 3-29,16-6-28,6-7-28,2-8-18,1-10-6,-8-8-45,-14 2-16,-12 3-67,-17 1-329,-31-3-518</inkml:trace>
  <inkml:trace contextRef="#ctx0" brushRef="#br0" timeOffset="9130.522">13660 14683 1993,'-7'0'330,"5"3"-216,-4 1-99,1 13-15,1 6 13,-6 6 26,4 5-13,1-2-19,5-5-5,2-8 3,1-10-5,-2-6-20,1-1-2,0-6-13,6-6 1,2-15 28,4-11-54,10-9-15,2 0 21,4 11 28,3 12 11,-1 10-6,0 6 21,4 5 24,-2 1 12,-3-3 10,-7 3 4,-7 3-2,-2-2-8,-3 5-2,0 2-10,-2 9-13,1-1-1,-4 11-13,-4 3 10,-3 3 1,-3 6-5,-7 1 2,-7 1 2,-3-4 1,-3-1 3,-5-5 1,-4-2 4,-2-4-2,0-2-6,-3-10-3,1-3-9,4-2 6,3-6 2,3-9-8,4-6 0,2-9-35,0-9-17,9-6-17,5-4-47,6 1-98,6 7-80,3 2-221,22-21-481</inkml:trace>
  <inkml:trace contextRef="#ctx0" brushRef="#br0" timeOffset="9463.541">14783 15117 2053,'-7'-2'289,"5"1"-202,-2-3-61,2 4-19,2 0 10,0 0 13,2 4-22,-2 2-8,-2 14 0,-1 8 1,-7 5 0,-3 7-1,-7-6-31,-1-8-233,-38-7-653</inkml:trace>
  <inkml:trace contextRef="#ctx0" brushRef="#br0" timeOffset="10153.58">15389 14344 1890,'-7'-2'349,"5"2"-245,-4-2-104,2 2-225,5 0-42,8 18-377</inkml:trace>
  <inkml:trace contextRef="#ctx0" brushRef="#br0" timeOffset="10862.621">15656 13825 1666,'-1'-3'298,"-1"3"-179,1-2-59,-1 2-41,1 2-2,1-2-4,0 0-4,1 3-9,-1-3 0,0 0-6,0 1 6,0-1-1,0 0-1,-1 3 1,1-3 0,-2 1 1,-1 5 1,-2 3 1,1-2-2,2-3-35,1-1-111,2-3-82,1 0-230,4 0-209</inkml:trace>
  <inkml:trace contextRef="#ctx0" brushRef="#br0" timeOffset="11121.636">15398 14099 1473,'0'-6'281,"0"3"-136,1-4-80,1 4-25,1-2-7,3-1-33,-1-2-13,3 5-100,0 5-76,1 6-96,3 3-28,-6 1-16,1 22-136</inkml:trace>
  <inkml:trace contextRef="#ctx0" brushRef="#br0" timeOffset="11419.653">15413 13993 1582,'-11'-7'247,"7"4"-149,-7-3-74,6 4-17,5 2-1,2 0 53,4 0-5,9 2-12,15 2 54,17-2-9,15-2-26,7-8-31,4-11-15,1-3-5,-8-3-10,-3-1-78,-8 2-112,-10 1-98,-11 6-222,8-25-120</inkml:trace>
  <inkml:trace contextRef="#ctx0" brushRef="#br0" timeOffset="11736.671">15763 13674 1206,'-11'7'262,"-4"7"-169,-8 12-16,-8 14 55,3 13 28,-1 4 5,3 14-33,4 0-54,3 1-18,6 1-13,5-6-23,1-9 7,5-3-14,4-6-10,7-6-1,4-5-1,-1-3-5,9-12-7,1-7-1,8-6-5,7-10-2,8-14-6,7-9-2,5-12-14,4-7-70,-5-1-29,-6 0-92,-8 7-93,14-42-350</inkml:trace>
  <inkml:trace contextRef="#ctx0" brushRef="#br0" timeOffset="11985.685">15763 14281 506,'-8'2'1122,"3"5"-860,-11 2-175,2 6-28,8 6 32,-1 3 10,7 6-19,4 11-26,2 14-25,2 12-13,2 10-12,-5 1-5,-1-5 7,-4-7-7,0-12-1,-4-12-22,1-10-56,1-11-57,-4-9-55,-3-5-77,-43-14-342</inkml:trace>
  <inkml:trace contextRef="#ctx0" brushRef="#br0" timeOffset="12188.697">15380 14801 1258,'-4'0'348,"2"0"-133,-4-2-80,8 2-11,8-2 76,15-2-35,22-2-65,13-2-43,53-17-27,-71 13-19,35-10-4,-4-1-7,-8 0-13,-10-6-33,-5-1-31,-2-4-218,59-72-468</inkml:trace>
  <inkml:trace contextRef="#ctx0" brushRef="#br0" timeOffset="12428.71">16275 14007 1962,'-3'-20'231,"6"12"-174,4-19-57,10 9-29,7 3 29,9-1 42,7 2 17,7 2-1,4 4-13,-1 3-27,-2 1-12,-11-1-6,-7-1-19,-7-1-62,-9-3-122,-1 0-121,-1-42-427</inkml:trace>
  <inkml:trace contextRef="#ctx0" brushRef="#br0" timeOffset="13402.766">15768 13866 807,'-9'23'572,"-6"17"-474,-28 95 17,-6 91 52,8 18-26,27-74 24,12-15-2,12-23-44,10-30-32,-6-66-36,2-13-24,4-11-9,21 10-9,12-34 24,13-33-33,8-32-6,40-71-39,-23-28 0,-44-14 18,-48 59 18,-24 7 9,1 79-18,-1 13 17,-8 13 1,-33-10 14,-44 47-7,68 12-7,-33 29 18,10 8 5,14 5-7,20-1-14,22-8-2,18-1-26,24-10-100,22-13-350,140-16-448</inkml:trace>
  <inkml:trace contextRef="#ctx0" brushRef="#br0" timeOffset="13698.783">16495 14116 1563,'-2'-6'186,"-1"5"-138,-1-5-37,2 2-11,2 2-44,2-4-136,2 2-301,18-4-345</inkml:trace>
  <inkml:trace contextRef="#ctx0" brushRef="#br0" timeOffset="14244.814">16487 13919 1489,'-3'-4'270,"-1"2"-154,-1-4-71,0 6 1,5-3 16,0 3-20,0 0-30,1 0-12,-1 0-8,3 0 7,-2 0 1,1 3 16,1-3 4,-2 0 10,-2 0 43,1 0-7,-3 0-30,3 0-22,0 2-5,0-2-3,0 0 0,0 0-6,0 0 1,3 0 10,-2-2 10,4 2 12,2 0 9,0-3-12,2 2-14,-4-2-8,1 0 2,-1 3-1,1-4-3,5 1-5,7 2-1,5-3 1,12 2-1,7 0 0,7-2 0,1-2 1,2 1 0,-6-2 0,-4 0 0,-8-7 0,-4 2 0,-5 0-1,-2-5-10,-2-3-62,1 2-142,-1-1-161,25-14-366</inkml:trace>
  <inkml:trace contextRef="#ctx0" brushRef="#br0" timeOffset="14484.828">16808 14007 1491,'-12'0'319,"3"2"-200,-8-2-38,3 4 22,0 2 17,-1 3-42,-3 12-45,-7 13-25,-7 18 4,-14 10-6,-2 6 0,-1-4-5,3-2 7,9-5-8,11-12-11,9-2-85,6-11-112,9-10-140,27-15-321</inkml:trace>
  <inkml:trace contextRef="#ctx0" brushRef="#br0" timeOffset="14688.84">16906 14019 1213,'-1'16'798,"-3"20"-732,-10 73 27,-13 70 48,-16-8-11,35-122-53,-2-6-28,6-4-14,-6 38-22,6-14-5,1-19-8,3-15-11,1-10-31,3-15-56,3-8-259,5-18-4,42-107-343</inkml:trace>
  <inkml:trace contextRef="#ctx0" brushRef="#br0" timeOffset="14867.85">16950 14244 770,'0'0'1059,"3"0"-845,7 4-187,8 13 50,7 8 88,11 6-44,4 7-47,2 3-34,2-3-8,-1-6-11,-2-5-11,-6-8-10,-5-9-10,-8-7-35,-1-10-69,-3-8-234,46-81-583</inkml:trace>
  <inkml:trace contextRef="#ctx0" brushRef="#br0" timeOffset="15072.862">17577 13764 1939,'0'0'283,"2"0"-227,9 0-44,12-3-9,11-3 85,19-5-29,-1 2-34,4-1-25,0-1-6,-5-3-85,-9-5-145,1-3-131,22-60-500</inkml:trace>
  <inkml:trace contextRef="#ctx0" brushRef="#br0" timeOffset="15421.882">17600 14154 465,'0'0'1250,"3"0"-983,1 1-182,8-4 35,9-4 32,18-9-59,15-12-68,13-4-25,3-7-87,-3 6-97,-7 1-64,-16 12 56,-17 6 128,-15 9 16,-19 10-42,-12 10 90,-16 10 31,-13 9 25,-10 11 14,-12 11 5,3 7-12,7 3 14,14 2 14,13-1 70,13-1-29,18-2-35,8-8-28,10-15-25,8-12-19,12-13-4,1-20-21,15-21-22,1-19-176,2-12-340,64-119-162</inkml:trace>
  <inkml:trace contextRef="#ctx0" brushRef="#br0" timeOffset="15575.89">18051 14238 656,'-2'4'853,"-1"-2"-613,-2 8-77,1 9-14,-3 5 14,4 5-50,3 0-47,7-1-32,0-4-20,3-1-7,-1-1-7,-1-10-55,0-2-125,-5-4-101,0-5-279,6-34-262</inkml:trace>
  <inkml:trace contextRef="#ctx0" brushRef="#br0" timeOffset="16023.916">18408 13742 1391,'-1'2'312,"1"-2"-225,0 1-58,1-1 32,1 0 101,-1 0-33,7 0-48,1 4-37,6-4-14,3-4-9,0 3-20,6-5 0,-2 0 5,1-1-5,3-4 1,0 4-2,-10 6-1,-1 2-7,-9 2-2,-4 5 5,-4 4 5,-3 17 39,1 16 0,-4 20-12,3 18 8,2 7-10,-3 6 1,-2 4 8,-1-2 4,-6-8-11,3-5-2,-8-11-1,3-13-4,0-10-5,-3-16-6,5-11-2,-4-9-7,3-7-17,3-11-44,-1-14-44,3-18-387,-6-159-544</inkml:trace>
  <inkml:trace contextRef="#ctx0" brushRef="#br0" timeOffset="16240.928">18663 13379 2051,'-4'21'232,"0"5"-169,-6 27-46,-3 16 22,-7 8 27,-2 8 9,-22 65-29,-20 50-25,-23 23-12,23-85-9,3-11-13,19-17-32,29-64-39,2-8-164,-15 70-310</inkml:trace>
  <inkml:trace contextRef="#ctx0" brushRef="#br0" timeOffset="16407.938">19084 14925 2082,'-1'-1'461,"1"1"-397,0 0-64,-3 0-76,6-4 59,1 1-145,22-17-699</inkml:trace>
  <inkml:trace contextRef="#ctx0" brushRef="#br0" timeOffset="34876.994">5985 15911 358,'-2'4'263,"2"0"-58,-1 3-131,1-1 157,-1-4 58,1-2-56,0-2-61,-2 2-7,2 0-64,0 0-56,0 0-26,0 0-4,2 0-3,-2 0 9,0 0-12,0 0 20,0 0-14,0 0-9,0 0-6,0 0-22,-2 0-46,2 0-97,0 0-73,12 6 19,-4 1-105,18 13-285</inkml:trace>
  <inkml:trace contextRef="#ctx0" brushRef="#br0" timeOffset="35561.034">5854 15987 180,'0'3'775,"0"-3"-590,0 0-20,1 0 60,3-3 16,7 1-94,10-4-21,14 1-33,12-5-46,4 2-5,1 0-20,0 2-7,-6-1-1,-2 4-7,-5 1-5,-5 1-2,-4 2-9,-8 1-72,-6 0-95,-5-2-154,-26-23-319</inkml:trace>
  <inkml:trace contextRef="#ctx0" brushRef="#br0" timeOffset="35842.05">6131 15632 1069,'-3'20'209,"0"5"-103,-1 24 56,4 10 57,7 4-70,-1 5-2,5 9-45,4 13-5,-1 2-41,6 2-17,-4-1-15,1 0-6,-2 4-6,2 52-5,0 5-5,-12-106-2,-3-3 2,4 36-2,-5-17-17,-1-23-4,0-19-4,-5-14 17,-7-14-50,-13-12-399,-105-112-1078</inkml:trace>
  <inkml:trace contextRef="#ctx0" brushRef="#br0" timeOffset="36032.06">5862 16524 1566,'0'0'320,"1"0"-230,6-1 22,7-6 35,13-8-12,15-2-72,16-8-36,5-4-19,5 2-7,0 1-1,0 5-69,-3 1-203,90-36-458</inkml:trace>
  <inkml:trace contextRef="#ctx0" brushRef="#br0" timeOffset="36205.07">6706 15691 1717,'-3'-10'283,"0"6"-170,-1-3-40,4 7-48,1 2-25,5 3-18,1 11 9,5 10-24,0 10-151,-11 12-112,-56 109-290</inkml:trace>
  <inkml:trace contextRef="#ctx0" brushRef="#br0" timeOffset="36368.08">6424 16062 1211,'0'-6'351,"3"-2"-170,9-10-68,13-9 52,17-8 7,20-1-49,50-17-37,-73 36-25,39-11-25,-7 1-28,-3 5-8,-7 2 0,-5 7-93,-16 6-277,-1 28-560</inkml:trace>
  <inkml:trace contextRef="#ctx0" brushRef="#br0" timeOffset="36625.094">6783 15886 1333,'-9'7'224,"-3"7"-173,-11 8-26,-7 11 17,-3 14 11,6 4-4,0 13 7,8-4 16,7-12-17,9-18-25,7-12-12,16-13 81,8 1 48,15-6-45,14-6-54,4-3-30,8-5-18,-1-6-3,6-2-123,-3-5-178,81-57-386</inkml:trace>
  <inkml:trace contextRef="#ctx0" brushRef="#br0" timeOffset="36783.1029">7201 15952 1498,'-4'4'337,"0"0"-226,-1 7-76,3 5 4,4 10 18,7 6 3,-2-1-23,-1 3-22,2-2 5,-5 5-20,-8 4-45,-8 9-203,-69 87-490</inkml:trace>
  <inkml:trace contextRef="#ctx0" brushRef="#br0" timeOffset="37007.116">6833 16321 12,'0'5'1627,"0"15"-1451,-2 18-116,2 16 75,0 15-9,2 7-27,-1 3-56,2 4-17,2-4-17,-1-6-2,1-8 2,3-14-1,-6-16-8,1-13-41,-2-8-66,-1-11-94,0-3-37,-17-45-128</inkml:trace>
  <inkml:trace contextRef="#ctx0" brushRef="#br0" timeOffset="37336.1349">6840 16564 1463,'0'0'295,"0"0"-224,4 0-53,3 0 49,10-4 32,6-4-9,14-8-40,2-5-31,7-5-8,0 1-10,-7 5 0,-8 6-1,-5 10-8,-11 8-1,-5 10 9,-4 17 0,0 17 27,-1 14 3,-4 11 10,-1 9 1,2 7-5,-2-1 37,3 2-35,0-8-25,0-9-4,2-6 2,-3-13-5,0-14-5,-2-11 5,-2-10-6,0-10-33,-3-2-60,-1-8-77,-9-7-199,-48-81-866</inkml:trace>
  <inkml:trace contextRef="#ctx0" brushRef="#br0" timeOffset="37643.153">6998 16854 1132,'9'-8'236,"2"-2"-161,11-10-18,4-3 57,3 1-59,3-3-23,-2 5-23,-8 7-9,-4 7-8,-12 8-24,-6 9 8,-10 15 24,-6 12 0,-11 17-65,-4 7-123,-5 2-10,-1-6 83,12-12 115,7-18 51,10-14 130,10-8-19,6-12-1,8-2 50,9-8-68,12-9-70,8-8-44,4-9-17,3-6-12,-1-6-57,-2 1-74,-8-3-146,44-90-336</inkml:trace>
  <inkml:trace contextRef="#ctx0" brushRef="#br0" timeOffset="37961.1709">7573 15435 1106,'-5'3'796,"0"9"-682,-6 17-102,-1 16-10,-3 22 11,3 11 8,-3 8-9,0 4 0,-3-1-7,-1-9-5,2-14-1,2-22 0,2-20 1,9-14 1,4-6 49,2-12-2,4-6-35,9-12-5,5-8-8,10-4 0,11-1-1,8 4 2,5 2 5,6 5-5,-2 0-2,2 5-33,-6 3-219,38-16-493</inkml:trace>
  <inkml:trace contextRef="#ctx0" brushRef="#br0" timeOffset="38193.184">7647 16084 1682,'-7'6'289,"5"5"-229,-7 8-46,5 9 44,8 11 35,1 18-19,1 13 29,-2 15-34,-4 56-31,-4-91-4,-7 46-22,-7-3-3,-3-10-1,-4-9-7,-2-10 6,-1-6-7,-2-15-58,6-8-134,1-23-269,-28-75-451</inkml:trace>
  <inkml:trace contextRef="#ctx0" brushRef="#br0" timeOffset="38388.1949">7500 16355 1830,'10'24'174,"3"14"-94,14 30 101,13 16-26,8 7-50,4-5-24,10-1-48,2-9-17,0-7-4,-4-3 2,-9-5-14,-11-2-9,-6-8-62,-12-6-40,-10-3-259,-15 27-637</inkml:trace>
  <inkml:trace contextRef="#ctx0" brushRef="#br0" timeOffset="38771.2169">8290 16024 1949,'0'2'303,"0"-2"-225,0 2-48,0 0 23,3-2-8,12 1-26,18-4 19,24-2 1,68-15-12,27-18-12,-18-1-9,-96 28 0,-7-1-6,-1 6-28,27-5-59,-13 6-189,10 1-559</inkml:trace>
  <inkml:trace contextRef="#ctx0" brushRef="#br0" timeOffset="39115.2369">8696 15479 2068,'9'41'198,"16"101"-150,-18-94 5,-3-6 13,5 40 0,-5-15-18,-4-3-23,-7 7-8,-7 2-7,-16 2-10,-17-3-21,-17-11-11,-6-6-11,-8-16 16,8-12 16,10-10 11,18-10-1,18-7 0,16 0-10,19-10 4,18-2 7,21-5 19,68-22 20,54-20-6,-12-14-10,-74 26-10,-53 23-11,-6 5-2,-4 5-26,18-14-145,-5 5-445</inkml:trace>
  <inkml:trace contextRef="#ctx0" brushRef="#br0" timeOffset="39542.2609">8650 16303 1823,'-8'7'284,"1"0"-217,-7 11-37,9-5 26,4 11 22,4 5-21,2 18 12,-4 12-9,-5 15-20,-7 9-14,-6 1-2,0-7-5,1-9-4,2-21 0,9-17-7,5-9-8,8-13 0,10-4-1,12-8-30,12-14-32,12-13-39,5-18-126,4-13-99,-2-9 48,-4-6 43,-14 12 236,-13 17 156,-11 12 89,-13 20 62,-4 14-82,-2 7-108,0 8-73,3 13-14,2 13 18,5 10-18,3 4-8,3 0-1,0-1 8,3-4-5,-7-7-9,0-10-9,-3-9-5,-6-9-1,1-6-30,-4-3-77,-7-3-238,-37-26-1279</inkml:trace>
  <inkml:trace contextRef="#ctx0" brushRef="#br0" timeOffset="39920.2829">9497 15983 1928,'3'24'216,"8"-3"-174,11 19 6,18-8 20,20-19 26,65-19-10,47-43-34,-10-22-31,-68 25-1,-56 21-12,-7 6-6,-5 8-15,24-15-177,-23 12-39,-45 0-142</inkml:trace>
  <inkml:trace contextRef="#ctx0" brushRef="#br0" timeOffset="40161.2969">9672 16016 1773,'3'0'298,"3"0"-298,12 4 18,5 7-18,4 14 74,3 19 47,-3 14-4,2 23-24,7 67-30,-23 17-21,-16-114-1,3 1-28,-2 43-11,1-10 7,0-17-9,2-15-25,0-16-56,4-13-136,1-15-382,0-59-321</inkml:trace>
  <inkml:trace contextRef="#ctx0" brushRef="#br0" timeOffset="40358.308">9845 16519 1946,'6'-12'357,"6"2"-261,12-12-41,15 6 11,10-5-15,12 2-18,4-1-13,10-2-11,2 7 0,-9-3-9,-9 9-1,-17 3-12,-16 3-14,-12 3-15,-14 6-42,-20 8-111,-14 17-325,-147 112-740</inkml:trace>
  <inkml:trace contextRef="#ctx0" brushRef="#br0" timeOffset="40543.319">9806 17013 2124,'2'-3'311,"5"0"-244,10-1-16,11-8 38,21-9-10,13-7-4,55-23-12,-80 31-33,40-16-18,-9 4-12,-8 5-3,-8 9-90,-12 8-55,-4 8-107,-9 8-386,19 16-517</inkml:trace>
  <inkml:trace contextRef="#ctx0" brushRef="#br0" timeOffset="40857.336">10677 16786 1438,'6'34'335,"5"8"-44,11 30-50,0 1-101,0-14-23,-3-15-60,2-20-21,0-10-17,6-21-1,-1-11 0,6-18-7,2-17-6,-3-9-5,-5-7-6,-6 5 5,-14 0 1,-15 2 7,-12 1-7,-14 4 2,-1 17 13,-3 15-9,4 21-6,-1 20-11,2 11 11,2 15-9,8 9-7,12 4-56,7 7-68,16-1-413,40 73-1144</inkml:trace>
  <inkml:trace contextRef="#ctx0" brushRef="#br0" timeOffset="41069.349">11554 17260 1566,'4'9'480,"0"7"-225,3 8-84,-2 1-80,-1-1-32,-7-3-25,0-5-16,-1 6-10,-6-3-8,-8 3-56,-12 4-194,-80 30-869</inkml:trace>
  <inkml:trace contextRef="#ctx0" brushRef="#br0" timeOffset="42020.403">12411 16244 2116,'-11'-4'241,"4"4"-241,-8-1-37,-1 8 1,-7 9 34,-5 3 2,-2 16 21,-3 11 24,-1 16 12,-2 11-3,4 11 5,6 0-17,4-4-8,16-12-14,12-5-19,16-5 8,21-8-8,12-5 5,62-3-5,31-39 0,3-67 11,-61-12-11,-54 33-1,-6-8-7,-6 2 5,22-51-8,-1-57-17,-38-7-17,-20 117 22,-3 0 10,-20-39 6,-12 13 0,-6 18 5,-3 23-5,3 22 5,0 18 0,1 20 1,-3 16 1,-3 8-1,1 3 1,5 0 0,11-10-1,10-6-46,12-8-301,-4 40-526</inkml:trace>
  <inkml:trace contextRef="#ctx0" brushRef="#br0" timeOffset="42250.416">12374 16524 1629,'6'21'185,"4"3"-133,12 31 53,11 16 120,3 8-52,10-5-68,0-5-36,5-10-24,3-10-23,-5-12-5,-3-8-7,-8-9-8,-8-1 5,-7-1-7,-1-4-38,-2 8-64,3-5-145,-1 8-268,29 27-339</inkml:trace>
  <inkml:trace contextRef="#ctx0" brushRef="#br0" timeOffset="42667.44">13309 16583 1837,'0'-2'524,"0"0"-422,0-2-57,0 4-17,-2 0-26,2 4-2,-1 3-27,-2 14-5,-3 18 8,-9 12-37,3 12-53,-2-7 36,-3-10 3,1-9-32,-2-9-35,2-9-34,2-7-140,8-5 41,9-10 52,7-3 131,10-4 92,8 0 215,2 1 88,3-1 3,-8 7-24,-4 3-65,-8 10-49,-5 5-57,-5 15-43,-2 18-26,-4 13-18,-3 13-15,1-6-8,0-5-1,3-16-5,4-13-47,1-14-91,3-13-130,3-11-212,19-76-864</inkml:trace>
  <inkml:trace contextRef="#ctx0" brushRef="#br0" timeOffset="42863.451">13609 17032 1146,'0'2'996,"1"0"-886,4 6-88,1 4 29,6 11-7,-2 9 11,-2 12-17,1 2-23,-3 5-5,4-6-10,-3-4-10,0-15-28,-2-10-11,-2-9-58,0-8-8,2-14-37,6-18-221,39-149-588</inkml:trace>
  <inkml:trace contextRef="#ctx0" brushRef="#br0" timeOffset="43008.46">13880 16972 840,'22'-20'532,"-2"4"-201,21-17-5,-4 17-44,-10 9-131,-8 8-67,-7 13-34,-3 8-20,-3 13-8,0 9-14,0 8-8,1 7-1,2 2-38,2 3-81,1-1-249,14 66-597</inkml:trace>
  <inkml:trace contextRef="#ctx0" brushRef="#br0" timeOffset="43495.487">14583 16123 2177,'2'-6'276,"4"5"-234,15-5-42,7 9-6,6 1-2,0 10 7,-7 3-13,-10 4 14,-1 5-9,-10 8 1,-12 11-128,-12 13-217,-67 103-452</inkml:trace>
  <inkml:trace contextRef="#ctx0" brushRef="#br0" timeOffset="43793.504">14623 16624 294,'13'-8'1344,"6"-1"-1041,15-12-140,14-3-49,0 2-63,-3 8-34,-7 11-17,-8 12-9,-10 14-82,-9 15-86,-11 21-23,-13 15-31,-11 16-39,-10 4 156,-11-1 114,-3-7 84,-3-13 144,5-12-15,9-15-69,10-10-64,11-15-5,11-9 25,13-11-53,9-2 47,13-6 56,14-4-51,7-9-34,5-8-35,1-8-18,-2-7-11,-3-2-1,-12-3-87,29-82-475</inkml:trace>
  <inkml:trace contextRef="#ctx0" brushRef="#br0" timeOffset="44004.516">15327 15901 1388,'4'18'130,"0"4"-98,5 23 20,1 11 125,-4 3 60,2-8-27,-8-4-93,-7-10-76,1-1-41,-3-1-62,-3-3-253,-34 28-595</inkml:trace>
  <inkml:trace contextRef="#ctx0" brushRef="#br0" timeOffset="44122.5229">15138 16179 1437,'2'6'539,"4"8"-539,7 7-124,53 44-251</inkml:trace>
  <inkml:trace contextRef="#ctx0" brushRef="#br0" timeOffset="44252.5309">15653 16097 1731,'-15'10'3,"-3"7"-3,-21 24-98,-7 14-275,-81 132-396</inkml:trace>
  <inkml:trace contextRef="#ctx0" brushRef="#br0" timeOffset="44469.543">15219 16652 1585,'1'13'293,"2"12"-142,4 24 58,7 11-80,0 12-26,2 3-46,0 4-27,-1-4-16,0-7-13,-1-13-1,-4-14-36,0-15-63,-3-15-177,0-11-328,-29-60-411</inkml:trace>
  <inkml:trace contextRef="#ctx0" brushRef="#br0" timeOffset="44829.564">15295 16624 1491,'6'-8'264,"3"-1"-206,12-13-34,3-3 68,8-1-43,1-1-14,1 7-1,-2-1-4,-4 7 32,-4 10 7,-3 0 3,-5 12 36,4-4-39,-2 6-50,1 8-18,1 1 8,5 16-8,5 12-1,0 7 0,2 4 0,-3 7 15,-9 5 16,-6 1 25,-8 7-7,-9 6-10,-9-1-9,-3-5-4,-1-4-14,-2-5-12,7-3 0,2-14-30,-1-3 9,3-17-37,4-19-38,0-7-131,2-12-85,-18-58-383</inkml:trace>
  <inkml:trace contextRef="#ctx0" brushRef="#br0" timeOffset="45145.582">15486 16801 2067,'6'-2'255,"3"0"-197,6-5 10,11 1-16,2-3-29,7-1-7,-1-3-16,-2 3-3,-6 3-55,-9 6-91,-11 2-95,-9 14 32,-9 11 104,-12 14-40,-8 6 52,-6 2 96,2-3 175,7-4 11,9-8-51,8-10-42,10-10-19,4-8-23,9-4 34,12-2-16,9-4-36,4-4-33,6 1-28,1-1-227,0-5-281,54-35-799</inkml:trace>
  <inkml:trace contextRef="#ctx0" brushRef="#br0" timeOffset="45513.6029">16318 16005 1872,'-3'0'233,"2"2"-155,-4 2 57,1 9-38,1 11-26,6 14-23,1 12-2,2 11-20,-1 4-20,-7-1-5,-4 6-1,-7 4-24,-4-4-54,0-9-101,0-10-64,4-19-215,7-11-24,5-16 368,5-10 114,14-13 183,7-5 177,8-10 92,3-3-175,3-3-109,1 2-78,8-1-39,-2 5-19,-5 4-23,-9 9-9,-9 8-9,-10 10-75,-3 16-180,-14 16-277,-51 103-530</inkml:trace>
  <inkml:trace contextRef="#ctx0" brushRef="#br0" timeOffset="45704.614">16157 16958 2074,'3'-10'372,"8"-8"-270,11-15-75,17-6-8,13-2 4,9 7-7,5 5 4,4 5-5,4 7-8,-6 5 3,-9 4-10,-12 5-2,-16 3-49,-8 3-87,-4 18-488</inkml:trace>
  <inkml:trace contextRef="#ctx0" brushRef="#br0" timeOffset="45933.6269">16600 16276 1846,'-12'54'234,"-11"112"-61,12 2-20,5-58-33,9-8-29,-3-54-37,-3-4-22,2-5-14,-4 43-11,-4-7-7,-4-3 0,-10-1-70,-4-7-61,-4-3-218,-46 53-302</inkml:trace>
  <inkml:trace contextRef="#ctx0" brushRef="#br0" timeOffset="46116.6369">16505 17185 1955,'22'22'328,"-1"3"-145,23 22-45,-4 4-37,7 5-26,-3 0-44,-1-1-10,4-2-21,-4-8-47,-5-6-57,-5-3-122,12 19-793</inkml:trace>
  <inkml:trace contextRef="#ctx0" brushRef="#br0" timeOffset="47495.716">4928 13595 1202,'-5'8'159,"0"3"-124,-3 11-34,-3 8-1,2 7 1,-4 5-1,-5 10 1,-5 0 1,-2-1 11,4-5 1,4-9-7,7-7-7,9-7-6,5 1-11,10 1 7,13 6 9,3 2-11,5-2 12,-3-1-1,-6-2 1,-9 3 0,-14 7 16,-12 13 4,-9 10 13,-17 13-8,-10 12-11,-4 6-14,-4 2 6,-1-4-5,15-3-1,10-13 0,12-15-8,16-12-5,8-10 1,11-7 1,4-6-1,8 4 11,6 6-1,3 15 2,1 18 0,10 73 0,-18 36 0,-14 0 0,-12-74 47,-1 6 62,-7 2-8,-4 3 22,-5 9-24,-5 18-39,4 16-6,-10 20-30,6 11-14,16-6-9,10-45 5,4-21 5,0-70-2,-2-9 1,4-7-8,19 25-1,4-17-1,6-9-124,81 21-417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1T03:12:47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6875 3879 696,'-4'-4'191,"1"-1"67,-6-2-111,-2-3-21,3 0-48,2-2-41,2 6-14,-1-1-5,1 1 0,3 2-5,1 1-7,3 3-6,1 0-18,2 3-4,6 4 16,7-3 6,5 2-1,5-1 1,3 2-1,4 3 1,3-4 0,11 4 0,13-3 1,52 3-1,30 2 0,16-6 0,-45-2 0,5-4 0,1 2 0,-1 0 0,-11 4 1,-4-3 5,-2 0-6,6-3 0,11 0-1,5-6 0,-5-2 0,3 0 0,6 2 1,-3 5-1,-12 6 1,-2-7 0,-4-4 0,0 0-2,-5 3-4,2 6 5,-8 2-5,1-4 0,6-5 5,-1 1 0,1-1 0,-1 11-8,-4 0 8,-15 0 1,-53-3 0,0 0-1,-4 4-1,25-1-8,0 4 10,-5 2-6,2 1 6,1 0 0,-1 1 0,1 4 0,-7 0 0,-5 3-6,-3-1 6,-5-4 1,-6-3-1,-1 0-1,-9-2-45,-11 4-203,-75 18-717</inkml:trace>
  <inkml:trace contextRef="#ctx0" brushRef="#br0" timeOffset="53298.048">17951 1624 1120,'-8'-18'217,"2"7"-97,-4-14 17,4 18-34,2 5-13,-1 2-27,1 4-18,-1-3-21,1 5-24,-1 10-11,-4 11 10,-6 17-6,-6 8 7,-4 12 1,-7 12 0,-6 3 0,-1 7 5,3 0-6,9-14-25,9-11-38,11-20 9,14-13-6,11-7 24,11-13 26,15-8 8,6-6 1,1-2 0,-4 0 1,-10 11-2,-14 10-10,-5 15-1,-18 15 4,-18 22 8,-15 17 1,-45 64-1,-30 32-67,13-11 50,76-121 11,6-7-8,9-3-8,-10 29-35,19-12-52,11-13 41,11-5 39,11-3 14,7 2 7,3 3-5,2 6 7,-3 4 7,-6 12 6,-10 2 19,-15 6 41,-9 11 20,-10 12 40,-9 2 18,-5 4-78,-8-6-38,0-11-15,4-19-13,6-15-117,8-19-216,37-72-563</inkml:trace>
  <inkml:trace contextRef="#ctx0" brushRef="#br0" timeOffset="53852.08">18848 2015 667,'-5'-3'674,"2"3"-493,-3 0-112,2 3-19,-1-2-10,-6 8-28,-5 13-12,-7 13-1,-3 16-8,2 8 1,2 4-7,13-3 14,8-1-10,11-10 10,20-12 0,17-12 1,8-18 0,9-14 2,5-21 16,-3-17-2,-1-10 5,-7-10-3,-5-9-1,-11 3-2,-10-4-2,-8 1-5,-16 6-7,-12 2 14,-13 7 0,-10 14 11,-13 8 62,-8 10-25,-12 16-46,-2 12-12,-6 15-5,2 8 0,11 5-1,10-3 0,13 4-68,15-1-172,14 7-211,17 45-619</inkml:trace>
  <inkml:trace contextRef="#ctx0" brushRef="#br0" timeOffset="54079.0929">19113 2035 1447,'-4'2'363,"4"-2"-294,0 4-69,5 0-34,4 5 19,3 7 9,9 8 5,7 2 1,4 1 1,2-4 1,0-1 4,-2-8 3,-2 4-9,-7-3-24,0 1-249,-6 13-422</inkml:trace>
  <inkml:trace contextRef="#ctx0" brushRef="#br0" timeOffset="54321.107">19775 1779 1472,'-1'-5'204,"1"3"-74,-2-4-79,2 6-25,-1 0-26,1 4-19,-5 7-23,1 6 17,-8 16-5,-5 15-84,-8 6-140,1 5 2,1-6-76,-13 35-329</inkml:trace>
  <inkml:trace contextRef="#ctx0" brushRef="#br0" timeOffset="54523.118">19786 2016 506,'4'-4'223,"-1"3"-64,3-1-91,-2 2-44,-4 2-8,1 6 17,-1 8 24,-1 6 3,-1 9 17,-1 5-7,-2 3-34,2-4-15,3 0-6,0-5-7,6-5 4,3-2-12,3-4 0,4-6-161,26-19-392</inkml:trace>
  <inkml:trace contextRef="#ctx0" brushRef="#br0" timeOffset="54903.14">20200 2084 1116,'0'0'459,"0"0"-395,0 0-64,0 4-25,0 10-11,-1 2 30,1 13 6,-3 4 1,3 2 0,0 0 0,0-5-1,0-8-14,0-10-26,0-7 1,4-10 27,5-11 12,2-10-1,10-15-4,1-10-27,6-4-2,-2 6 20,-3 10 14,-6 14 0,-8 15 30,-5 6-30,-1 11-30,-1 3 5,4 8 25,1 6 32,0 3 9,-2 1 2,3 0-4,-5 1-28,1-6-1,1 3 8,-1 3 8,-4 0-26,2 1-168,2 38-552</inkml:trace>
  <inkml:trace contextRef="#ctx0" brushRef="#br0" timeOffset="55790.19">21052 2124 1410,'0'-3'213,"0"2"-145,0-3-68,2 4-20,2-2 7,10 0 2,14-1 10,17-4-5,19-1 5,5-2 1,2-2-1,2 0 0,-4-1 0,0-1 1,-4 0-1,1 3 1,-8-5 1,-6 4-1,-14 1 0,-12-1 1,-13 8 5,-8 0 29,-6-2 82,-5-6-54,-3 0-48,-5-5-6,-5-3-9,-3 1 0,-3-7-8,0 1-31,-3-2-16,0 1-22,4 0 49,2-1 8,4 3 19,3 5-1,6 7 1,3 2 1,4 9-1,2 2-24,3 5-26,6 6 22,7 7 22,6 3 5,9 3 1,3-1 1,1 1-6,-5 3 0,-1 1 0,-5 4-5,-6 1 11,-6 1 0,-3 1-1,-8-3 1,-2-2 1,-9 1 14,-5 5 12,-19 8-5,-15 13-22,-15 6-127,-135 75-643</inkml:trace>
  <inkml:trace contextRef="#ctx0" brushRef="#br0" timeOffset="56932.256">23265 1804 1251,'0'-2'293,"-3"0"-146,0 0-81,3 2-50,-4 0 10,-1 2 10,-3 3-30,-12 5-1,-4 2-5,-10 15-2,-13 7 1,-10 9 0,-5 12 1,-10 6-1,5 1 1,2-1 0,6 0 0,14-14 1,14-11-1,12-14-1,10-15-14,12-3 1,0-4 5,10 0 2,4 7 7,17-6 0,12 1 1,15-5 0,50-8 1,14 5-1,-85 9 0,-3-2-1,34 1 0,-2 2 5,-16 0-4,-8-4-2,-9 3 0,-15-3 1,-7-3 0,-8-1 0,-5 4 45,-2-7 124,-4-4-13,-6-10-111,-11-9-24,-5-5-20,-11 1 11,-5-1-12,-3 4-1,-3 4 0,4 1-1,2 6 1,10 7 0,3 3-1,3 4 1,11 6-1,3 0-11,2 2 11,5 0-4,2 0 0,2-2 5,0 3-59,4 4-106,2 6-41,6 11-168,34 21-499</inkml:trace>
  <inkml:trace contextRef="#ctx0" brushRef="#br0" timeOffset="57165.2689">23863 2092 1365,'0'-4'247,"0"0"-146,0-1-58,0 5-23,-2 0 17,1 1-13,0 1-7,-3 0-17,-3 4-1,-11 12 1,-11 5 5,-15 12-5,-7 5-53,-7 4-189,-73 61-218</inkml:trace>
  <inkml:trace contextRef="#ctx0" brushRef="#br0" timeOffset="57420.284">23750 2214 794,'7'-4'167,"-1"4"-115,5-4-41,-4 8-11,-2 1 0,-1 11 14,-1 3 32,-6 9-14,-4 5-4,1 3 11,-2 3 17,0 1-7,-2-2-2,4 0-17,4-5-6,0-5-12,4-5-12,5-4 8,6-8-7,7-3 7,11-8-8,10-12-149,79-70-330</inkml:trace>
  <inkml:trace contextRef="#ctx0" brushRef="#br0" timeOffset="57810.306">24239 2196 940,'-2'2'208,"2"-2"-103,-1 4-61,0 4-43,-1 9-1,0 3 31,0 13 1,-2 2-19,0 5-1,1-5 0,-1 1-6,-3-5 0,1 0 6,2-10-1,0-7-4,1-7-5,3-6 4,0-2 12,4-5-2,5-9-16,9-15-9,9-15 3,10-13 0,2 1-2,2 4 1,-3 12 7,-6 12 0,-8 13 16,-8 12-10,-7 7-6,-3 6 0,0 8 17,1 7 57,-3 6 22,-3 7 0,2 1-33,-6 0-35,3-4-7,0-5-12,5 0-9,-1-5 0,0 3-108,8 25-403</inkml:trace>
  <inkml:trace contextRef="#ctx0" brushRef="#br0" timeOffset="70767.0469">18755 3440 875,'-5'-6'358,"4"-3"-209,-4 0-89,2-1-5,3 2 29,-5 0 32,2 3 2,1 2-47,0 1-14,0 2 4,1 0-2,1 0-11,-1 0-5,1 0-10,-2 0-1,2 0-13,0 0-7,0 0-10,0 0 7,0 0-8,0 0 0,0 0-1,0 0 0,0 0-11,2 0-7,-2 2 0,1-2 2,4 0 4,8 0-6,10-3 17,10 0 0,8-2 1,0-2 0,-1 3 1,-3-3-1,-1 4 1,-2 2-1,-2-1 0,-6 2 0,-4 0 0,-5-2 0,-1 0 1,-3 0-1,-3-2 5,3-4-5,-5 4-6,-2 1 4,-3 1-49,-3 2-45,-1 0-78,-4 4-205,-43 15-696</inkml:trace>
  <inkml:trace contextRef="#ctx0" brushRef="#br0" timeOffset="71360.081">18720 3570 588,'0'0'518,"0"0"-371,-1-1 6,1 1-8,1 0-23,-1 0-29,0 0-30,0 0-26,3 0-22,-3 0-15,3 1-7,7 3-19,10 4 20,7 5 6,9 2 0,3 2 0,1-3 0,0 0 1,-6-5 0,-2 0 0,-3-4 0,-6 2-1,-6-2 1,-3 0-1,-8-2-2,-4 1 1,-2 0-6,-8 9 7,-9 9 18,-16 19-6,-15 14 9,-13 8-9,-9 0-10,10-10-1,6-9 0,11-13-1,15-6 2,8-10-1,9-6-1,6-6 0,3 0 1,4-3-1,0 0-1,1-3-8,5 3-7,5 0 1,15-6 14,10-2 1,11-3 1,7-5 5,-5 0-5,-4 3 1,-8 1 10,-6 8-11,-3-3 5,-6 4-5,-6 2 0,1 1-1,-5 1 2,3 2-2,2-2-23,-2 5-234,16-22-585</inkml:trace>
  <inkml:trace contextRef="#ctx0" brushRef="#br0" timeOffset="71705.101">19443 3469 1188,'0'1'180,"0"-1"-165,0 0-15,0 6-36,0 4 14,0 13 22,0 8 17,-2 11 36,-2 9-1,-5 6 10,-2 8 8,3 5-29,-2 3-19,0 4-11,-2-2-1,1-1 2,2-6-12,2-5 0,-1-10-43,6-6-41,0-12-36,2-7 18,0-13-38,4-13-103,13-37-319</inkml:trace>
  <inkml:trace contextRef="#ctx0" brushRef="#br0" timeOffset="72087.123">19383 3435 766,'10'-15'87,"1"4"-66,9-16-15,3 5 5,3 5 43,-6 5-8,-1 8-14,0 6-4,-5 6 11,1 2 9,5 6-4,3 3-1,4 4 26,1 3-39,1 0-16,-6-3-5,-4 2 16,-9-3 7,-5-2 2,-5 6 44,-8 3 72,-11 0-16,-6 4-26,-9 3-36,-5 1-18,-3 2-36,3-7-8,6-3-9,11-6-1,5-3-138,11-2-189,19 10-167</inkml:trace>
  <inkml:trace contextRef="#ctx0" brushRef="#br0" timeOffset="73732.2169">19463 3257 779,'-4'-4'367,"1"4"-152,-6-3-68,5 2 1,1-3 7,3 0-56,0 3-45,1-4-38,1 5-15,5-4-1,6-5-10,8-5 9,2-6-5,5 2 4,1 5 1,-4 1 0,2 1-6,-2 6 5,6 2 1,5 2-5,3 1 5,2 1 1,0 2-1,-4-1 0,-2 1 0,-9-3 0,-2 1 0,-7-1 1,-2 0 0,-8 0 0,1-1 1,2-3 0,7-1 7,2-5-2,-3-3-5,2 6 7,-8-2 1,-2 4 6,-5 0 18,-5 2 76,-2-4 19,-3-4-68,-9-8-38,-6 1-14,-8-5-7,-2 2 0,-1 2 1,4 0-1,6 1 0,0 2 0,8 2 0,-5 2 1,10 2-1,0 5 0,3 1-1,4-2 0,1 5 0,2 1-6,0 0-10,5 1-17,5 7-20,7 2 35,11 5 12,13 3 6,6 7-1,3-5 1,-5 6-1,-6-1-7,-7 2 1,-10 1 1,-3 1 0,-8-2 4,-5 4-4,-3-4 5,-3 2 1,-3-3 5,-3 1 6,-5-1 1,-4 1-2,-6 2-10,-6 7-48,-4 3-238,-73 57-435</inkml:trace>
  <inkml:trace contextRef="#ctx0" brushRef="#br0" timeOffset="74402.255">18713 4398 1013,'-3'-9'362,"0"4"-146,2-12-128,-2 10-40,3 2-12,0 3-9,0 2-16,0 0-11,0 0-9,-2 2-6,1 0-3,1 0-15,-1 3 0,-3 7 26,3 2 7,-4 4 7,-1 4 2,-4-1-1,1 1 7,0-3-5,0 1-1,3-7-7,0-3 4,1 4-5,-4 0 0,1 0 10,-3 5-11,0 0-41,-2-3-148,4 2-147,-3-14-185</inkml:trace>
  <inkml:trace contextRef="#ctx0" brushRef="#br0" timeOffset="74830.28">18840 4235 139,'0'1'949,"-2"-1"-738,-1 3-130,2-2-28,-2 0-25,3 1-28,3 6-8,-2 8 8,4 6 1,1 1 7,0 1-7,4 3 5,4 0 2,5 4-7,-3 1 0,5 1 0,-6 3 0,0-1 0,-1 0 0,-7-5 0,0-7 10,-5-8-2,-1-2 13,-2-10 50,-1 0 72,-3-3 41,-4 3-1,-10 1-119,-6 2-41,-5 4-12,-7 0-3,0-7-8,4-2 5,0-2-6,4-2 2,2-4 4,7-3 1,3 1 2,1-1-9,5 3 0,3-2-1,2 2-23,4 4-57,2 2-124,14 5-481</inkml:trace>
  <inkml:trace contextRef="#ctx0" brushRef="#br0" timeOffset="75729.331">19080 4408 1092,'0'0'310,"0"0"-206,0 0-61,3 0-22,-3 4-21,0-4-9,1 3-16,2 3-1,-3 7 19,6 8 7,-6 5 0,0 1 0,0 2 0,0 4 0,0 2 1,0 1 10,0-1-4,-4 5-5,4 1 7,-2-8-3,2-3-6,0-7 2,0-9-1,2-8 0,-2-2-1,4-4 2,-4 0 8,0-6 7,6-8 20,4-13 8,4-17-15,5-16-18,2-6-1,3-2-2,-3 11-9,-1 9 1,-5 11 0,-8 15 5,-1 4-5,-4 8 23,-2 5 0,-2 0 21,2 5 6,-1 0-25,1 0-26,0 0 0,0 0 0,-1 4-12,1-4-4,0 0-4,0 1-17,0-1-38,1 1-24,0 3 0,1 1 7,2 0-110,-1 10-67</inkml:trace>
  <inkml:trace contextRef="#ctx0" brushRef="#br0" timeOffset="85738.904">20963 3949 1377,'-5'-8'155,"2"1"-109,-6-5 4,8 8 5,1-2 22,1 3 28,2-2 1,-2 1-13,0-2-48,4 2 6,-3 3-27,0-3-24,8 1 0,9-2-6,17-5 5,17 0 0,57-10 1,28 4 0,24-7 1,-54 1 0,-15 3 0,-9 2 1,-45 10-2,-5-1 1,-4 2-1,28-5 0,-15 1 1,-19 7 0,-10 0 0,-11 3-1,-5 0 12,-1 0 10,-6-3 16,-3-8-28,-7-4-9,-7-8-1,-6-3 0,5-3 0,-6 3-1,1-6-8,1 0 0,4-6-6,-2 6 8,2 1 5,5 6-7,2 3 4,4 2 5,3 8 1,6 5 1,4-3-2,3 10-11,9 0-17,6 4-1,13 6 19,11-2 8,7 11-5,-1 5-1,0 3 7,-9 7-7,-2 6-1,-4-2 2,-5 7-2,-7 6 7,-1-2-5,-13 4 7,-8-2 1,-13 0 12,-8 0-1,-11 0 5,-6-2-2,-3-8-3,4-10-11,6-9-1,10-12-57,5-20-178,-6-97-773</inkml:trace>
  <inkml:trace contextRef="#ctx0" brushRef="#br0" timeOffset="86557.95">22953 3175 1249,'-1'-5'237,"1"2"-111,0-1-79,0 4-37,1-3-4,1 3 8,5-3-13,10-3 8,11-8 34,11-1 4,8-2-20,3 2-9,2 6-12,3-2 1,-1 7-5,0 2 5,-2 4-7,-3 2 1,-7 4 1,-9-1-2,-5 0 0,-6-1-40,-11 0-90,-16 11-232</inkml:trace>
  <inkml:trace contextRef="#ctx0" brushRef="#br0" timeOffset="87277.991">22971 3282 279,'-2'-7'989,"1"-2"-779,1-8-35,6-5-144,8 3-31,5-4-1,3 4 0,2 6 0,-3 9 0,-2 6-11,2 4 10,-3 4-5,0 8 6,-1-3 1,-2 3-8,-5-2 8,6 3 1,-4-5-1,0 1 1,2-3 0,-1 2 0,-4-7 0,-2-2 0,-2 0 1,-2-3-1,-3 0 8,-3-2-1,1 0-7,0 2 14,1-2-3,1 0 0,-1 0-4,1 0-2,0 0-5,0 0 0,0 0-1,-6 8-9,-10 3 9,-11 14 6,-10 6 2,-10 6-2,1 2-5,1-5 0,6-3 0,8-5-1,7-8 6,6-7-5,10-4-1,4-4 2,4-3 8,4-2 4,0 1-1,-2-2-5,2 2-8,0 1-21,4-3 0,7 3 21,6 0 10,4 0-4,6-4 3,5 1 2,3 0 4,1 2-2,-1 1-4,7 0 6,-3-2-4,2 2 5,-4-4-15,-4 3 0,-7 1-1,-5-4 10,-9 0-2,-6 2-7,-5 1 5,-3-2 9,-2 3 9,0 0 0,-2-4 3,1 1-27,-3-7-95,2 4-79,-7-8-286</inkml:trace>
  <inkml:trace contextRef="#ctx0" brushRef="#br0" timeOffset="87755.019">23178 3695 994,'-4'-3'327,"1"3"-155,-1-2-95,1 4-47,1 1-29,0 6-1,0 8-12,-3 3 6,2 12 6,0-1 0,-1-4 1,1-1-1,-2-4 0,2-5 2,-3-1 5,0-2-7,-4 3-31,2-3-185,5 0-44,9-22-365</inkml:trace>
  <inkml:trace contextRef="#ctx0" brushRef="#br0" timeOffset="88134.041">23274 3736 917,'-2'-2'318,"2"2"-98,-2-1-107,2 1-13,2 0-7,0 0-45,-1 0-48,0 0-13,3 3-10,3 2 14,2 7 9,1 1 0,0 0-1,-1-2 0,-2 3 0,-2 1 0,1 1-5,-2 2 5,-1 0 0,0 3 0,-1-7 1,-2-1-1,-2-6 2,2-3-1,-1-4 12,-1 1 14,2-2 34,0 1 46,-3-2 19,-3 0-19,-7 0-73,-7-3-18,-1-2-6,-1 1-4,1-2-4,-1 0-2,5-2-10,1-3-44,4-1-86,3-5-81,8-3-96,46-57-256</inkml:trace>
  <inkml:trace contextRef="#ctx0" brushRef="#br0" timeOffset="88518.063">24063 3250 1071,'-1'0'462,"-1"3"-372,1-3-90,-1 4-27,-1 5-8,2 10 22,-2 8 13,-2 11 0,-1 10 11,-1 7-2,2 8-8,-1 5 5,-3 3 9,-1 3-9,-2-1 8,0-8-5,0-8 0,4-15-9,3-19-32,5-14-88,0-13 3,9-72-198</inkml:trace>
  <inkml:trace contextRef="#ctx0" brushRef="#br0" timeOffset="88817.08">24014 3227 1092,'2'4'70,"4"0"-70,5 6-30,9-2 30,2 3 22,1 1 7,-2-2 19,-1 2-17,-6 2 10,0-2-14,-1 3 0,-3-4 15,-1 6-12,-3-4-15,-2 2-8,-2 2 16,-4-8 10,-4 7 24,-3-2 45,-9 5-14,-8 1-35,-10 6-32,0-2-8,3-3-13,4-6-48,11-6-201,-5-5-278</inkml:trace>
  <inkml:trace contextRef="#ctx0" brushRef="#br0" timeOffset="89449.116">23865 2947 1127,'0'-4'198,"0"1"-38,0-2-83,1 1-49,2 2-28,8 2-10,3 6 8,5 0-4,9 6 6,3 4 1,2 0 10,2 1 5,3-7 11,3 2 26,1-6-11,3 0-9,6-6-12,-2-6 6,0-3 6,-7-4-17,-7 3-4,-13 0 2,-7 3 7,-11 4 28,-4 3 68,-3 0 24,-4-4-16,1-1-79,-5-7-28,-2-5-7,0 1-10,-2-3 0,0-2-1,-4 0-7,2-2-11,-5 1-8,2 6 14,4-2 12,1 7 0,8 2 1,2 2 0,5 4-1,2 3-39,2 0-12,8 3-6,6 7 43,9 2 14,7 4 0,0 1 0,-1 6 0,-6-1-6,-3 0 0,-6 1 4,-6 2 1,-3 3 0,-3 2 1,-2 3 2,-8 2-1,-2 4 8,-4 6-9,-13 6-15,-5 4-193,-69 65-372</inkml:trace>
  <inkml:trace contextRef="#ctx0" brushRef="#br0" timeOffset="90050.15">22789 4206 1106,'-1'0'192,"-1"0"-119,-1-1-28,3 1 3,1 0-22,3 0-26,6 0-29,12 0 29,10 0 44,15 0 8,10 0 5,12-3 2,51-3 11,30-8-10,26-4 8,-46 0-22,2 3-7,-6 5-16,-14-3-2,-13 10-9,7-4-6,-5 0 1,-10 0 8,-53 7-14,-4 0 0,-5 0 0,23 0 1,-16 0 10,-14-2-12,-13 2 1,-10 0-1,-9-2-81,-70-5-437</inkml:trace>
  <inkml:trace contextRef="#ctx0" brushRef="#br0" timeOffset="90389.17">23377 4473 1024,'0'0'214,"0"1"-181,0 2-33,-2 1-16,0 0 16,-2 0 17,-2-1 6,-1 9 7,-4 5 22,1 5 4,-5 2-28,5-2-19,5-9-3,2-7-5,5-2-1,4-8-47,3-2-143,40-45 16</inkml:trace>
  <inkml:trace contextRef="#ctx0" brushRef="#br0" timeOffset="91039.207">23453 3821 504,'0'0'228,"0"0"-144,0 1-3,0-1 28,0 0-32,0 0-38,1 4-39,2 0 0,0 3 0,2 5 2,-1-1 8,1 0-4,-1 4 5,3 1 5,-1 2-5,4-1 4,-3-1 0,2 2-9,-2-5 1,-1 1 4,2 0-11,-3-6 0,-1-3 0,-3-1 2,-1-4 11,0 0 17,0 0 33,2-1 23,-2-2 41,2-1 26,0-2-13,6-7-49,6-14-67,6-8-18,9-11-5,0 1-1,0 4 1,-4 9-1,-10 13 6,-6 9-5,-8 4 7,-2 6-7,-1 2-1,0 2-9,0-4-7,1 3-37,-1-2-73,1 3-135,-4 4-66,-16 11-676</inkml:trace>
  <inkml:trace contextRef="#ctx0" brushRef="#br0" timeOffset="91754.2479">23559 4291 971,'0'0'186,"0"-2"-37,0 2-41,-1 2 7,1-1-11,-4 2-59,3 0-45,0 1-16,-3-1-3,3 4 14,-6 6 5,-3 5 27,-5 15 0,-10 9-3,-6 4 0,-8 8-12,2-5-3,4-1-1,8-10-7,6-9-1,9-9-5,6-10-61,4-3-78,4-6-97,30-6-221</inkml:trace>
  <inkml:trace contextRef="#ctx0" brushRef="#br0" timeOffset="92181.272">23631 4322 1214,'1'-1'290,"-1"1"-193,0-2-83,3 4-14,0-1-27,1 5-14,5 0 26,5 7 15,1 7 11,0 3 4,3 2-8,-5 0 2,2 2-8,-3 8-1,6 6 1,-3 6 0,2 8 6,0-2-6,-2-1 5,-5-12-5,-1-12-1,-3-10 0,-5-11 1,-1-6 33,-2-1 100,-6-1 73,-4-2-3,-11-2-140,-12-2-37,-7-9-18,-5 0-3,0 0 3,0 1-9,7 0-5,-1 2 4,5 1-21,12 3-35,3 5-63,12-2-105,9 2-282,17-34-585</inkml:trace>
  <inkml:trace contextRef="#ctx0" brushRef="#br0" timeOffset="92648.299">24048 4408 1318,'0'0'271,"0"0"-140,0 0-68,0 0-6,0 0-18,0 4-39,2 3-35,1 7 9,3 8 21,4 8 5,-1 7 1,3 8 8,-4 0 1,-1 3 4,-1 4 8,-2 5-2,0-5-7,-3-4 4,0-9-10,1-11-5,-2-9-1,0-7 8,0-6-8,0-5 13,3-2-2,0-2 18,0 0 63,0-7 12,7-12-57,6-18-35,6-20-4,10-11-8,0-4 0,2 1 0,2 12-1,-4 9 4,-2 12-3,0 8-1,-6 7 0,-4 11-12,-8 4-47,-4 10-104,-3 4-92,-2 6-214,-27 14-478</inkml:trace>
  <inkml:trace contextRef="#ctx0" brushRef="#br0" timeOffset="103795.9359">26105 3646 1209,'-3'-5'158,"3"4"-89,-4-5-69,6 6-19,0 2-3,3-1 7,-1 5-3,6 6 17,3 6-1,-1 5-8,3 6 8,0 5 2,-3 2 0,1 4 0,1 11 9,-1 12 5,-1 9 5,0 15-7,6 60-12,-12-96 9,10 47-7,0-13-1,7-21-1,-4-15 0,-2-17 2,-1-13-2,-9-8 0,-2-11 6,1-7 150,12-21 108,12-22-158,43-70-61,-39 69-34,35-51 5,45-53-10,28-6-4,23-4-2,-61 74 0,-13 17 0,-52 48-84,-2 7-155,82-30-277</inkml:trace>
  <inkml:trace contextRef="#ctx0" brushRef="#br0" timeOffset="115558.609">2487 4922 349,'0'0'225,"-2"0"-103,2-3-58,2 2-64,2-7-52,30-18-212</inkml:trace>
  <inkml:trace contextRef="#ctx0" brushRef="#br0" timeOffset="116188.645">2155 4679 1318,'-6'-10'184,"4"5"1,-9-2-80,10 7-73,-1 3-32,2-2-15,-1 9-18,2 8 12,2 13 21,4 18 0,-1 11 0,2 7 0,-2 4 1,1-1 0,-5 1 5,-4 0-5,-2-6 5,1-11-4,1-9-1,2-9 8,2-13-8,1-7-1,1-9-55,1-4-131,1-9-96,4-85-326</inkml:trace>
  <inkml:trace contextRef="#ctx0" brushRef="#br0" timeOffset="116601.669">2142 4721 1232,'-1'-1'229,"1"0"-77,-5-6-99,11 7-53,6 0-13,15 0 12,16-4 1,15-2-1,8-7 1,1 0 0,-10 4 0,-5-1 0,-12 3 0,-4 6 0,-6 1 0,-5 0 0,-2 4 0,-3 4 0,-2 4-1,-1-1-8,-2 7 8,-1 0-8,-4 8 0,-3 7-4,-5 2 10,-2 4 3,-5 3 54,-5-1 18,-8 8-20,-2 0-2,-6 6-14,0-3-20,1 2-4,6-4-10,3-9-1,5-8 5,6-11 3,1-10-8,2-2-1,-1 0-43,-4-4-70,-7-1-193,-54-16-369</inkml:trace>
  <inkml:trace contextRef="#ctx0" brushRef="#br0" timeOffset="116804.68">2318 5019 1370,'3'-1'231,"9"-7"-178,6-2-41,12-1-11,6-4 1,7 2 4,0 5-5,2 2-1,-2 9 0,-4 4 1,-6 3-1,-11 4-8,-10 9-166,-18 9-118,-91 91-330</inkml:trace>
  <inkml:trace contextRef="#ctx0" brushRef="#br0" timeOffset="117005.692">2287 5341 1155,'0'-2'379,"0"2"-199,0-4-114,3 4-48,9 0-18,6-4 0,15 2 0,12 1 1,9-3 0,3 2 1,0-1 4,-4-4 0,-9 0-5,-7-2-1,-12 2 0,-11-7-153,-17-60-389</inkml:trace>
  <inkml:trace contextRef="#ctx0" brushRef="#br0" timeOffset="117375.713">2542 4459 1577,'-6'0'288,"3"0"-189,0 0-98,0 14-1,-5 11-1,-2 24 0,-2 23-7,-5 73 8,1 27 1,8-4 0,2-54-1,6-12 1,2-55 0,2-8-1,0-2-1,5 30 0,5-12-12,6-15-5,2-14 4,7-10 13,2 0 1,3-9 6,4-3-5,2-4 11,-1-7 5,-3 1 19,-4-8 1,0 3-10,-4-3-15,1-3 8,-1-4-10,-2-2-1,2-3-9,-3-4-31,2-6-271,22-98-725</inkml:trace>
  <inkml:trace contextRef="#ctx0" brushRef="#br0" timeOffset="117600.726">3145 4931 1389,'0'0'365,"1"-2"-215,2 1-123,6 1-26,12-9 0,12 4 8,19-3-7,11-3 7,8-2 6,5 1-2,-8-1-4,-1 0 5,-11 3-7,-4-2-6,-7 10 5,-3 0-6,-9 4-7,-9 6-229,-13-15-529</inkml:trace>
  <inkml:trace contextRef="#ctx0" brushRef="#br0" timeOffset="117861.741">3415 4525 1503,'-4'5'243,"1"12"-208,-1 16-35,0 21-14,2 14 2,5 9 2,3 4 9,3 3 1,-1 8 12,5 58-3,-6 7 5,-5-111 4,0-4-8,2 45 2,-1-9-1,0-15 5,-3-18-15,3-19-1,-3-15-90,2-11-98,-7-67-143</inkml:trace>
  <inkml:trace contextRef="#ctx0" brushRef="#br0" timeOffset="118066.753">3438 4901 1487,'-7'1'299,"-3"5"-200,-10 11-65,-2 5-4,-8 16 3,-2 7-9,-2 11-13,1 9-10,5 5 8,1-5-2,8-5-7,7-12-73,10-14-136,4-12-248,26-38-234</inkml:trace>
  <inkml:trace contextRef="#ctx0" brushRef="#br0" timeOffset="118262.764">3544 5034 1386,'8'6'127,"4"7"-106,4 8 15,8 7 45,-3 2 17,2 2-35,0-1-12,3-4-17,3 1-11,-2-4-7,1-6-2,1-2-4,-1-5 5,-4-6-15,-1-5-43,-3-9-254,13-76-561</inkml:trace>
  <inkml:trace contextRef="#ctx0" brushRef="#br0" timeOffset="118699.789">4127 4657 943,'2'-4'707,"0"4"-572,-1 0-97,1 0 13,-1-3 24,2 6-48,9-3-27,5 4 0,10 6 0,3 5 1,2 5 0,-4 9-1,-6 5-7,-8-1-17,-14 5-24,-12-1 22,-10 0 20,-12 0-15,1-7 0,4-7-7,10-11 28,12-6 3,7-6-3,10-8-1,8-2-14,9 0 7,6 1-4,3 8-3,1 9-3,-2 4 2,-5 10 10,0 13 6,-9 8 13,-3 10 16,-11 6 19,-7 5-2,-7-1-4,-15-1 2,-5-6-2,-15-1-12,-6-4-11,0-12-2,1-9-4,12-15-11,6-9-2,3-19-130,5-13-187,-28-112-294</inkml:trace>
  <inkml:trace contextRef="#ctx0" brushRef="#br0" timeOffset="118920.801">3973 4957 1081,'0'-4'369,"0"1"-82,-2-3-115,2 7-77,0 1-68,0 4-27,0 4-40,0 8 19,2 19 21,-4 9 8,-6 12-1,-8 12 10,-11 5 1,-5-1-6,-1 0 0,2-6-5,2-12-7,14-11-52,5-15-164,11-15-135,13-19 58,53-86-372</inkml:trace>
  <inkml:trace contextRef="#ctx0" brushRef="#br0" timeOffset="119094.811">4099 5245 814,'22'-14'267,"-3"9"-77,21-3-71,-6 11 13,0 16-17,-2 8-32,-2 18-25,2 3 10,5 10-7,1 0-7,5-3-27,5-6-6,8-1-6,2-9-6,1-8-9,4-4-120,-3-16-175,62-58-393</inkml:trace>
  <inkml:trace contextRef="#ctx0" brushRef="#br0" timeOffset="119335.825">5221 4453 1776,'-9'-8'272,"0"3"-155,-7-2-69,2 9-38,-8 12 2,-4 11-10,-9 22-1,-7 18 0,-5 20 0,-7 4 13,-8 2-14,-7-2 1,3-10 6,5-12-7,14-13-16,14-10-85,13-10-154,12-21-350,36-49-419</inkml:trace>
  <inkml:trace contextRef="#ctx0" brushRef="#br0" timeOffset="119500.835">4979 4989 507,'3'3'725,"-3"3"-668,4 8-44,-2 11 61,-4 12 146,-5 11-34,-4 9-81,3 4-52,1-1-32,1 1-3,4-2-3,7-10-15,9-13-42,14-16-149,95-69-462</inkml:trace>
  <inkml:trace contextRef="#ctx0" brushRef="#br0" timeOffset="119716.847">5424 4846 1687,'-6'15'235,"-4"6"-191,-8 28-43,-1 22 0,-1 68-1,20 32 2,17-4 10,-1-124-6,-2-6 0,6-7-5,16 26 11,6-12-2,1-25-10,-1-17 0,-1-24-31,-2-26-104,-1-18-181,34-159-234</inkml:trace>
  <inkml:trace contextRef="#ctx0" brushRef="#br0" timeOffset="119876.856">5766 4981 847,'-14'-5'535,"0"2"-265,-16 0-85,-1 18-113,-9 14-35,-8 20 26,-7 13 8,-4 11-23,-8 8-17,-3-7-7,6-5-9,7-12 0,14-14-15,16-12-33,18-11-343,51-50-816</inkml:trace>
  <inkml:trace contextRef="#ctx0" brushRef="#br0" timeOffset="120558.895">6192 4477 1899,'-19'0'220,"4"2"-167,-15 0-41,10 3-12,11 1-8,10 0-20,14 4-2,11 3 28,13-3 2,9 0 6,8-8 2,0-8 2,-1 0-9,-6 1 5,-8 1-5,-4 1 4,-10 3-4,-4 0-1,-9 2-2,-8-1 2,-4 2-1,-5 2 0,-8 8 1,-14 11-6,-18 14-47,-14 14-37,-11 19 24,-4 3 41,0 4 14,3-3 10,14-12 0,12-14-1,15-20 2,16-13 0,9-10 0,6-6-7,6 0 6,13-6 1,11 0 1,9-4 5,6-1-5,-5 0-1,-2 1 0,-9 6 0,-8 7-1,-3 1 0,-5 5-7,-2 4 8,3 0-1,0 6 1,4 0-1,-2 2 0,4 2 0,-3-3-7,-7 0-10,-2 1 13,-11-2 5,-7 3 40,-8 4 83,-11 3 15,-8 5-46,-8 3-41,-4-3-20,0 0-8,1-4-13,6-4 4,5-9-8,6-1-6,6-12 9,5-4-9,4-10-7,5-17-83,6-15-164,42-166-427</inkml:trace>
  <inkml:trace contextRef="#ctx0" brushRef="#br0" timeOffset="120909.915">6908 4474 1216,'-1'3'327,"1"-1"-244,-3 1-77,-1 11 16,-5 8 101,-2 7-30,-1 8-64,3 1-10,1-3-8,3-6-2,4-10-9,0-9-15,2-9 15,2-5 7,10-16 8,7-12-9,18-16-5,11-11-1,10 6 1,-3 13-1,-1 14-1,-8 14-11,-7 12-2,-10 12-4,-9 9 6,-6 3 12,-15 9 5,-6 2 37,-15 7 7,-15 10 1,-15 5-20,-7 2-30,-6-10-186,6-8-392,-74 20-516</inkml:trace>
  <inkml:trace contextRef="#ctx0" brushRef="#br0" timeOffset="121428.945">6719 4810 1417,'0'4'164,"2"4"-164,-1 13-8,2 9-2,6 5 10,-3 4 8,0 3 8,0-1 7,-3-1-1,-3-2-2,-3-6 4,0-11-5,0-8-4,0-6-3,5-9 8,0-10 7,8-6-27,13-12-39,9-8 14,15-6 13,2 9-1,4 3 13,-6 7 6,-2 8 36,-6 1 0,1 9 7,-4 0-20,-3 7-14,-6 0-5,-3 4-10,-6 2 7,-5 0-6,-5 8 0,-16-1 8,-14 16 3,-27 13-12,-61 36-204,-34 9-150,6-20 72,45-37 178,55-24 104,3-2 51,5-2 174,-21 2 18,21-4-9,17-4-3,11 1-70,12-5-95,22-7-45,20-5-11,61-22-8,26-3-1,-5 0 0,-96 32 5,-1-1-6,-4 0-1,27-9 1,-18 4-63,-15 4-205,-47-10-422</inkml:trace>
  <inkml:trace contextRef="#ctx0" brushRef="#br0" timeOffset="121916.973">6997 4843 1533,'1'0'250,"1"0"-238,1 4-12,4 10-24,-1 7 24,2 12 20,-1 13 67,-5 11-18,-6 2-2,-15 11 1,-9 5-19,-12 5-20,-11 4-11,-1-1-14,3-13-4,10-18 0,9-15-18,15-21-18,5-7 20,7-7 14,6-2 2,4-10 0,6-3 1,14-13 1,9-7 4,12-11-6,6-2-1,2-3-6,2-6 6,-7 0-31,-5-2 0,-15 9 17,-11 10 14,-13 10 1,-2 12 0,-5 13 0,0 3-6,0 13-23,3 10 10,4 19 19,4 6 0,5 8 9,7 4 6,2-5-14,3-12 9,-5-7 1,-4-12-11,-3-12 8,-10-5 1,-3-3 4,-4-4 11,-1-11-24,2-7-232,5-92-503</inkml:trace>
  <inkml:trace contextRef="#ctx0" brushRef="#br0" timeOffset="122284.994">7865 4343 1522,'10'-9'287,"-4"3"-137,5-10-38,-3 10-8,-3 5-35,-3 2-59,-1 5-10,4 3-1,1 6-10,-3 9-10,-8 11 21,-15 10 7,-18 15-7,-15 7-5,-6 3-109,1-13 15,13-16 68,12-16 22,17-12 8,7-10 1,9-3 0,13 0 0,13-5 1,20-6 28,58-10 35,40-6-11,-3-9-26,-54 13-3,-48 11-9,-2-3-2,-4 4-7,25-14-1,-16 9-5,-21 2-21,-23 7-121,-21 11-469,-147 18-340</inkml:trace>
  <inkml:trace contextRef="#ctx0" brushRef="#br0" timeOffset="122494.006">7541 4822 235,'0'6'1077,"0"-5"-908,0 6-169,6 3-4,2 9 4,5 11 37,4 8 25,-1 14 25,-1 7 31,-2 5-47,-7 9-31,-6-1-5,-4 3-10,-6-2-4,-7-7 12,3-11-21,1-12-12,4-16-127,8-14-220,5-44-540</inkml:trace>
  <inkml:trace contextRef="#ctx0" brushRef="#br0" timeOffset="122678.016">7693 5122 1482,'13'-14'290,"3"4"-193,17-18-71,8 3 2,5 5 25,3 1-7,3 5-11,0 2-16,1 5-8,-3 1-5,-8 4 0,-6 2-6,-7 2-73,-5-2-172,-3 0-399</inkml:trace>
  <inkml:trace contextRef="#ctx0" brushRef="#br0" timeOffset="123397.057">7908 4898 1501,'-3'7'213,"-2"-2"-181,-4 7-17,1 5 55,-1 1 1,0 1-50,6 3-11,2 2-2,2 5-2,0-3-6,6 3-47,4-9-121,1-6 0,6-9 3,6-9-27,1-7 77,5-11 44,4-9 55,7-2 16,2-1 10,-1 4 47,-8 9 159,-9 3-15,-8 12-60,-10 2-55,-3 4-56,-6 2-18,-1 1-11,-6 6-1,-12 13 61,-11 11-10,-15 11-25,-7 4-13,2-3-13,6-1-11,12-10-21,13-9-22,10-12-9,14-6-82,11-6 73,13-5 49,14-6-94,9-6-96,3 3 9,-3-5-25,-7 7-16,-13 5 127,-17 6 85,-16 6 33,-18 6 234,-14 11-39,-24 10-96,-51 25-62,-23 6-22,100-49-6,3-1 20,-20 12 85,20-16-32,18-4-11,13-9-57,14 0-13,14-6 42,13-8 17,17-3-20,2-2-11,0 3-1,-4 7 61,-13 2 5,-10 4-19,-12 8-33,-8 6-37,-10 3-5,-4 8 0,-6 3 20,-9 7 17,-9 2-1,-10 2-12,-8-1-13,-5 2-11,-1-1-125,3-8 2,9-5-369,-17-34 18</inkml:trace>
  <inkml:trace contextRef="#ctx0" brushRef="#br0" timeOffset="123556.067">7904 5434 1120,'9'10'246,"3"3"-173,13 13 130,10 5-68,0 1 3,2-2-62,-1-10-16,3-4-24,4-6-9,2-7-15,-3 3-12,-1 0-150,21 1-457</inkml:trace>
  <inkml:trace contextRef="#ctx0" brushRef="#br0" timeOffset="124289.108">8799 4746 1321,'0'-3'372,"0"3"-192,-2-4-115,2 4-26,0 2-2,0 0-14,0 5-23,4 14-26,6 16 18,4 22 8,3 18 2,4 13 10,-4 5-2,1 0-1,-9-4-1,-6-12-1,-3-4-1,-8-5 2,-1-9 1,-6 0 1,3-10-1,-3-4 0,3-14 9,3-6-10,3-15-8,4-6-41,0-4-50,2-7-25,4-10-241,19-82-401</inkml:trace>
  <inkml:trace contextRef="#ctx0" brushRef="#br0" timeOffset="124681.131">8863 4628 633,'-5'-4'786,"2"2"-618,-2-1-124,3 3-31,4 0-13,1 3-12,6 9-34,9 11 43,15 9 3,14 4 6,9-1 0,5-7 12,-4-6 16,-4-4 11,-8-10-13,-15 0-14,-6 1-5,-11 3-4,-6 3-7,2 3 7,-9 12 1,0 3 8,-9 4 26,-3 6 16,-7 2 4,-11 1 16,-7 3 7,-11 1-29,-7 2-25,-6-9-7,5-2-10,9-13-5,8-5-1,14-7-8,11-11-2,4-9-36,8-7-192,23-67-492</inkml:trace>
  <inkml:trace contextRef="#ctx0" brushRef="#br0" timeOffset="125513.179">8553 4496 1027,'-6'-4'293,"4"4"-124,-2-3-35,4 0-20,4 3-39,-1-1-63,5 1-3,14 1-9,7 3 48,14 4 9,8-1-24,2 6 10,7-5-1,9 0 8,49 5-2,8-9-5,-84-4-14,-5 0-4,35 2 2,-11-2-6,-6 0 0,-6-2-3,-8-2 0,-8-2-4,-1-1-1,-8-1-2,-9 3 8,-4-1-4,-7 3-1,-4 3 1,-2 0 7,0-4 16,-3-4-4,-4-7-11,-1-10-23,-11-9-6,-3-2-1,-9 1 1,-2 2 5,-4 6 1,-2-1 0,-2 4-1,-2 6 0,1-2 0,6 6 1,10 3 0,7 7 6,12 1-6,9 3-13,3 3-22,15 9 16,15 8 19,13 11 0,18 6 6,2 2-5,3 1 0,-8 0 0,-2-6-1,-9-3 0,-5-2 0,-8-3 1,-11-4 0,-3 1 0,-13-6-2,-7-4-10,-4 2 11,-9 0 5,-14 11-5,-12 8-35,-21 7-145,-12 7-333,-145 33-738</inkml:trace>
  <inkml:trace contextRef="#ctx0" brushRef="#br0" timeOffset="126286.223">8801 4684 1041,'4'-2'338,"-4"4"-253,1-2-76,2-2-8,-1 4 26,1-2 19,-1 0-8,0 2 11,4-2 8,-5 3-18,-1-2-19,-1 1-2,-1 0-12,0 6-6,4 2-9,0 15 9,3 7 36,-1 7 9,2 4-9,3-2-5,-2-2-1,0 0 5,-4 1 1,-2 5 10,-1 0 2,-1 8-9,-2 2-10,-2-2-8,-1 8-8,2 1-5,-2-2-1,3 2-6,0-3 12,3-10-12,1 4 10,-1-5-10,-1-3 0,-1-1 5,0-9-5,0-3-1,-2-3 1,1-3-1,-2-2 2,2-3-1,-2-6-1,2 0 6,2-4-6,-3-8 2,4-2-2,0-1 6,0 0-5,0 0 1,0-1 4,4 1-5,-8 0 0,4-3 7,0 3-2,0 0 1,0 0-5,-1-4 14,1 2 1,-1-3-17,-3-7-50,-1-7-164,-1-16-23,3-2-217,2-78-88</inkml:trace>
  <inkml:trace contextRef="#ctx0" brushRef="#br0" timeOffset="130411.459">10169 4953 667,'-6'-6'169,"-1"-1"-44,-3-4-34,1-3 34,2 1 43,1 3-41,-3-2-28,3 2-21,-1 5 9,5 0-7,-2 2 1,4-1-39,0 4-2,0 0-10,2 0-23,0 0-7,4-2-12,12 1 1,8-3 10,13 1 1,9-4-1,5 2 0,-2 3 1,3-5 1,-1 6 1,3 0-1,-7-3-1,-7 4 6,-7 0-5,-10 2-1,-6 0 1,-7-1-2,-6 0-4,-1-1-26,-5 6-41,-2-5-84,-4 4-382,-60 22-379</inkml:trace>
  <inkml:trace contextRef="#ctx0" brushRef="#br0" timeOffset="130665.473">10125 5337 1293,'-1'-8'212,"1"7"-71,-4-5-54,6 4-68,7 2-19,9 0-6,13 0 5,14 2 1,13 2 0,13 1 7,50 9-7,-80-13 0,43 6 7,-4 1-6,-6 0-1,-7-1 0,1 3 0,-2 6-14,73 26-585</inkml:trace>
  <inkml:trace contextRef="#ctx0" brushRef="#br0" timeOffset="132842.598">11561 5132 821,'-3'-7'280,"3"1"-158,0-11-53,0 1-42,4-3 3,2 2 78,-2-3-32,2 9-31,-2 2-21,-4 5-4,4 4-14,-2 0-6,9 0-7,1 0 7,9 0 0,7-2 1,11 0 3,8-4 2,9 2 3,12-3 0,4-4-8,48-4 0,15-5 0,13 6 5,-43 4 0,-13 1-5,-50 8 0,-5-3 1,1 1-1,35 1 7,3-2-8,-1 3 9,48-2-9,-84 7 8,38 2-8,-9 4 1,-13 0 0,-7 1-1,-13-5 0,0 0-4,-4-2 4,3 1 0,2-2 0,3-3 1,6-3 0,-2-2 1,2 5-1,-8-1 6,-5 1-7,-4 0 0,-9 0 0,-2 0 0,-10 1 1,2-1 0,-3 0-1,8 0 1,2 0-1,11-1 1,-2 2 1,6-1-1,4 0 0,-4 0 1,-5 0-1,-1 0-1,-3 0 1,-8 2-1,-3 4 0,-4-4 0,-1 0-9,-4 2 9,4 0 1,3-2-1,-1 7-1,2 0-27,1-2-53,-2 3-101,0 2-74,-9 11-252</inkml:trace>
  <inkml:trace contextRef="#ctx0" brushRef="#br0" timeOffset="133526.637">12289 5781 688,'13'-14'162,"0"4"-84,16-13-54,-5 8-14,-6 4-8,-4 5-2,-5 6 0,-6 4-15,-3 2-72,-4 4 45,-9 0 35,2 2 7,1-3 23,2-5 58,4-2 64,2-4 79,2-2-68,2-2-68,-1-4-59,2 2-19,-1-2-8,-1 3 4,-2 5 9,-1 4-11,-2 4-4,-2 1-9,-5 9 9,-3 6 46,-6 10 8,4-5-19,-1-4-8,3-5-8,3 0-7,-4 2 0,-3 7-3,-6 6 2,-7 8-11,-1 2-9,2-5-66,6-6-81,5-12-29,12-15-5,23-65-349</inkml:trace>
  <inkml:trace contextRef="#ctx0" brushRef="#br0" timeOffset="133960.662">12438 5622 868,'1'-8'166,"7"2"-76,7-7-61,2 1-28,4 2 12,-1 2 5,-1 8-6,-1 5-1,-3 5 1,1 8 12,-2-1-3,2 5 9,-2 0-2,1 0-11,3 5-2,2 5-6,7 4 6,-5 7-9,6-2 1,-6-1-6,-4-6 0,-8-7 0,-2-2 5,-5-6 3,-5-5 0,-2 1 15,-7-4 63,-3 1 34,-6 4-32,-4 0-31,0-3-31,-5 3-15,0 0-3,-2-3-3,-3 3-5,-2-5 8,-6 1-7,-6-2 11,-5-4-7,-6-2 0,4-4-5,1-6 5,8-4-6,9-3 0,9 3 0,15-1-48,10 2-188,39-23-457</inkml:trace>
  <inkml:trace contextRef="#ctx0" brushRef="#br0" timeOffset="134335.683">12936 5718 929,'6'4'83,"6"4"-72,7 12-11,7 3 0,4 4 5,5 7-4,-1 2 6,5 6 12,-4-1-1,-7 4 39,-3 2-15,-7 2 11,-5 3 25,-6 4-15,-4-1-23,-3-6-5,-3-11-13,3-15-14,0-14 16,1-11 87,1-13 81,11-22-81,7-28-77,23-76-22,-25 90-6,21-51-5,2 10 6,-2 17-7,2 13 0,-7 13-1,-6 11-19,-1 13-95,-6 1-221,1-7-487</inkml:trace>
  <inkml:trace contextRef="#ctx0" brushRef="#br0" timeOffset="135304.739">11961 3770 971,'0'-4'159,"-3"1"-97,3-7-13,-2 0 7,1 4 56,1 3 11,0 2-75,0 2-48,3 1-12,3 2 2,8-1 9,4 5 0,4-2 1,12-6 5,10-2 6,10-6 2,10-3 2,5-1-6,-2-2-2,-3 2-6,-10 3 4,-13 5-4,-11 3-1,-10 3-1,-7 2 0,-5 1 0,-1 0 0,-4-1 0,-2 0 1,4-2 4,0 3-3,1-2-1,2 0 0,-2 0-10,-3-2-149,-6 3-168,-46 20-128</inkml:trace>
  <inkml:trace contextRef="#ctx0" brushRef="#br0" timeOffset="135929.774">12159 3930 544,'-9'0'177,"-2"0"-58,-5 0-34,6-2 92,6 2 39,2-2-69,4 2-72,-2 0-54,0 0-12,0 0-7,0 2 5,0-2-5,0 0-2,1 2-7,2 2-29,11 5 18,13 5 18,16 4 7,20-1-5,12 3-1,1-4 7,-7 1-2,-8-5-5,-14 0 0,-12-2-1,-11-1 2,-11 1-2,-9-2 1,-10 2 4,-14 5 25,-16 5-1,-17 9-7,-13 3-7,-5 1-7,-3 1-7,0-3 5,7-4-5,7-1-1,9-5 1,9-7 0,10-4 0,12 0 0,8-7 5,7-3 6,5 0-2,5 0-10,-1-2-13,8-2-9,8-3 21,14-1 0,12-3 1,8-2 1,4 0 0,4 1 0,3 2 7,-3 3-8,-3 4 1,-5 0 6,-7 3-6,-11 0 0,-5 0 0,-4 0 0,0 0 0,-3-3 8,-2 3-7,-4 0-1,-8 0 0,0 0 7,-6 0-7,-3 0-1,-2 0-3,-7 3-70,-2-3-245,-66 1-256</inkml:trace>
  <inkml:trace contextRef="#ctx0" brushRef="#br0" timeOffset="136223.791">12265 4464 849,'-1'0'219,"1"3"-152,-5-3-55,2 10-10,-3-1-2,-3 7 6,-3 10 2,0 6-8,-3 6 6,0 5 15,-3 0 5,6-3-4,-2-11-10,6-3-6,6-9-5,-2-1-1,5-6-1,2-1-136,7-9-97,34-60-417</inkml:trace>
  <inkml:trace contextRef="#ctx0" brushRef="#br0" timeOffset="136582.812">12388 4402 955,'-1'0'174,"1"0"-174,0 2 0,1 2-24,4 6 19,5 2 4,4 7 2,7-1 0,4 7-1,-1 1-1,0-3 1,-2 0 1,-10 2-1,0-6 11,-4-1-10,-6-3 21,-2-3 19,-2-4 46,-4 6 76,-4-3 7,-2 1-64,-2-2-34,-2 1-6,-4-5-21,-1 3-30,-3-6 6,-1 1-10,-2 0-10,0-2 5,-1 2 6,4-2-12,2-2 0,-1 4-13,8-4-83,5 0-108,6 3-121,17-18-274</inkml:trace>
  <inkml:trace contextRef="#ctx0" brushRef="#br0" timeOffset="136972.8339">12548 4459 915,'0'0'153,"0"0"-108,0 1-30,1 2-15,7 1-15,-2 3 4,8 8 3,2 8 8,1 6 7,5 9-1,-4 3 6,-2 3-1,-3 4 1,-3 0 9,-4-6-2,0-8 19,-2-7-4,-4-11-7,0-7-6,0-6 0,0-2 33,3-2 50,-2-2 31,2-1-29,0-10-16,8-12-60,7-16-21,4-14-3,0-1 2,-1-1-7,-4 16-1,-4 10 1,-7 10-1,-1 12 0,-5 6-1,0 4-37,-3 5-205,-24 53-266</inkml:trace>
  <inkml:trace contextRef="#ctx0" brushRef="#br0" timeOffset="137535.8659">13257 4037 1032,'0'2'306,"0"-2"-226,-1 2-80,2 0-7,-1 0-9,0 3 2,3 2 13,0 7-8,-2 3 2,-1 9 7,-1 10 8,-2 9 1,-4 10 3,-1 10 23,-1 12-14,1 8-5,3 5-5,2 0-1,2-10-1,2-19-1,0-16-8,1-21 1,0-17 1,-2-2 11,0-10 13,-2-4-26,2-16-101,7-110-429</inkml:trace>
  <inkml:trace contextRef="#ctx0" brushRef="#br0" timeOffset="137888.8859">13264 3998 780,'6'-4'219,"3"0"-165,6-6-43,3 3-10,6 0 5,-2 4-6,4 3 0,-5 3-2,2 4-4,-6 0 5,-4 3-17,-5 2 18,-4 2 0,-2-1 23,-6 4 43,0-3 69,-5 2 4,-1-1-14,-3 2-25,-6 4-41,-1-4-29,-4 6-11,0 0-11,-4 3-7,-2 3 7,3 4-2,3-5-6,5-5-29,7-11-130,7 0-132,13-12-159</inkml:trace>
  <inkml:trace contextRef="#ctx0" brushRef="#br0" timeOffset="138676.9309">13066 3808 954,'2'0'262,"-2"0"-125,0 0-52,3-3-31,1 3-37,9-3-16,1-1-1,14 1 0,9-2 1,5 1 5,5 4-5,2 3 10,0 4-10,-4 1 7,-2 3-7,-3-1 11,-4 0-11,3 4 0,-1-6 8,0-2 3,-5-5-11,-1-1 6,-3 0-1,-8-1-4,-2-5 8,-8 6-2,-6-4-2,-1 4 4,-4 0 8,0 0 44,-2-2 43,0 0 15,0 0-5,-1-2-23,-1-4-59,-6-1-17,-6-2-14,-1-2-2,-7 0 1,-1-2-1,-4 4 0,3-2 1,2-3 0,0 6 1,5-4-1,7 4 0,3 2 5,3 5-6,6 0 0,3 3-23,0 0-13,6 3 5,3-2 17,9 5 8,4 2 5,8 3 0,1 4-7,-2 2 7,0 2 1,-2 1-6,-8-1 6,-1 6-6,-10-2 0,-1-5-1,-4 1 6,-5-5-5,-2-3 6,-2-4 1,-1 1 13,-7 3 4,-3 5-8,-6 0-5,-1 0-5,-3 4-276,-41 0-578</inkml:trace>
  <inkml:trace contextRef="#ctx0" brushRef="#br0" timeOffset="153012.751">10945 6453 313,'547'-54'125,"-205"14"-46,-46-11-26,-18 8-32,-41-17-15,-41-8-6,-33-4-221</inkml:trace>
  <inkml:trace contextRef="#ctx0" brushRef="#br0" timeOffset="154986.8639">15200 5184 1036,'0'-7'234,"0"0"-74,2-8-85,6 0-42,2-3-19,14-6-13,8-7 7,13-2-7,14-5 0,4-1 7,6-3-7,-1 9 0,-5 1 0,-1 2 7,-6 5-8,0-1-1,-8 3 1,-5 5-1,-9 5 0,-9 4 1,-11 5 0,-8 0 0,-4 8 0,-4-4 8,1 0-8,-2 3-29,0 0-1,-3 9 17,-8 15 13,-11 16 25,-11 14-11,-13 18-7,-11 5 8,-7 10-6,-3 4-1,4 3-7,4-4 0,7 0 5,5-11 4,7-2-10,10-15-1,5-8-6,10-15 7,5-12 6,7-18-5,4-4 8,2-9 51,5-6 76,-5-4 73,0-15-106,-3-15-70,0-22-22,0-15-2,1-9-8,4-58 0,4-13-1,13-6-11,-13 114-2,4 3-7,-3 2 11,9-43 8,1 4-6,-1 13 7,-4 8 1,-1 17-1,-2 10 1,-1 17-1,-5 8-1,-1 9-20,0 5-15,4 7 3,5 10 17,9 19 15,4 15 1,8 23-1,0 9 1,7 7 0,3 4 1,27 51 10,-47-100-11,21 49 0,-4-11 1,-7-7-1,-4-16 1,-6-8-1,-8-16-1,-7-10-1,-4-10-5,0-6 1,-3-9 6,-3-2 20,0-2 27,-10-2 40,-8-6-53,-7-8-17,-11-7-8,-5-11-8,-9-7 5,-1-8-5,-6-2 1,-5 1-2,2 2 0,0 5 0,4 6 0,4 6 0,0 2 1,4 7 5,6-2-6,5-1 1,5 3-1,4 3-1,10-3-11,4 8 0,6-2 6,6 8 6,4 1 0,1 6-6,0 1-18,4 0-11,2 4 4,12 4 25,6 3 5,9 0 1,6 1 1,3-6 1,2-6 7,-2-6-8,1-2 0,-7-1 5,0-7-4,1 3 10,-3-2-12,5-1 0,0 3 0,4 3 0,3 4 0,-1-2 0,-2 2 0,-5 3 0,-2-1-6,-7 0-21,-8 3-45,-7 1-78,-10 5-164,-40 47-49</inkml:trace>
  <inkml:trace contextRef="#ctx0" brushRef="#br0" timeOffset="208622.932">11701 6608 534,'-6'-7'96,"0"4"-48,-12-6-27,2 3-6,-4-2-3,2-4 42,0 2 57,1-5 0,0-1 42,2-1 40,5 8-16,2 3-69,4 5-52,4 1-56,0 1-6,0 4-12,4 5 3,2 13 4,4 16 2,4 14 9,9 17 0,8 13 0,9-1 1,9 2-1,9-9 14,2-12-7,3-10-5,3-20 11,4-13 1,4-22-7,51-32 10,26-53-1,1-37-5,-69 41-10,-45 46 8,-4 11-9,-1 13 0,25-14-1,-7 32-25,-6 26 6,-5 23 11,-4 20 0,0 11 9,3 5 8,2-12-8,3-15 1,10-22-1,7-28 10,3-20-2,9-21 4,48-47 4,14-32-10,22-5 0,-69 41-4,-49 48-2,-3 5 0,-7 9-1,28-13-5,-15 18-6,-13 12 11,-9 10-20,-9-1-24,-2 12-68,-5 82-191</inkml:trace>
  <inkml:trace contextRef="#ctx0" brushRef="#br1" timeOffset="-204595.867">28494 8441 379,'0'-1'216,"0"1"36,-3-2-54,3 2-72,0 0 6,0-2-28,0 2-26,0-2-24,0 0-24,0 2-15,0-2-9,-1 2-5,1 0-1,0 2-4,0-2-103,1 0-137,4 2-136,8-10-287</inkml:trace>
  <inkml:trace contextRef="#ctx0" brushRef="#br1" timeOffset="-203986.832">28834 8363 625,'0'0'205,"0"0"-89,0 0-70,0 0-20,0-2-11,2 2-15,2-2-21,-3 0-46,3 0 5,-2 1 8,0 1 21,0-3-15,4-1-49,12 2-116</inkml:trace>
  <inkml:trace contextRef="#ctx0" brushRef="#br1" timeOffset="-197654.47">28988 8394 870,'-1'-1'130,"-1"1"-94,1-4-16,1 4-19,1-2 16,-2 2-10,2 0 7,-2 0-14,1 2 0,0-2 8,-2 0 74,1-2 16,-2 2-7,-2-2-22,-1 2-33,-4-1-4,-1-6-2,0 3-8,0 1-14,0-4 8,2 5-2,1-2-2,0 2-6,4-2 13,-3 0-11,0 2-1,1 1 13,-1-3-8,-1 0-12,0 3 14,1-2-14,-6-1 6,5-2-5,-3 2 10,-2 0-11,-1 1 1,2 2-1,-1-1 0,0 0 1,4 2 0,-2 0 0,3-1 14,2 1-15,-5 0 11,4-3 10,1 3-11,-1-2 14,1 1-16,0-2 4,-5 2-5,4-1 1,1 2-2,0-2 3,-1 0-3,-4 0-5,2-1 6,-1 3-6,-1-4 1,-1 1 4,-1 3-6,1-4 1,-5 2 0,2 2 6,-1-1-6,0 0 1,-1-1 9,1-2-10,0 2 9,2 1-9,2 1-1,2 0 2,2-3 5,4 1-1,-2-2 0,0 4-5,0-2 5,-2 2-5,0-2 9,-1 1-9,-2-1 5,-4 2-6,3-2 1,-1 2 0,2 2 0,-4-2-1,4 2 1,0-1-1,-1-1 0,0 2 1,2 0 1,-1-2 4,-4 0-5,3 0-1,-2 0 1,-3 4 5,2-4 0,0 2-5,0-2-1,5 3 6,-1-3-5,2 0 0,1 0 0,3 0 1,3 0-1,0-3 6,2 3-7,-2 0 0,0 0 1,-1 0 0,-4 3-1,3-3 0,-1 1 0,-2-1 0,4 2 0,-3 0 0,1 0 0,1 0-1,1-1 1,0-1-1,0 1 2,1-1-2,-1 2 2,2-2-1,-5 4 0,1-4 0,1 3 0,-2 1 0,-5-1 0,1 1 1,1 0-1,-4 1 1,4 0 0,0-4-1,3 1-1,3 0 1,0-1 1,1-1-1,0 0 1,2 0-1,0 0 0,0 0 0,0 0 0,0 0 0,-1 0 0,-1 0 1,0 3-1,1-3 0,0 0 1,-1 1-1,2-1-1,0 0 1,-2 0 1,4 0 0,-2 0 0,0 0-1,2-1 0,-2 1 0,1-3-6,0 2 6,-1-1 0,2 0 28,-2-2-8,-2 1-5,0-3-15,-2-3 6,1 2-5,2 3 0,-4 1 7,5 2-2,-2 1-6,1 0 0,0 0-6,1 1 5,0-1-6,0 0 7,-2 0 0,2 0-1,-2 0 0,2 0-5,0 1 5,0-1 1,-3 0 0,-1 2 0,3-2 0,-2 4-1,3-4 0,1 0-6,-1 0 6,2 0 1,-2-4-1,1 4 0,-1-2-11,4 2 3,-4 0 0,2-1-3,-1 1-21,4 0-18,-2 0 51,10 0 7,-2 0 14,5 1-10,2-1 5,-1 2-5,2-2 5,-4 4-10,6-4-4,-2 0 5,1 0-6,2-4-1,2 1 8,4 0-2,-3-4 0,1 2-5,-4-1 7,-2 3-8,-7 1 0,-1 2 0,-3 0-2,0 2-5,-1-1 7,2 1 0,-1 4 1,5-1 0,0-4 0,8 3 6,1-4-7,4 0 1,0-2 11,0-1-11,-2-2 1,-5-1-1,-4 6 1,-3-2-2,-3 4 1,-2-2-1,1 2 0,7-2-1,1 4 1,8-4 1,7-4 7,4 2-8,5-1 5,-1-3-4,1 1-1,-4-1 0,-4 5 0,-11 1-13,-1 1 5,-12 2-8,-2 1-1,-1 2 14,0-4 3,2 1 2,3 1 4,5 0-5,7-4-1,5 0 0,0-6 9,-3 1-9,-1 0-8,-3-2 7,-6 3-15,-2 1-2,-7 0 7,-3 1 10,-1 2-11,-2 0 12,0 2-1,0-2-5,0 0 0,-2 3 4,2-3-4,0 0 0,-1 3-4,-1-3-1,1 1 4,-1 2-1,1-3 8,-2 0 14,-4 0 16,-1 3 3,-4-2-21,-3 2-3,-5 0-7,6 1 4,-1-1-5,6-1 0,0 4 6,1-3-7,1-2 0,-6 1 0,1 0 1,-3 2-1,-3-3 1,-2 0 0,-5 5 0,-5-3 5,0 1-6,-4 1 0,1 1 0,3-2 0,0-1 1,2 1 6,-1-2-7,5-2 9,-5 0-9,5 0 6,-4-2-1,-2-2-5,-1 1 0,-4-1 6,1-2-6,-3 0 0,0-4 0,5 6 0,3-2 2,3 0-1,7 0 1,-1 4-1,8 0 0,2 2 1,-2 0-1,4-1 1,-1-1 4,-1 2 0,-2-2-6,-2 0 1,-2 1 1,1-2 7,2 2-9,1-2 8,0 3-7,3-3 1,1 2 5,4-2-7,-1 3 2,0 0-1,0-3 5,1 3-6,-4-2 0,2 2 0,-1 0 1,-1 0-1,1-2 0,1 2 1,-3 0-1,6 0 1,2 0-1,-1 2 1,4-2-1,-2 0-9,1 0-6,2-2-15,0 2-3,7 2-8,2 6 41,8 0 0,8 3 0,3 2 1,4-6 0,-1-3 21,2-2-13,0-2-8,1 0 5,0 0-5,2 4 7,-2-4-7,1 0 0,-1 0 0,-3-4 1,-2 1 4,0 0-6,-6-1-2,-2-2-14,-3 0 15,-3 2-15,-8 1 15,-6 1 1,-1 4 0,-3-2 0,-3 2-1,2-1-6,-2-1-1,1 2 8,-2 0 3,0 2 6,-11-2 6,-12 4-4,-12 1-10,-8 6 0,-6 0 0,1-1 0,0 2 5,1-4-6,0-1 0,3 5 1,2-6 0,6-1 0,7-4-1,6 1 2,12-4-2,8 0 1,2-4 0,5 4 1,0-2 4,3 1-6,-1-2-14,1 3-5,-2-4-5,4 4-3,4 0 27,6-2 1,14 0 9,12-3-9,11-5 0,9 2 6,5 1-6,1 0 1,0-1 16,-1 2-18,1 3 0,-5-2-1,1 0 1,-11-1 0,-4 1 0,-10 1-7,-9 1-2,-11-1-8,-10 4 7,-4 0-10,-7 0 13,0 4 6,0-4 1,-3 0 8,-4-4 17,-5 1-17,-7-2-8,-6-3 6,-6 0-6,-3 3-1,-7 1 1,-2 3 0,-5 1 1,-4 0 3,-3 1-3,-1 1 1,0 0-2,1-2 0,-3 0 0,6 0 0,2 0 0,9 2 0,8-2 0,8 1 1,8-1-1,8 2 0,8-2 1,4 0-1,0 2 2,0-4-2,1 2 0,-1 0-6,2-2 0,-1 2-8,1 0-7,4 0-10,10 2 21,9 4 10,17 0 14,15 3 7,10-2-6,8 3 3,-5-4-5,0-3-7,-3-3-5,-1-3-1,1-3 2,-3-4-2,-3-2-5,-4-2 5,-9 3 12,-8 3-5,-13-2-6,-9 4-1,-12 4 0,-6 4 0,-5 0-8,1 0 7,-3 0 1,-9 1 9,-12 1 7,-14 3-10,-13 3-5,-6 1-1,0 1 1,-3-4-1,2 4 11,0-6-10,1-1-1,1-3 0,0-4 0,1 2 1,2-1 0,7-2 0,7 2 0,13 1-1,13-2 1,6 2 5,8-2 5,5 0-10,-1 2-1,1-2-7,0-1 1,1 3-10,1-1-13,5 2 22,8 2 7,13-1 6,21 0-5,12-4 14,61-4-14,25-6 0,1-2 7,-60 6-7,-50 5 5,0-3-4,-1 2-2,36-7 0,-9-2 0,-10 1 0,-15 2-20,-18 4 19,-8 2-6,-12 4 6,-6 3 1,-2-2-12,2-1 12,-5 0 18,-6 0-6,-8 0-11,-9 0 1,-11-1-1,-15 2 0,-11 1-1,-50 8-12,-19 4-2,-5 1 1,49-4 13,2-1 0,2 4-1,5-3-5,48 1 6,2-4 0,9-3 0,-28 9 0,16-2 0,16-5 0,11-4 0,7-3 0,3 0 0,3 0-23,3 0-17,6 0-4,8 0 44,15 0 0,20 0 0,17-3 1,56-11 19,21-2-5,-4-6 0,-51 10-14,-9 4 1,-48 2 4,-2 2-6,0 1 0,31-1 2,-12-1-1,-13 2 0,-12 3 1,-17-3-2,-9 3-7,-3 3 1,-3-3 6,-6 3 1,-9-2 25,-12 2-20,-21-2 1,-11-1-6,-16 0 0,-47 2 0,-15 0 0,-4 0 8,48-2-9,10 0-1,-3 1 1,51-1 0,4 0 1,6 0-1,-30-1 1,14-1-1,14-2 1,7-1 13,11 2-7,7 0 4,5 2-11,2 1 0,1-3-15,0 3-11,6 3-20,9 1 39,20 3 7,19 0 9,62 4 1,34-8 1,2-8-10,-70-1 9,-45 4-2,-4 1-4,-2-1-4,33-3 0,-11 1 1,-7 1-1,-12-1-7,-10 4-7,-12-3-4,-12 3-7,-3 3 4,-4-2 3,-3 2 10,-9-3 8,-12 3 6,-14 1-5,-16-1-1,-10 2 1,-9 8 0,-2-3 8,0 3-9,1-1 0,4-2-1,8-5 1,11 0 1,7 2 0,8-4 0,9-3 0,12 0 0,8 0 9,6-3 2,8 3-12,0 0-1,2-7-17,6 3-18,13-1 36,12-1 7,24-3-6,56-12 14,38 0-13,3 8 7,-64 9 0,-55 1-9,-2 2-1,-5 1 1,32 0 0,-11 0 0,-6 1 1,-8 2 5,-10-3-5,-7 0-1,-11 0-11,-8 0 4,-5 3 5,-8-3 2,-13-3 5,-16-1-5,-24 1 1,-54-2-1,-28 7 0,6 4 2,56-9-1,47 3 9,3 0-10,0-3 0,-27-1 0,9 0 0,12 0 1,10-1 1,11 2 10,7 0 4,5 0-5,3 3-1,3-1-8,1 1-2,1 0-1,1 0-17,4 0-22,10 4-7,19 2 47,61 7 8,79-11 14,16-12-14,-81-5 6,-16-3-14,-10 2 0,-47 9 0,-2 0 0,-1 2 2,26-5 5,-10-2-1,-14 8-6,-15 0 0,-12 4 1,-7 0 0,-3 0 4,-2 3-4,-4-2 0,-13-1 25,-5 0-26,-17 2 6,-14 2-4,-9-1 3,-7 4-4,0-1-1,2-2 1,-2 0 7,7-3-8,3 2 1,6-6 6,5 2-7,5-1 0,7-3 0,11 1 1,4-2-1,10-1 2,7 5-1,2 0 1,5 0-2,3 2 0,0-1-21,2 1-23,10 3 10,18 1 32,19 3 3,62-4-1,36-15 1,-2-2 14,-57 6-8,-8 0 0,-44 8-7,-2 0-4,-2-1 4,28 1 6,-6-3-5,-10 3 0,-15 0-1,-12 3 0,-11-2-23,-9 0 5,-5 2 5,-2 1 13,-14-1 17,-9-2-6,-12 2-10,-14 0 0,-9-3 0,-51 2 8,-17 4-9,-5 0 1,39 1 5,5-4-5,-4 4 1,8 0-1,48-6-1,6 3 0,5 0 0,-32 4 1,14-2 5,11-2-6,16-4 2,10 4 8,10-4-2,2 0-8,1-4-5,4 4-21,3-3-10,9 3 23,18-1 13,22 1 9,63-6 0,41-3-8,-2-1 20,-72 4-21,-48 3 8,-6 0-7,-4 0-1,31-4 8,-12 1-7,-10 0-1,-15 2 1,-9 0 10,-10 4-11,-9 0 9,-9 0 3,-12 0 8,-20-1-19,-22 1 5,-56 5-5,-23 11 0,3 0 6,57-12-7,51-2 1,10-2 0,2 0 0,-14 0 0,14-2 5,13 1-5,8 1-1,4-2-7,1 2-41,1 0-66,3 2-46,1 3 85,-3 3-9,2 3-66,-4 1-32,1 1-7,-6 25-108</inkml:trace>
  <inkml:trace contextRef="#ctx0" brushRef="#br1" timeOffset="-193082.208">27943 12181 87,'-1'0'264,"0"0"-84,-1 0-15,-1 0-18,2 0-23,-1-1-22,2 1 17,0 0-25,0-3-47,-4 2-32,-1-2-15,-2-1 0,-1-4-8,1 1 1,-1 1 7,2 3 0,1 0 0,2-1 1,0 2 0,1 1 9,1-2 28,-1 3 2,2-7-4,-1 6 0,-1-1-13,-1 0-10,1 1 5,0-4-12,-2 1-4,-3 0 20,4 3-7,-1-1 23,2 0 4,1 2-3,1-2 9,0 2-2,1-2-11,1 2-4,-1-3-17,1 2-14,1 1-1,-2-3-11,5 3-18,1 0 24,9 0 6,6 4 14,6 1-4,7-1 5,3-1-4,4 0 1,0-3 3,3-3-3,-2 2-5,-1-1-6,-2-2 1,-1-1-2,4-2 1,2 3 6,1-4-6,-1 3 6,-2 0-7,-6-2 6,-5 5-6,-8 2 1,-5-2-1,-10 2-2,-6 0 1,0 2 1,-6-2 0,3 2 0,-2-1 12,1-1 2,-2 0 4,3 0 0,-2 0-2,1 0 4,-2-1-19,-4-3 11,-5-1-12,-6-2-9,-5 3-4,-5 1 4,-7 3-5,-4 0 2,-2 3 3,-2 1 8,-2 3 0,0-2-1,-1 0 1,0 3 0,0-2 0,1 0 1,4-2-1,4 0 1,6-1 0,11 0 1,4-2-1,10-1 1,2 0 0,6 0-1,0 0-4,1-4-17,3 1-11,3-1 4,12 4 28,10-4 1,10 0 8,8-1-8,7-6 7,9 2-8,3-3 0,2 2 4,2 1-4,-3 2 0,-7 5 0,-5 2 0,-7 2-1,-5 2 1,-3 0 0,0-4 1,-3 0 0,1-1-1,-2-4-5,-6 1 4,-9 0 2,-7 2 4,-10-2-4,-3 4-1,-3 4-8,-3-3 1,0 0 4,-3 2 3,-12-2 13,-15 3-4,-14 2-8,-13 4-1,-12 2-1,-3 0 1,2 4 1,-3-3 0,2-3-1,10-2 0,0-3 1,7-2 1,5-3-1,1 0-1,3-3 0,-1 3 1,4-1 0,3 1-1,5 1-1,6 2 1,7-2 3,9-1-1,7 0 2,6 0-2,6-1-2,-1-2-16,6 0-28,13-3 44,12-1 6,15-3 8,15 0-14,5-4 0,51-6 1,5 0-1,1 4 10,-85 9-10,-2 1-1,-2 2 1,38-8 5,-6 5-5,-1-1-1,-4 4-1,-5 1-3,-10-1 5,-2 1 6,-12 3-6,-7 0 1,-4 3-1,-7 1-19,1-1 18,-5 1 0,-1 0-16,3-3 15,-5 3-5,-1-4 6,-2 2 0,-5-2-8,-2 4 1,-2-4-1,-1 2-4,-4-2 13,-9-2 18,-10-2-18,-11 1-6,-14 0 5,-5 3 1,-10 0-1,-4 3 1,-4 0 0,-1 5 0,-1-4 0,7 0 0,-1 0 0,4-1 0,4 1 1,2-1-1,2-3 5,4 0-4,8-3 6,6 3-6,9-1 21,11-2-1,3 0-8,7 3 1,7-4-2,0 4-5,6 0-7,-2 0-8,1 0-8,5-3-19,2 6-8,9-3 42,9 4 2,12 2 12,13-5-4,12-2-8,51-9-1,24 0 10,13-5-4,-56 9-5,-10 2-1,-47-2 6,-2 6-5,-9-4-1,32 1 0,-14 2-6,-8 2-5,-13 2 10,-4 1-20,-15-4 12,-2 3 0,-8 0 0,1-2-3,-2 1 12,-9 1 8,-12 4 0,-11 3-7,-14 2 5,-14 5-5,-4-1-1,-4-2 1,-3 1 0,2-4 0,6 0 0,-2-2 0,4 2 1,2-1-2,1-2 6,1-1-6,5 0 0,3-4-1,8-1 1,7-2 0,8-2 0,7 0 0,8 2 1,8-1 0,4 1-1,2 0 0,2 0-2,0 0 2,0 0 0,2 0-1,1 0-13,0-3-14,5 1-4,11 2 32,12 0 0,16-4 11,19-1 7,56-13 27,34-13-15,9 5-11,-59 6-11,-9 4-2,-4 5 1,-56 5-5,-6 2-2,-5 2 1,30-4 5,-14 6-5,-7 2-1,-13 6 0,-3-4-30,-8 4-5,-7-1-7,-2-1 3,-2-1 2,0-1 25,-3-3 7,-3 1 5,-11 5 25,-8 0-11,-17 3-5,-13 0-2,-18 2-6,-53 6 7,-24 5-8,-5 2 1,55-7 0,0-6 0,7 5-1,5-8 1,50-2-1,2 0 0,3-2 2,-33 2-4,14-1 8,6-2-6,11-2 1,13-2 0,11 0 16,6-2 2,5 0-1,1 0-7,5 0-11,-1-2-18,-1 2-15,10-3 27,8 0 6,9-8 0,13 5 1,14-1 12,8-5-1,9 6 2,4-2 2,-1 0-16,-3 0 9,1-1 7,0-3-5,0 0 2,3-1-12,2-1 0,41-2-1,-85 14 0,40-6 2,-8 5-1,-9-3 0,-4 5 4,-16 2-5,-9-2 0,-10 6 0,-12-3-5,-5 1-2,-4 2-1,-3-3-1,2 3 8,-2-3 1,1 0 9,-4 0 4,-6 0-4,-8-3-8,-11 3-1,-10-4 0,-4 1 0,-9 0 0,-5 6-13,-13 1 5,-47 8-4,-13 10 0,-2 8 12,51-9 1,44-10-1,2 0 0,1-2 0,-33 13 0,7-6 0,8 0 0,11-7 0,15-2 0,11-6 0,8 1 1,9-2 1,0-2-2,4 1 0,2-3-33,7 1-16,13-3 49,17-3 6,17-1 6,12 0-12,8 0-1,-1 4 1,-1 0 0,-8 4 9,-3 4-9,-4 2-1,-4 0-7,-5 4 8,-6-4 0,-8 2 2,-10-2 4,-10 0 0,-9-3-6,-5-1 1,-4 3-1,-8-3 10,4 1 10,-5-2-2,-10-3 0,-8-1-18,-8-5-27,-1-1-80,-3-3-196,-38-35-362</inkml:trace>
  <inkml:trace contextRef="#ctx0" brushRef="#br1" timeOffset="-190573.065">27909 8308 52,'0'2'83,"0"-2"71,-3 0 14,2 0 27,-2 0-16,3 0-32,-2 1-48,1-1-41,1 0-17,0 0-7,0 0 10,0 0 7,1 0-2,-1 0 8,0 0-4,0 0-4,0 0-2,-1 3-19,-2-3-5,1 1-8,1 2-15,-2 1-12,3 6-2,0 2 13,0 7 0,0 8 1,3 5-1,0 2 1,3 3 0,-2 2 0,2 6 0,-1 0 1,2 6-1,-2-2 0,-1 2 0,-1-2 0,2 2 1,-3-2 0,2 0 0,-2 2 0,-2-10-1,1 0 0,-2-4 0,1-1 0,0-4 9,1 0-9,-1-2 0,0-1 7,2 1-5,0 0-2,-2 3 1,0-1-1,0 8 2,1-3-1,-1 1 1,1-5-1,-1 0 7,4-4-7,-1-1 0,-1-6 0,2-1 1,-4-2-1,2-4 8,0 0-8,0 1-1,0 6 0,-1 0 1,-1 8 0,4 2-1,-4 2 1,0-4 0,2-10 0,-2 2-1,1-5 0,-1-1 1,2-4-1,-1 2 0,-1-2 1,0-1-1,0 1 1,0 1-1,-1 3 2,-1 2-1,1 0 5,-5 1-6,3 0 2,-1-2-1,2-2 0,-1-1-1,3-1 2,0-4-2,-1 4 0,1-4 1,-2 2-1,2 3 1,0 0-1,0-1 0,0 1-1,0 1 0,-3 4 1,3 2-5,-2-2 5,2-1 1,2-8-1,-2 1-1,0-4 1,0 1 0,0 1 5,0 1-5,0 0 0,0 0 1,0-1-1,0 5-1,0 5 1,0-3 1,-2 8 0,4-4-1,-2-3 0,0-1 0,0-4 0,-2-1-1,0 1 0,1-2 0,0 0 1,-3 2 5,1-1-5,-1 11 0,2 5 1,-4 9-1,1 5 17,4 0-16,-2-2 5,3 2-5,3-7-1,-3 1 1,1-8-1,-1-9 0,-1-1 1,1-5 0,-3 2 1,3-2-2,-2 4 1,-2-4 1,1 5 4,-2-1-5,2-4 0,3-1 1,-3-2-1,3-4 0,0-1-1,3 0 1,-3 3 0,3-1 0,1-1 0,0 0 5,-1 1-6,0 6 1,1-1 1,1 3-1,1-2 1,-2 0-1,0 2 5,1-6-5,-4-2-1,2 2 1,-1-2 0,-2-1 0,3-1-1,-3 0 1,0 0 0,2 2-1,-2 0 0,1 1 0,-1 3 0,3 6 0,-1-6 0,-1 3 0,-1 1 1,1-2-1,-1 2 1,-1-3-1,1-2 1,0-4-1,0-1 0,0 0 1,1 0-1,-1-1 1,2 1-1,-2-1 0,0 3 0,0 4-1,0-2 1,0 7 1,0 0-1,0 3 1,0 0 0,0-5 0,0 7 0,-2-8-1,2 4 0,2 0 0,-2-4 0,2 3 0,-1 0 0,5 0 0,-3 0 1,-2 1 0,2-1-1,-1-1 0,-1 2 0,2 1-1,-3 1 1,2-2 0,-2-2 0,0-1 0,0 1 1,-2 1-1,2-4 0,-1 8 0,-2-1-1,0 1 0,0-3 1,0-6 2,1-6-1,2-4 0,-4 0 0,3-1-1,-3-2-43,-14-46-407</inkml:trace>
  <inkml:trace contextRef="#ctx0" brushRef="#br1" timeOffset="-188934.971">29164 8270 267,'-1'7'154,"1"5"-16,-4 5-61,4 6 17,2 2-44,0 1 2,-1 0 4,2 2-7,-1 1 4,-2-3-17,0 1-11,-2 1-1,-2-2-6,2 4-1,-1 4 10,0 3 4,0 2-1,-3 5 0,2 3-15,-1 2-4,-1 7 4,-3 7 4,2 4 2,1 1-10,1-1-10,1-3 7,2-3 2,0-7-9,2 1 5,-1-6 1,1-3-7,0 0 7,-1-2-5,1-2-2,0 3 10,0 4-4,0 5-5,-2-4 7,4 7-8,0 4 1,2-4 57,0 3-25,1-5-18,-1-2-3,0-6-11,-3 2 9,-1-4-10,0 0 1,-1 0 6,1 6-5,-2 2-1,2 3 0,0 2 0,2 0-1,-1 1 1,3-7 0,-1-1-1,0-6 1,0-10-1,0-2 0,-1-7 0,-1-1 1,-1-3 0,2 1 0,-2-3-1,0 6 0,1 3 2,1 4-1,-1 1 0,2 1-1,-3 1 0,2-4 0,-2-2 1,0-4 1,2 1-2,0-5 1,-2-1 0,0 2 0,1-4-1,-1-2 0,0 5 1,0-1 0,0 1 0,0 5-1,2 3 0,0 7 1,-1 3-1,0 1 0,1-7 0,0-6 1,-2-7 0,1 0-1,-2-8 1,1 5-1,0-4 1,0-1-1,0 1 0,0 0 0,4 7 0,-2 3 0,1 3 1,0 0-1,3-2 0,-2-8 0,-1 2 1,0-7-1,-3-1 0,0-4 0,0-3-1,0-3 1,0-1 1,0-1 11,0 1 7,0-2 38,-2 2 57,1-9-33,0-2-57,-1-11-24,4-3-106,2-7-185,26-68-255</inkml:trace>
  <inkml:trace contextRef="#ctx0" brushRef="#br1" timeOffset="-187051.8629">27985 8534 453,'0'0'212,"0"0"-71,0-2-35,0 2-23,0-2 1,0 2-8,2-1-14,-2 1-23,0 1-12,-2-1 6,2 2-8,-1-2 11,-1 0 18,2 0 23,-4-2 32,4-2 1,0-6-73,-1-1-20,-1-1-5,2 0-6,0 1 4,0 4-9,0 3 10,0 1-2,0 2-2,0 0 8,0-4 6,0 0-4,-2 1-16,2 2 0,-1 0 5,0 0-4,-1 2 10,2 2-11,0-2 5,0 0-6,0 2 0,0-2-2,0 0 2,0 2-18,0-1 3,0 7-8,0 3 8,2 12 14,-1 9 1,4 9 1,2 8 0,-3 3-1,2 3 1,0 0-1,-1-4 0,1 4-1,-3 4-5,-2 5 5,1 6 0,-2 3 1,-2 4-1,1 3 0,-1-1 0,2-4 1,2-7 1,1-9 0,0-11-1,3-6 2,0-1-2,-2-5 1,0 4 0,1-2-1,-2-1 1,-2 0-1,-1 1 0,0-1 1,-2-2-1,0 4 0,0-3 0,-1 4 0,3-4 1,0 2-1,2-8 1,1-4-1,0 3 0,0-3 0,2 0-1,-2 1 1,-2-1 1,3-3-1,-4 1-6,0 0 5,0 0 2,-2-5-1,-1 0 1,0 5-1,-5 4 0,2 2-1,-4 0 1,2-6 5,1-3-5,-5 0 0,1 3 19,-5 5 4,4-1-16,1-2-6,-1 3-1,2 6 0,-3 1 0,2 3 2,2-4-1,2-3-1,4-1 0,-1-5 0,3 1 1,1-6-1,-2-7-1,2-2 1,-2 2 0,2-5 0,0 1 0,0 4 0,0 2 0,2-3 0,-2 3 0,2 1 0,-1-2 0,1 4 0,0 6 0,1-3 1,-2 4-1,1-6 0,1-3 0,-2-4 0,1 0 0,-2 0 0,3-3 0,1 3 0,-2 9 0,3 5 0,-1 4 0,2-1 0,-3-4 0,1-1 0,-4-2 0,3 1 0,2 2 1,-3 3-1,4 7-1,0 7 1,2 12 0,0 8 1,-1 5-1,2 3 0,-5-5-1,-1-9 1,0-9 0,-1-21 1,-1-6-1,1-14-20,-1-10-65,3-8-154,18-82-428</inkml:trace>
  <inkml:trace contextRef="#ctx0" brushRef="#br1" timeOffset="-185458.772">29100 8336 758,'-5'-4'192,"4"-3"-39,-4-7 18,3 9-44,4 1-35,-2 4-47,1-2-45,1 2-12,1-1-33,2-2 24,-1 2 21,4-3 21,2 0-6,-1-3-14,0 0 14,-1 1-8,1-1 1,-2-4 2,-1 6-1,-3 0 5,-3 1 8,-1 1 13,-2 3-7,-2 0 14,2 3-41,1-2-1,1 3-6,0 5-21,-3 11 22,1 4 4,1 12 1,-1 5 0,3 11-1,-2 9 1,2 7 0,0 5 0,0 5 0,-1 4 0,-4 7 0,-2 60 0,-8 15 1,7 6 0,5-53 0,3-74-1,0-8 0,2 1 0,-1 34 0,1-9 1,1 1 0,-3 0-1,1 7 6,-2 3-5,1-1 0,0 0 0,-3 4 0,-3-2 1,-2-10 11,-2-5 4,0-11-5,0-1-5,3-8-6,-2-4 5,2-6-5,1 3 0,3 0-1,-2-1 5,0 0-5,0 3 0,3-2 2,-2 0-1,2 3-1,-2-7 1,1 2 0,0-5 0,-2 0 0,3-1 0,-1-5-1,1 3 1,1 0-1,-1 3 0,1-2 0,1 4 0,0 3 1,0 0-1,1 1 0,1 0 1,-1 0-1,1-5 0,-2-1 1,0 1-1,0 4 1,0-4-1,1 5 1,1 2-1,3 0 0,-1 0 1,-2 1-1,0-1 1,2-5-1,-2 0 0,1-3 0,-2-3 1,-1-4-1,2-4 0,-2-6 0,0 2 0,3 0 1,-1-1-1,2 4 0,-3 1 0,1-1-1,0-2 1,-1 4 1,-1-4-1,0 0 0,0-1 0,0-3 1,1-2-1,-1 2 0,2 4 0,2 3 0,-2-1 0,2 8 0,-1-3 0,3 5-2,-2 4 2,1-5 0,-3-4 1,-2-3-1,3-12 2,-3 1-1,-3-3 10,3 0-5,0 0 16,0-3 1,0 3-5,0-1-9,0 1 0,3-1-9,-2-3-29,4 1-157,-1-7-142,24-21-229</inkml:trace>
  <inkml:trace contextRef="#ctx0" brushRef="#br1" timeOffset="-182876.625">30668 9845 345,'-3'0'168,"-16"10"-168</inkml:trace>
  <inkml:trace contextRef="#ctx0" brushRef="#br1" timeOffset="-181239.531">30807 9542 985,'-5'-2'152,"0"1"-43,-1-3-25,0 1 6,1 6-30,-4 0-25,1-2-22,-5 6-12,0 4 0,-8 2 1,2 1-1,-5 2 6,1 0 11,-1 0 0,2-3 2,0 3 7,5-4-11,-2 2-1,9-1-15,-4 1 6,8 0-6,2 2 0,4 0 0,1 1-9,2 0 7,3 0 2,0-2-1,-2-2 1,2-1 0,-2-3 0,-2-4 1,0 5-1,-2-2 2,4 2-1,-2 1 0,4 1-1,1 2 0,4 1-6,2 0 6,2 0 1,3-3 6,-2 1-5,1-3 7,-3-2-2,-2-2-5,2-2-1,-8 3 5,-2-3-6,-2-2 1,2-1-1,-4 2 1,2-3-1,-2 1 0,4 2 0,0 1 1,2-3-1,2 2 0,-2 1 1,3 2-1,-2 2 6,1-4-6,-2 4 1,0-5-1,-3 1-7,-3-1 1,0-1 5,-3-2-5,3 2 6,0-1 1,0 2-1,0-2 2,3 3-1,-3 2 6,3 2-7,-2 0 0,0-2 1,-1-2 0,2 2 5,-2 0-6,0-3-1,0 1 0,0 0 0,0 0 0,2 4 1,-2-1-1,1 6 2,0-1 6,1 0-7,0 2 0,-1-3-1,0 3 0,-1-5 1,0 2 4,-1 0-4,-2 1-1,0-1 1,0 1 6,0-2-5,-1-1-1,0 1 5,0-4-5,-1-1 0,3 0 0,0 1 1,-1 1 5,0-2 3,-4 2 5,-2 1 11,-3-1 10,-4 0-4,2 1-1,-5-4 2,2 0-4,0-4 1,-3 0 5,-2-6-14,-1 0-19,-3-1 11,2-5-4,1-2-1,4 2-5,3 0 6,4 4-8,1-4 0,1 6-20,2-1-89,5-7-178,12-31-612</inkml:trace>
  <inkml:trace contextRef="#ctx0" brushRef="#br1" timeOffset="-180899.511">30838 9691 903,'-3'0'145,"0"0"5,-3-2-15,1 0-52,2 0-31,-1-2-2,4 3-16,-3 1-23,6-3-6,-3 6-5,0-3-46,0 0-82,1 0-35,4 0 4,15-3-368</inkml:trace>
  <inkml:trace contextRef="#ctx0" brushRef="#br1" timeOffset="-179931.4559">30956 9573 1034,'-5'-4'143,"2"4"-86,-3-6 3,3 6 64,2-2-35,1 1-53,-3-2-20,-1 0-7,-2 3 3,-1-4 2,-3 4 13,-6 0 4,4 0 7,-4 1-1,-3 2-8,0 3-7,-2-3-16,5 3 6,-4 2-4,8-2-7,-4 2 0,2 0 0,0-1 0,2 3-1,-3 2 1,2 0-1,-2 2 1,0-2-1,2-1 0,0 5 1,2-3-1,0 3 1,2-6-1,3 3 0,1 5-2,4-1-5,2-1-1,2 4-1,1-1 3,5 1 5,-1-4 0,1 0 0,0-2 1,-1 1 0,0 1 1,3 1 0,-2-2 0,3 1 5,-2 1-5,3 1 1,2-5-1,-2 8 1,2-5-1,1 0 1,0 4 4,1-3-6,-2 0-1,-2-4 1,5 0 0,-4-3 0,-1 0 0,-1 3 1,-2-7 0,-2 3-1,-3-4 6,-3 2-6,0-2 2,1 1-2,-3-2 1,0 0 0,0 2-1,0-1 1,-3 5 10,3-1-10,-2 1 6,0 3-6,-2-2-1,3 6 6,-2-2-5,-2 3-1,0-2 0,0 3 1,0-4 8,-1-1-9,2 0 1,-1-5 13,-2 1 5,1-2 4,2-3-2,1-3-2,1-1-2,2-1 5,-2 0 1,-5 3-4,-6-2 8,-5 1-7,-8 2-1,-4-4-11,1-6-1,-2-1 2,-1-2-7,5-6-1,1 1-1,9-1-8,2 0-46,7 3-58,2-6-44,6 3-177,2-4-215,18-36-222</inkml:trace>
  <inkml:trace contextRef="#ctx0" brushRef="#br1" timeOffset="-179152.412">30969 9540 583,'-4'-2'553,"0"-1"-388,-5-4 10,2 4-112,-3 3-40,-3 1-5,0 5-10,-4 1-7,-4 5-1,-5 7 7,-1 1-5,-1-1 10,-1-2 3,5-3 4,0 1-1,6-4 12,-3-4 9,0 5 11,0-3-20,1-1-9,3 1-11,0 2-2,7-1-7,0-4-1,7 7-8,0 3 7,0 7-4,3 3 4,3 0-5,3 2 6,4-2-2,0 4-3,3-2 5,4 1 0,-2-2 0,3 1-1,3-6 1,-2 2 0,4-2 0,2-3 7,3 1-1,5-1-5,2-3 1,-2 1 8,-2-2 0,-6-1-10,-8-1 0,-6-3 0,-2 4 0,-4-4-6,-4-2-6,-2 4 11,-3-1 1,-2 3 13,-5 3 29,-4 2 17,-9 0 13,-2 4-20,-7-1-16,-2 0-7,0-3-16,8 2-2,0-8-5,11-2-5,0-3 1,9-4 4,1-2-5,0-2 10,-1-2-2,-4-2-9,2-4-17,-1-2-88,4-1-87,4-6-151,14-33-776</inkml:trace>
  <inkml:trace contextRef="#ctx0" brushRef="#br1" timeOffset="-178535.376">30892 9593 600,'-3'0'230,"-2"0"-104,-2 0-9,1 0 30,1 2 27,4-2-71,0 0-59,1 0-35,0 0-2,1 0-7,-1 1-76,1 5-137,3 1-3,9 10-332</inkml:trace>
  <inkml:trace contextRef="#ctx0" brushRef="#br1" timeOffset="-176348.251">31318 10459 186,'0'1'779,"0"-1"-611,-2 3 7,2-2 17,0-1-4,-1 2-52,0-2-50,-1 1-44,2 2-36,-3 0-6,0 11-6,-5 2 6,0 7 7,-3 6 1,0-3 2,3 1-9,2-9-1,0-2-61,-1-4-206,-29-5-412</inkml:trace>
  <inkml:trace contextRef="#ctx0" brushRef="#br1" timeOffset="-175789.219">31708 9573 1456,'-3'-4'187,"3"1"-71,-3 0-59,3 3-30,0 0-27,0 2-5,3 3-17,0 8 13,-2 6 0,2 14 9,-3 5 7,-3 11 5,-1 0-10,-3 8 17,3 2-2,-2 2-8,2-4 4,-2-1-1,0 3-10,2-2-1,2-2-1,1-10 1,2-1 0,4-11-1,3-10-1,3-6 1,8-3 37,2-6 70,12-6 16,9-4-47,0-4-31,4-1-37,-6-3 26,-3 2-11,-7 0-14,-1 2 0,-6 5 0,-11-2-4,-4 2-4,-4 1 0,-2 0 0,-2 0-1,-2 0-1,2 0-1,-4 0-5,3 0 5,-2 0-49,-3 0-96,-2-3-114,-38-28-455</inkml:trace>
  <inkml:trace contextRef="#ctx0" brushRef="#br1" timeOffset="-174968.172">31638 9557 947,'-2'0'247,"2"0"-113,0 0-58,0 0 56,0 0 36,2 0-51,-2 0-63,0 3-54,0 0-18,0 11-3,3 8 21,1 14 0,-4 9 0,-3 7 6,-1 3 7,0-3 7,-2 3-7,-4 2-7,3 1 3,3 0-3,1 0-5,1-3-1,2-9 1,3-7 0,2-9 0,0-13-1,3-3 0,-2-5 0,-1-4-1,-1 0 1,0 1 0,-1 0 9,0-2-8,2 1 5,1 0-5,1 1 0,1 4 8,2-1-2,-2 1-6,2 0-1,0-1 0,-7 0 0,0-3 0,-1 2 0,-1-5 0,-1 0 6,0-3 0,0 0-5,1-3 17,-1 3 16,2-2-7,0 2-12,-2-1-15,1 1-5,2 0-4,0 1 9,4-1 1,4 2 11,0 1-6,2-3-5,4 0 0,0 0 7,4-3 4,2 1-3,5-5-9,-2 3 9,3 0 1,-2 2-10,-6 0-1,-6 2 1,-2 0 6,-6 0-6,-2 0 0,-5 0 1,-1 0-1,1 0 6,-1 0 6,-3 0 0,1 0-3,-1 0 9,-3-5-18,-7-4-146,-6-7-184,-47-39-515</inkml:trace>
  <inkml:trace contextRef="#ctx0" brushRef="#br1" timeOffset="-174210.1289">31605 9644 947,'2'-4'181,"1"0"-130,4-4-51,4-2-24,2 1-12,0 0-73,1 5-88,-4 1-1,-6 1-39,-2 1 161,-4-5 76,-6-1 174,0 0 36,-2-3-8,-1-2-50,1 4 4,4 0-39,1 8 52,4-4-47,1 8-53,0-4-42,0 0-27,0 7-27,0 11 17,-3 8 9,0 13 1,-4 9 0,2 8 1,-1 11 5,0 5 2,-2 11 1,-2 1-9,1 2 6,1-4-5,0-9 5,0-6-3,3-14-3,-1-14 0,5-8 0,0-13 0,1-10 0,0-4 1,2-7-1,2 2 0,5 1 0,4-4 42,5 2 3,7-1-26,4-6-2,-2 4-17,1 2 7,-3 0-6,-2 3 4,-1 0-4,-3 4 0,0-1-1,-2 3 1,-3 2 1,6 0-1,-7-3 1,-2 1 7,1 2-9,-5-5 0,-2 1 0,-5-3 1,0-1 0,0 0 8,0 0 3,-4 0 0,3 0 1,1-1-7,0-2-6,0-1-46,0-1-240,-5-27-544</inkml:trace>
  <inkml:trace contextRef="#ctx0" brushRef="#br1" timeOffset="-138512.087">16773 7500 789,'0'0'156,"0"2"-126,0 1-30,0 2-8,2 3 8,0 2 26,0-6 29,2 3 50,-3-2-19,0 1-28,1 1-14,-2-3-11,3 0-9,-3-2 3,0 1 0,1 1-6,-1 2-3,2 6 1,-2 8-2,0 4 17,0 7 2,-2 10 2,-2 2 1,4 2-5,0-2-16,0 1-9,3-5-3,2-1-5,2 0 5,2 3-5,-3 3-1,3 5 1,2 9 0,-7 7 13,6 8-8,-1 7 0,6 57-5,7 20 0,5 6 7,-16-118-8,-4 0 0,2 0 1,9 51-2,11 59 7,-5 16-6,-5 0 20,-8-65 1,-8-5-2,4 15 16,-3-4-11,-6-12 0,5 4-3,-3-59 1,2-4-11,-1-5-11,4 35 6,-2-7-6,3-2 0,0 2 0,0-2 0,3 6 0,-4 5 1,-2 8 0,-1 7 5,-2-4-5,-3 0 5,0-9 5,-4-5-7,-1-9-2,4 3 2,-2-2-3,4-7 0,0-2 0,1-6 1,1 0-2,0 2 0,1 13 1,-1 3-1,-1 12 1,0 3-1,-5 7 0,-2 4 0,0 0 0,1-9 0,0-7 0,6-11 1,2 1-1,2-8 0,4-1 0,2-4 0,2-4 9,2 8-9,-1 11-16,1 7-123,-3 9-136,-3 134-315</inkml:trace>
  <inkml:trace contextRef="#ctx0" brushRef="#br1" timeOffset="-137693.04">17011 7390 1038,'-3'2'327,"3"-2"-141,0 0-92,-2 2-32,1-1-25,1 3-13,0-4-1,-3 0-5,3 0-6,0 0-11,0 0 0,0 2-1,3-1-1,0 3-5,11 5-96,-6 0-213,10 12-352</inkml:trace>
  <inkml:trace contextRef="#ctx0" brushRef="#br1" timeOffset="-134938.8829">16823 7471 672,'0'-2'120,"-2"0"-44,-2-2-20,4 1-4,4-2 1,5-3-16,8 0 4,6-3 7,7-1-3,6 7-2,8-4-14,5 6-13,10-7-14,13 0 15,52-14-16,23 0 4,15-5-4,-73 7 0,-5 2 0,2 1 9,2 0-10,7-7 10,-5-3 10,4 11 4,-10-5-11,-48 13-5,4 2-8,-4 0 2,35-3-1,1-1 0,-4 5 0,-1 4-1,-4-1 1,-6 4-1,-5 0 1,1-3-1,6-2 0,3 0 1,2-5 8,5 1-9,-3 0 0,-2 1 0,-9 4 6,-3 0-5,-5 3 1,-4-2-1,-2 6-1,-3 0-2,-3 3 2,-4 2 1,-3-1 0,0 2-1,-1 4 0,-6-1-1,3 2 1,-8-1-1,-1 1-4,-5-2 4,-6 1-7,-1-4 8,0 2-1,-2-1 1,-1 2 18,-1 6 25,1 5-17,0 6-5,3 5-2,1 9-4,5 10-3,-2 8 0,4 7 0,-3 6-4,-2 11 7,-2 52 4,-4-84 10,0 47 5,-3-4-5,0-3-1,-1-6 1,2-4-11,2-1-9,3-5-2,3 0 10,4-3-10,1 1-1,1-5-6,1 2 1,-4-2 1,-3-2 4,1 3-5,-7-5-1,-2 1 2,-1 0 10,1-2 4,1 3 1,-1 0-7,2-1-1,0 1 6,3-3-5,-1 4-9,5 2 9,-2-3-4,2-3-5,1-3 0,1-3 0,1 1 7,-1-2-7,1 5-1,1-2 1,2 6 0,-2 3 0,-1-1 1,-1-1-1,-3-1-1,1 1 0,-2 1-1,-2 4-4,2-5 5,2 2 0,2-4 4,4 2-4,0-2 1,1 2-1,0 2 1,-1-3-1,-2 4 1,1 1 1,1 3-2,-3-3 0,1-1 0,-5 5 0,3-1 1,-3 2 0,1 4-1,4 2 6,2 10-6,14 61 1,-18-101-1,10 47 0,-3-9 0,-2-16 0,0-4 0,-1-8 0,-3 4 0,1 3-1,-5-3 0,-3 7 1,-6 5 0,3 5 0,0 8 5,0 60-5,9 8-1,3 16 1,-9-54 0,-3-74 0,4-7 0,-1 0 0,3 33 0,-3-11 0,-2-10 1,-1-8 0,-2-1 5,0 2 3,-4 3 7,-1 8 7,4 0-4,-2-1-8,2-10-11,0-9 8,0-11-7,3-11 5,-3-9 4,3-6 11,3-2 33,-3-2 14,0 3-7,-3-6-4,-3 0-25,-5-1-22,-6-3-8,0-4 4,-11 2-5,-3-3 0,-8 4-1,-4-2 0,-8 1 0,-9 3 0,-10 2 1,-51-2 0,-7 6 0,-7 13 0,37 4-1,-6 1 0,-4-1-1,4-2 1,1 2-1,5 1 0,1-5 1,1 3 0,-17-8 0,7 6 0,9 0 4,12-1-3,52-2-1,0-6 0,3 1 1,-23 0 0,9-2 0,8-2 13,8 0-2,6-6 0,4 5-7,6-3-5,4 0 0,1 5 0,3-2 9,-2-1-8,0 1-1,0 0 0,0-1-7,-3 2 7,0 0 0,-3 0 8,-1-1-8,0 0 0,-1 0 0,-2 0 0,1 2-1,-4-1-6,-1 2 11,3-2-10,-2 4 11,-2 0-5,3-2 0,-4 0 1,-1 0-6,-3-2 11,-3-1-12,-5-4 14,1-4-7,-1-1 0,0-6-1,4 4 0,0-4 0,3 7 0,3-2 0,0 4 0,6 3 1,3-2 2,2-4-3,1-1 1,-8-9-1,1-5 0,-7-6-1,1-1-12,0-5-2,3 0-2,2-2 11,2 5 0,-1-1 5,-2-6 1,-1-9 0,-2-6 0,3 9 0,0 4 1,2 9 0,2 4-1,1 3 0,7 9 1,3 0 0,1 5-1,1 2 0,-1-3 1,2-7-1,0 0 0,1-7-1,2 1 1,-1-1 0,0 4 0,-3-3-1,3 0 1,1 2-1,0 3 1,0 2 0,1-1 1,-1 1-1,4-5-5,-3 1 4,0 0 1,3-5-6,-1-3 5,3-1 0,-2-1 1,-1 2-1,1 4 1,0 4-1,-2 4 1,2 2-1,-3 3 1,-1-1 0,2-4 0,-2 5 6,0-5-6,0-1-1,0-1 1,0-3-1,0 3 1,-2 0 0,2 5 0,-1-2 0,-3 1 0,2 1 0,-2-2 0,2 6 1,0 3 0,-1-4-1,-1 0 6,4 6-5,-3-3-2,1 3 1,1 1-1,-1 0 1,1-1-1,-1 6 0,2 1 1,0-1 7,0 4-7,-2-4-6,2 0 6,0-1 1,-1 0 0,1 4-1,0 1-34,-1-3-64,-7 0-92,-2-4-59,0-2-437,-24-13-121</inkml:trace>
  <inkml:trace contextRef="#ctx0" brushRef="#br1" timeOffset="-131395.68">21304 8410 1316,'-9'0'357,"-1"5"-259,-7 5-98,6 9-10,2 10 2,4 10 7,2 5-10,5 15 10,2 12 0,2 18 0,0 75 1,-7 60 2,-17 45 17,1-102 13,0-17-11,2 10 6,2-9-3,3 7-3,13-13 0,4-9-6,4 4-6,-1 2 4,4 12-5,-10 1 1,-2-23 10,-1-5 10,-1-5-4,5-6 2,3-6-12,2-7-6,-4-55 2,1-7-10,-2 0 5,5 39-5,-2-7 5,-2-6-6,3-1 1,-4-5 1,-1-2 4,-2-6-6,-2-14 1,0-12 0,0-11-1,-1-6 2,0-6 5,1-2 10,-2-4 37,-1-3 42,-10-16-26,-5-19-50,-14-18-19,-2-27-1,-21-66 0,0-26 0,1-12-1,24 75-7,13 69 7,4 11-1,1 7 2,-13-31 0,5 19 0,3 16 0,5 7 1,7 9-1,5 5-10,5 4-5,3 11-18,9 6 15,8 20 17,8 14-1,0 14 1,2 12 0,-7 13 0,-1 2 0,-8 3 1,-4-8 0,-2-8 1,-2-13-1,5-13-1,-2-16 0,-1-10 1,5-13 0,-3-7 0,3-9 0,2-10 7,9-15 2,4-11 8,6-14-10,1-9 2,-1 3-8,0 2 1,-7 6-1,-2 3 0,-7 5 0,-3 7-1,-3 3-48,-8 1-106,-5 2-194,-16-69-872</inkml:trace>
  <inkml:trace contextRef="#ctx0" brushRef="#br1" timeOffset="-130996.657">21655 10940 1587,'-4'-8'221,"2"2"-80,-1-6-72,2 12-54,4 0-15,7-2-1,14-4-9,13-1 10,12-5 15,1-2-9,-3 6-4,-2-3 4,-8 1-5,-2-2 5,-7 0-6,-5 4 1,-7 2 0,-4 3-1,-6 1-11,-6 2-142,-2 3-156,-38 32-254</inkml:trace>
  <inkml:trace contextRef="#ctx0" brushRef="#br1" timeOffset="-130748.643">21765 10983 1183,'-3'10'247,"1"0"-182,-5 15-41,5 10 48,0 6 19,4 9-35,2-1-7,5 4 11,-2 1 2,3-3-8,-1 0-14,-1-5-8,0-3-8,-4-2-18,-1-3 7,-3 0-4,-1 2-9,-1-5 0,1-2-135,4-8-99,0-12-240,10-28 17</inkml:trace>
  <inkml:trace contextRef="#ctx0" brushRef="#br1" timeOffset="-130551.632">21792 11451 1060,'2'-5'308,"1"1"-119,9-6-140,9-6-16,10-1 68,5-3 22,7-2-36,-1 7-33,-5 1-26,-6 5-8,-2 0-20,-5 7 1,-8-2 5,-5 4-6,-5 0-28,-1 4-188,-10 7-279,-45 50-195</inkml:trace>
  <inkml:trace contextRef="#ctx0" brushRef="#br1" timeOffset="-130371.621">21853 11685 1263,'0'0'483,"2"0"-373,0 0-73,-1 0 32,2-4 30,3 0-22,10-2-34,8 0-19,11-4-10,2-3-8,0 3-5,-3 0-1,5-2-71,-1 1-237,47-27-553</inkml:trace>
  <inkml:trace contextRef="#ctx0" brushRef="#br1" timeOffset="-130064.604">22342 11564 1111,'-4'27'129,"0"4"-97,-4 28-17,3 11 15,5-9 58,5 4-1,5-7-36,1-10 21,1-15-24,-3-21-19,5-18 91,4-16 10,1-13-64,4-14-40,-6-7-13,-3-1-1,-5 5 11,-9 5 37,0 12 13,-9 6-13,-3 7 5,-5 4-25,-7 5-14,1 2-7,-4 4-11,2 4-8,6 6-9,5 1-32,3 14-205,-6 56-487</inkml:trace>
  <inkml:trace contextRef="#ctx0" brushRef="#br1" timeOffset="-127953.483">17257 7631 483,'-1'0'214,"-1"-2"-71,-1 1-19,1-2 7,0 0-43,1-4-38,1 6-28,0 1-14,0 0-8,0 0 2,0 0-1,-1 0 0,1 0 1,0 1 13,-2-1 15,2 0 21,0 0 22,0 0 2,2-1-22,-2 1-10,1 0-17,-1 0-14,1-2-12,-1 2-10,2 2-2,1-1-4,5 6 5,-1-1 11,5-2-1,3 3 1,0-2-1,6-4 0,0-1 1,6-1 10,3-4-9,-4-3-1,1 2 14,-5-1-13,-3 3 0,2 2 1,1-2-1,0 2 1,-2 1-2,0 1 1,-4 0 0,-2 0-1,-8 1 0,-2 1 0,-2-2 0,-2 2 0,0-2 6,-2 0 7,2 0 16,-1 0 5,0-2-18,-5 0-16,-3 1-293,-28-12-277</inkml:trace>
  <inkml:trace contextRef="#ctx0" brushRef="#br1" timeOffset="-127068.433">17251 7477 924,'-4'0'252,"2"0"-152,-4 0-34,1 6 59,1-6 4,-3 1-60,7-1-38,0 0-24,0 0-7,0 3-6,-3 6 4,-2 3 1,-1 9 0,-2-3 1,0 4 1,2 0-1,0-3-5,2 3 4,-1 1 2,3 2-2,4-1 1,1 1-1,3 0-6,3-2 7,4 2 0,-1-1 0,6-1 1,-4-5-1,6 1 2,1-4-1,6 0 1,3-1-1,3 1 5,4-4-4,0 0-2,-6-3 1,1 0-1,-2-2 0,-8-2 1,-2-4 5,-4-4 0,-2-2 2,2-10 1,-2-1 3,4-5-2,-2-5 2,0 5 0,-4-2-10,-1 3 5,-1 2-1,0 3-5,-4 2 0,0 0 11,0 2 5,-2-6-1,3-1 2,-4-9-1,3 1-5,-3-5 3,-2-1-8,-5 1 2,-2 2 0,0 4 12,-2 6 5,-4-1 2,0 3 8,-2 6 14,-2-6-13,-4 5-11,-3 0-8,-1-2-8,-2 2 2,2-1 2,-3 6-8,2 0-5,0 2 5,0 0-5,0 5 0,-1 1-1,0 3-8,-4 5 7,0 2-4,0 1 5,3 2 1,3-3-1,3-1 1,5 1 0,3-1-1,7-5 0,2-1-1,4 3-44,4 8-66,2 8-40,14 12-148,40 55-303</inkml:trace>
  <inkml:trace contextRef="#ctx0" brushRef="#br1" timeOffset="-126422.396">17561 7947 717,'-1'2'200,"1"-1"-128,-3 3-47,3-1-5,0 1-4,3 2 26,-2 6-15,1-5 3,-2 3 3,0 4 9,0 4 11,0 7 29,0-1-11,-3 5-22,0 0 1,3 3-16,-2 0-2,4 1-8,-2-4-12,3-1-2,0-2-4,-3 3-5,6 0 0,-6 4 0,4 2 5,-3 7-5,-1 0 8,0 10-3,0 5 1,-1-4 8,-3 1 5,2-18-11,-2-11-8,4-7 0,0-3 7,-2-6-7,2-3 5,0-2-6,0-4 1,0 0 5,0-3 2,0 3-1,0 0 4,0-1-1,0 1 2,2 0-4,-4 0-7,2 0 1,0 0 2,0 0-3,0 0-1,0 0 0,0 0 1,0 0 1,0 0 4,0 0 3,0-8-9,0-5-66,2-7-156,9-54-272</inkml:trace>
  <inkml:trace contextRef="#ctx0" brushRef="#br1" timeOffset="-125522.344">17531 8680 354,'2'-1'246,"-2"-1"-134,2 0-8,-2 0 8,1 0 2,-1 1 2,-1 1 11,1 1 10,-4-1 4,3 2-33,-2-2-3,-5 0-12,-1 2-51,-7 0-29,-3 1 11,-1 1 8,-5 2 7,-3 5-15,-5 0 3,-5 2-15,1 4-3,3-2 1,4 3 1,4-6-10,6 3-1,4-1 1,5 2-1,3-4-7,6 5-2,-3-1-6,8 7 13,-3 2 1,3 1 0,0 6-1,0 3 2,2 2 0,1 1 0,-1-2-1,2-2 1,0-3-1,5-3 1,-1 1-9,5-3 8,2-3 1,4-1 6,0 0-6,7-9-5,2 10 5,6-2 4,5-6-4,0-3 0,-2-12 0,3-6 9,-1-6-8,-3-2-1,-5-3 1,-7-2-1,0 3 1,-3-8 1,-4 1-1,-6-1 6,2-5 1,-8-6-2,-2-3 0,3-1-5,-5-4 5,3-2-6,-2 1 1,0 7-1,-2 6 1,-2 9-1,1 11 1,-2 3 1,-2 1 5,1 0 1,-4 0-2,-1-3-5,-4-3 7,-4 1 1,-1-3 0,-5 0 3,-1-4-11,-4-2 0,2-2 3,-2 1-2,2 4-2,1 3 1,5 7-1,0 4-1,0 2 0,-5 4 0,3 0 1,-6 5 0,3 2-1,1-1-5,7 1 5,3-1 0,2-2-66,3 5-145,1 0-169,-5 26-230</inkml:trace>
  <inkml:trace contextRef="#ctx0" brushRef="#br1" timeOffset="-125200.326">17362 9018 205,'1'0'648,"-1"4"-570,1-4-68,1 0 11,0 3 63,2-2 15,5 5 20,6-2-2,8 0-29,10-3-14,3-2-10,6-3-11,2-3-20,-2-4-11,-4-1-7,-5 1-4,-6-1-4,-3-1 1,-10 4-2,-2-1 1,-4 4-7,-8 0-136,-10-19-524</inkml:trace>
  <inkml:trace contextRef="#ctx0" brushRef="#br1" timeOffset="-124928.31">17607 8805 836,'0'0'583,"0"0"-467,-3 0-94,6 4-22,-3 2-36,3 7 36,0 9 17,0 11 25,0 2-11,1 8-19,0-5 2,-1-5-7,1 2-6,-1-2-1,-3-3 11,2 3-2,-4-6 0,2-1-3,-7 3-6,-1-1-217,-21 15-464</inkml:trace>
  <inkml:trace contextRef="#ctx0" brushRef="#br1" timeOffset="-123757.2429">18182 7614 644,'0'0'184,"0"0"-62,0 0 49,0-2 39,-1 2-35,2-2-65,-1 2-77,3 0-33,4 0-57,3-2-60,7 2-170,28 0-240</inkml:trace>
  <inkml:trace contextRef="#ctx0" brushRef="#br1" timeOffset="-123292.217">18350 7547 630,'0'0'307,"0"-1"-134,0 1-10,3 0 26,-1-3-37,4-4-80,10 0-44,4-4-15,7 3-13,-1 3 0,3 2 5,-2 1-5,-1 1 0,-2 1 4,0-4-3,0 3-1,1-7 5,-4 2-4,-1 3 0,-2-3 0,-6 0 5,-5 4-5,3-4-1,-10 6 1,0 0 9,-3-2 9,-4-2-19,-1-2-167,-8-4-199,-55-17-351</inkml:trace>
  <inkml:trace contextRef="#ctx0" brushRef="#br1" timeOffset="-122663.181">18303 7375 842,'-2'-2'195,"1"0"10,-2-2-52,3 4-19,0-4-65,0 4-59,0 4-10,2 0-25,-1 4-8,2 8 32,0 11 1,1 8 0,-4 8 8,4 7-8,0 2 2,1 1-2,3-2 0,0-1 1,6-2-1,-1-3 0,4-5 1,2-11 6,4-6-6,2-10-1,10-7 15,5-9 27,3-5 3,2-11-6,6-3-12,2-9 2,-5-2-14,1-9 4,-5-1-8,-7-5 1,-4 0-5,-9-5 5,-4 3-3,-7-2 3,-5 4 5,-6 4-5,-7 5-2,-3 0 8,-4 1 20,-8 5 4,2 7-18,-6 0-2,1 3 2,-4 5 2,-1 5-13,-2 7-7,-8 7-6,-1 6 0,-4 11-6,-2 5 5,0 3 1,-3 4-2,5 0 1,1-2 1,2 0-5,6-1 5,4-5 0,8-1 6,9-5-6,5-2-27,11 5-110,8 6-104,45 46-388</inkml:trace>
  <inkml:trace contextRef="#ctx0" brushRef="#br1" timeOffset="-122119.149">18571 8628 931,'1'0'139,"-1"2"-125,2 0-9,4 0-4,9 3 69,6-5 71,15 0-36,7-7-39,6-3-17,-1-2 2,0-2-18,-12 1-6,-4 0-12,-8 0-9,-4 5 3,-4 0-1,-5 1-8,-3 2-35,-2-2-232,-9-13-412</inkml:trace>
  <inkml:trace contextRef="#ctx0" brushRef="#br1" timeOffset="-121843.134">18787 8544 980,'-6'1'259,"3"-1"-136,-3 0-54,2 0 0,4 0-25,2 4-44,0 3-18,0 12 12,1 6 6,-2 13 0,2 3 8,-1 2 4,0 4 25,-1 2 11,-1 2-18,3 6-15,-1 6-14,2-7 6,-2 1 4,-1-18-2,1-7-9,-2-9-48,0-8-143,0-15-179</inkml:trace>
  <inkml:trace contextRef="#ctx0" brushRef="#br1" timeOffset="-121272.101">18495 8390 1106,'-4'0'177,"-1"3"-119,-3 0-31,1 3 29,3 3-17,-2 10-8,2 7-14,-3 12-5,5 12 9,0 6-5,4 7 13,2 3-2,5 6-2,4 4-2,1 6-10,8 3 11,2 1-7,6-4-4,2-10-7,4-10 0,5-3 0,3-18 6,4-14-10,1-13-1,-5-28 9,3-20 5,-5-15-3,1-13-3,-2-9-7,-3-3 4,-6-7-5,-6 1 5,-4-3 0,-9-1 0,-7 4 0,-9-1 0,-5 3 10,-7 7 14,-4 5 26,-5 9 2,-6 6-10,-5 15-3,-3 6-7,1 8 5,-4 9-20,3 10-22,-2 6 6,0 10-7,3 0-6,5 6 6,4 2 0,8 2-12,1 2-76,5-1-103,4 6-125,-10 32-486</inkml:trace>
  <inkml:trace contextRef="#ctx0" brushRef="#br1" timeOffset="-120950.083">18604 8683 1381,'-8'-3'202,"4"2"-115,-8-1-61,8 2 1,2 0 81,4 0-51,0-2-44,5 2-13,4 2-11,8-2 10,15 0 1,5-2 1,4-2 0,3-4 0,-4 2 0,-5 3 7,-5-1-7,-4 3 0,0-1 6,-2-1 2,-4-2-2,-2-2-7,-4-1-42,-4 0-104,-2-7-88,-17-35-97</inkml:trace>
  <inkml:trace contextRef="#ctx0" brushRef="#br1" timeOffset="-120709.069">18755 8471 1235,'0'2'218,"0"4"-172,1 8-46,4 9 0,1 16 27,5 11 21,2 12 6,1 6-19,-3 3 1,-2 3-12,-3 1-6,-2-5-6,-1-5-3,-1-6-8,-1-15-1,2-11-152,-1-5-490</inkml:trace>
  <inkml:trace contextRef="#ctx0" brushRef="#br1" timeOffset="-119438.9959">17703 10049 450,'0'0'372,"0"0"-90,0-3-45,0 3-42,0-1-89,0 1-32,0 0-38,0-3-21,1 3-8,1-1-7,0 1-78,2-2-395,17-5-40</inkml:trace>
  <inkml:trace contextRef="#ctx0" brushRef="#br1" timeOffset="-118972.969">17587 10079 815,'0'-2'125,"-2"2"-94,1 0-31,2-2-93,7-4-508</inkml:trace>
  <inkml:trace contextRef="#ctx0" brushRef="#br1" timeOffset="-118551.945">17533 10028 780,'-3'0'236,"3"-2"-20,-1 0-74,1 2-22,1 0-28,-1-2-25,1 2-22,-1 0-19,0-2-10,2 2-10,-2 0-6,3 2-47,6 2-175,9 19-496</inkml:trace>
  <inkml:trace contextRef="#ctx0" brushRef="#br1" timeOffset="-118022.915">17585 10209 784,'-1'0'318,"0"0"-105,-3 0-9,2 0-18,-1-3-35,2 3-7,1 0-31,0 0-53,0 0-21,0 3-36,1-3-3,2 0-2,-1 0-25,6-3 9,8 1 17,7-2 0,5-2 1,0-7 0,0 5 1,2-4 5,-2 1-4,-1 0-2,2 4 1,-4-4-1,-4 8-5,-3 0 4,-6 0 1,-2 3 1,-5 0-1,-3 0 0,-2 0-13,-2 0-62,0 0-53,-1-2-59,-27-14-419</inkml:trace>
  <inkml:trace contextRef="#ctx0" brushRef="#br1" timeOffset="-117051.86">17483 10006 712,'-7'-1'180,"4"0"2,-1-3-44,-1 1 51,3 3-30,2 0-47,-1 0-50,0 3-35,1-3-9,0 4-5,0-4-12,0 0 0,0 2 5,-6 7-6,-3 11 8,-6 5-2,0 5 0,0 1-6,1-1 1,4 0-1,3 5 0,1-2 0,3 5-1,5-3 0,2 2 0,5-5-14,4-3 15,4 0 0,0-5 0,-3 6-1,4-7 1,-3 2 0,2-3-1,0-2 0,3-1 1,0 1-7,0-2 6,4 2-10,4-7 11,0-2-6,4-4 6,1-3 12,1-4-12,-1-4 7,0-4-1,2-5-6,-6-2 11,-4 4-5,-4-1-5,-6-4 10,1 2-4,-4-4 4,4-9-1,0-2 4,1-5-7,0-4 1,-1-2 5,-2-1 8,-3-3 2,-3 6 7,-5-2 21,-4 5-5,-7 1 7,-2-3-14,-3 4-23,-4 3 5,-2 3 24,-5 5-18,0 1-6,-6 3-20,3 2 6,-3 3 5,0-3-12,2 4 0,-1-5 1,-1 0 0,4 1 0,2 2 1,2 0-1,2 7 0,-2-1 0,3 7-1,0-1 0,5 4-1,5-1 1,2-1 0,-1 3 1,8-2-2,-2-1 1,-2 0-10,2 4 10,-4 2 0,-1 3 0,-5-1 1,1 5 0,-2-1 0,0 2 0,-1-1 1,2-4-2,6-4 1,3-4-1,3-1 1,0 2-1,0-1-34,0 9-110,3 10-57,5 9-133,32 54-484</inkml:trace>
  <inkml:trace contextRef="#ctx0" brushRef="#br1" timeOffset="-116204.811">17869 10664 786,'0'-8'198,"0"4"48,-2-3-6,2 4-32,-1 3-41,-1-3-25,-1 6-34,3-3-28,-1 0-47,1 3-33,0 1-2,-2 7-10,-1 12 11,1 12-5,1 12 6,2 6 0,2 6 0,1 0 0,2 2 0,-3 1 7,-2-5-6,1-3 0,-2-4-1,0-3 1,0 2-1,0-4 2,1 4-1,1-5-1,-1 1 1,2-2-1,-3-5 1,1-8-1,1-5 1,-2-11 0,0 0 0,0-8-1,0-4 0,0-2 1,1 0 7,-2-1 3,1 1-1,0 0-10,0-1-62,0-5-182,-9-29-540</inkml:trace>
  <inkml:trace contextRef="#ctx0" brushRef="#br1" timeOffset="-115416.766">17788 11590 915,'0'-9'254,"-2"5"-121,-2-3 47,0-2-22,1-1-1,-2 7-52,3-1-46,0 4-17,-2 0-9,4 2-3,0-2-3,-4 2-12,0 4-14,-4 4-1,-4 2 0,-2 8 0,-3 6-1,-4 10 1,0 2-7,1 2 7,2 1-1,5 1 0,0-9-5,6-2-1,4-5-8,6-5 6,4 3 1,6 2 7,4 0-8,3 0 8,8-4 1,5-5 5,3-8-4,6-6 0,2-6 0,-2-4 0,1-8 5,-4-1 2,-6-4-2,4-5-6,-3-5 8,-2-2-8,-1-6 2,-4 1 4,-1-1-5,-6 3 0,-7 2 6,-7-2-1,-3 3-5,-6 0 0,-4-1 25,-7 1-2,-4-4-9,-4 3-2,-1 3 11,-3 4-12,1 3-6,-1 3-5,1 4 8,2 4-2,-2 5-7,1 0-1,-1 7 1,3 3-1,-1 4-10,-1 4 10,2 4-7,1 5 7,-1 3-22,2 5-79,2 1-81,2 1-117,-12 30-243</inkml:trace>
  <inkml:trace contextRef="#ctx0" brushRef="#br1" timeOffset="-115138.75">17723 11622 756,'0'0'162,"0"0"-110,0 0-10,2 0 6,-2 0-23,5 3-25,4 4 0,4-3 46,10 2 85,6-3-34,4 0-8,2-6-29,-1 2-6,-3-3-5,3-4-7,-9 2-18,-4 1-9,-1 0-7,-5 1-7,-3 2 12,0 1-7,-4-2 0,-2 0-6,-2-1-83,-1-2-184,-16-18-346</inkml:trace>
  <inkml:trace contextRef="#ctx0" brushRef="#br1" timeOffset="-114918.738">17923 11499 889,'1'7'211,"2"3"-175,1 6-24,2 10 9,4-3 2,-2 10 25,-2 2-5,4 9-1,-8 1-13,-1 2-7,-1-2-4,-1-4-7,1-3-1,0-5-10,10 29-183</inkml:trace>
  <inkml:trace contextRef="#ctx0" brushRef="#br1" timeOffset="-114192.696">18804 10270 982,'-3'-5'165,"3"0"-117,-3-7-36,3 6 61,0 4 124,0 1-34,-1 2-94,1-1-27,-2 2-1,-1-2-2,6 2-2,-3-2-4,3 0-9,3 0-24,6 0-9,15 0 9,14-5 5,15-8 9,6-7-13,5-5 0,-7-1 11,-6 3-12,-9 1 1,-11 2 0,-12 7 8,-8 3-8,-8 4-1,-6 6 0,-2 0-17,-2 0-70,-3 0-207,-28-8-287</inkml:trace>
  <inkml:trace contextRef="#ctx0" brushRef="#br1" timeOffset="-113636.664">18914 9951 973,'-6'0'225,"0"0"-123,-10 0-30,8 2 43,1-2-22,4 1 0,0-1-54,3 3-39,-4 13-7,1 5 7,-1 13 1,-2 11 8,4 6-3,0 2-6,-1 9 2,3-6-1,2-3 1,1-1 4,3-1-6,3-2-6,3 0 5,6-8 0,1-5 0,9-12-11,2-13 12,6-11 10,10-13 5,0-15-1,3-11-5,-2-8-2,-4-4 2,-3-4-7,-4-6-1,-9 4 11,-6 1 0,-9 2 5,-9 8 17,-8 7 35,-2 1-15,-7 3-9,-5 3-1,-2 2 5,-12 3-22,-1 2-10,-6 1-4,1 7 7,-3 5-10,-2 2-9,3 10-1,2 5-1,3 6-8,10 4 8,0 7 0,6 8-42,8 5-91,4 10-104,5 100-275</inkml:trace>
  <inkml:trace contextRef="#ctx0" brushRef="#br1" timeOffset="-113110.634">18924 11450 1053,'0'0'182,"-2"-1"-91,-2-2 8,4 2-46,4 1-50,6 0-3,5-3 0,12-3 0,9-2 12,7-4-4,5-3 1,6-3 16,-4 5 4,-3-3-16,-11 10-4,-6 0-1,-8 0-7,-9 5 10,-4-2-11,-5-1-82,-10-14-198</inkml:trace>
  <inkml:trace contextRef="#ctx0" brushRef="#br1" timeOffset="-112854.62">19150 11232 1085,'-1'0'228,"1"0"-113,0 0-65,1 6-50,0 7-8,4 11 8,0 16 15,-3 6 14,2 9 4,-4 4 19,-2-6 2,-1-5-10,2-3-19,-3-5-10,2-4-1,2-5-8,0-5-6,1-10-5,2 7-185,0 29-649</inkml:trace>
  <inkml:trace contextRef="#ctx0" brushRef="#br1" timeOffset="-112330.59">18966 11103 1235,'-7'0'156,"1"0"-94,-1 1-41,-1 3-6,2 6 16,-2 10-13,0 12 8,0 13 1,2 17 6,-1 10-6,0 7 1,5 8-16,2-2 5,5-4-8,6-2-8,3-5-1,8-8 9,6-6-9,4-10 1,7-6 0,4-15 6,14-6-1,1-15-4,3-23-1,3-23 16,-4-26-1,-3-24-9,13-58-6,-57 94-1,11-43 6,-17 11-5,-11 3 7,-16 17 14,-14 5 20,-9 12-1,-11 11 26,-4 11-5,-8 16-35,-1 10-15,0 13-6,5 8-5,11 5 0,6 7 0,9 2-1,10 2 0,7-2-56,8-4-50,7-6-64,4-6-62,4-13-79,26-34-71</inkml:trace>
  <inkml:trace contextRef="#ctx0" brushRef="#br1" timeOffset="-111880.564">19180 10560 1244,'-6'0'284,"2"0"-125,-3 0 10,6 0-22,1 0-33,1 0-51,-1-1-39,2 1-24,0 0 0,-2 1-9,0-1-7,1 5-5,1 15-3,-2 7 24,0 13 5,0 11-5,-3 0 0,1 4 1,0 1 1,1-1-1,1 2 0,0-6 7,1-9-7,1-8 10,0-12-11,-1-12 0,-1-4-15,0-6-18,2-4-90,5-8-106,8-43-445</inkml:trace>
  <inkml:trace contextRef="#ctx0" brushRef="#br1" timeOffset="-110353.476">17924 12922 815,'-1'0'203,"-1"-2"-35,0 0-89,2 0-64,0 2-15,0 0-112,2 0-26,0 0-6,2 2-6,6-2-63</inkml:trace>
  <inkml:trace contextRef="#ctx0" brushRef="#br1" timeOffset="-109500.428">17940 12801 828,'-7'-4'232,"1"1"-29,-6-8-22,0 4-22,3-4-30,3 0-36,0 2-39,0 2-19,3 4-8,2-4 7,-2 7-10,1 0 0,-1 4-4,-5 0 4,-2 5-24,-2 1 6,-4 8-6,0-1 0,6-1-6,4-2 6,1 2-1,2-1-11,3 7 3,0 8 8,4 7 1,2 10 1,0 2 0,1 2 0,0-4-1,7 2-1,0-6 0,3-4-8,6-4 3,3-9-3,8-4 7,7-14 2,6-6 1,8-10 0,0-12 8,-4-9-7,-4-5 5,-6-3 2,-8-4-3,-6-6 0,-4-2-6,0-8 1,-9-4 5,0 2-4,-5 4-1,-6 0 6,-7 7 5,-9 4-1,-2 4 4,-1-4 16,-5 8 11,1 2-9,0 6-6,-1 7-1,-1 4 2,0 8-10,-4 5-4,-8 8-14,-5 5-1,-3 9-1,-1 5 1,6 3-5,4 0 6,5-2 0,9-7 0,5 0-8,3-8-22,5 1-36,1 3-118,0 0 17,4 7-35,1 6-112,1 35-153</inkml:trace>
  <inkml:trace contextRef="#ctx0" brushRef="#br1" timeOffset="-109108.405">17902 12900 936,'-2'0'281,"2"0"-128,-1 3-62,2-3-34,-1 0-30,2 0-27,2 1-21,3 5 21,4 4 11,5 2 35,5 0 7,3-1-2,4-1-2,0-5 1,2-1-16,3-3-16,2 1-7,-2 1-2,2-6-3,-3 1 3,-2-3 0,-2 0 0,-8-2 0,-7-2-9,-6 8 0,-5-1 1,-2 2 23,0 0 4,-2 2 28,1-2 5,1 0-8,-3 0-25,3-2-14,0 2-13,3 0-1,-3 0-6,0 0-42,-3 0-122,-11-4-299</inkml:trace>
  <inkml:trace contextRef="#ctx0" brushRef="#br1" timeOffset="-108418.366">18239 13391 880,'0'0'300,"0"0"-157,0 2-58,1-2-31,-1 0-51,2 0-3,2 10-30,3 3 30,3 13 2,-1 11 16,1 5 1,-1 13 10,-1 4 19,-4 3-15,0 8 1,2 12 5,-5 4-1,2 14-14,-6 55-6,-1-103 18,-3 50 18,-1-8-32,-2-16-11,1-15 10,5-13 16,-1-14-11,2-4-7,3-7-1,0-9-9,0-6 3,1-4-12,-1-2 1,2-3 4,0-1-4,-2 0 4,0 0-5,0 0 14,-2-1-2,0 1 10,1 0-5,0-2 10,-1 2-14,-3-2-4,1 0-9,-3 0-1,-1 0 1,2 0 2,0-2-2,1-2-12,-3-4-72,2-3-90,-6-9-144,-20-69-542</inkml:trace>
  <inkml:trace contextRef="#ctx0" brushRef="#br1" timeOffset="-107516.314">18139 14268 1265,'-5'-3'318,"3"3"-178,-5-4-47,0 2 19,-1-3-2,1 3-31,-5 0-7,-1 2-27,-4 2-27,2 4-4,-3 1 1,1 4 1,-2 6-16,0 6 0,-3 9 0,1 11-1,6 6 0,0 4-4,9 6 5,5-2 3,3-8-2,9-3-1,1-12 0,3-1 0,9-11-1,2 1 0,4-7 1,4-3 0,4-4 1,2-2-1,3-6 1,-5-4 1,-2-8 4,1-2-5,-6-6-1,-2-4 0,-7 1-1,-3-1 0,-7 3 0,-2 1 1,-5-4 0,-2-2 10,-3-2-9,0-4-1,-2-4 1,-1-4 0,0-4 0,-1-1 0,-1-1 0,3-4 0,-6 1-1,-1 6 1,-4-6 0,-1 9 1,-2 6 9,-2 9-11,0 9 0,-2 6 9,-3 2-9,-7 9 0,0 3 0,2 4 0,3 1 1,1 1-1,4 4 0,1 4-1,-2 3-8,4 3-18,1-5-29,7 1-50,3-4-31,-1-2-25,4 1-55,3-3-122,-4 16-214</inkml:trace>
  <inkml:trace contextRef="#ctx0" brushRef="#br1" timeOffset="-107270.3">18049 14380 749,'0'0'199,"0"0"-124,2 3 8,-2-3 70,3 2-63,4 2-50,10 4 128,3-1-43,10 4-68,4-5-17,0-1-1,6-2-1,-3-6-13,0 1-8,-3-1-5,-4-3-5,-9-2 4,-5 5-10,-3 2-1,-7-2-20,-6 3-155,-20-3-190</inkml:trace>
  <inkml:trace contextRef="#ctx0" brushRef="#br1" timeOffset="-107027.2859">18282 14254 1036,'0'0'136,"1"5"-119,-1 4 52,-1 0 90,-1 13 15,-2 5-26,-2 13-58,1 13-36,-2 2-4,1 7-20,-1-5-12,1-2-11,6-6 4,0-10-5,3-7-6,4-10-56,-3-7-154,13-27-364</inkml:trace>
  <inkml:trace contextRef="#ctx0" brushRef="#br1" timeOffset="-106203.239">19170 12773 815,'-2'0'318,"2"0"-111,0 0-73,0 0 34,0 0-29,0 0-38,0 0-29,0 0-29,0 0-22,0 2-21,0 3-11,2 6 4,2 11 7,2 3 5,-2 6-4,2-3 0,1-5-1,-3-3 0,3-1 6,-2-5-5,-2-4-1,1 0 0,-2-4 0,0-2 9,-2-4-8,0 0 11,0-3 9,0 3 21,0-1 9,0-1 0,0 0-16,-2 0-17,-1-8-8,-5 0-5,2-5-5,-1-3-7,3 0-41,2 5-134,5-1-303,18-27-309</inkml:trace>
  <inkml:trace contextRef="#ctx0" brushRef="#br1" timeOffset="-105708.211">19230 12767 208,'-8'0'1047,"-1"0"-818,-6 2-110,3 2-23,0 2 16,1 2-35,3 6-53,-2 6-6,0 10-18,0 6 13,2-1-13,4 5 0,4 1 6,4 4-6,2 4 8,6 6-8,6-1 6,3 0-6,5-7 2,5-6 5,3-14 4,6-11-5,3-7 10,2-22 1,2-13-7,0-11 1,-2-12-2,-2-10-9,-5-5 1,-7-3 7,-10 1-7,-6-2 5,-11 12 2,-8 3 2,-8 8 65,-6 3 6,-7 7-33,-5 5-1,-3 1-20,-4 6-9,-4 4-11,-2 5-1,3 6-5,1 11-1,3 6 0,2 7-1,7 4 0,-3 5-5,5-1 5,2 8-11,1 1-6,6 2-38,2-1-43,4-7-31,8-1-125,20 25-337</inkml:trace>
  <inkml:trace contextRef="#ctx0" brushRef="#br1" timeOffset="-105430.195">19334 12965 1013,'0'1'664,"0"2"-496,-2-3-60,2 0 3,2 0 16,-1-3-40,2 3-55,-1-1-25,-1 1-7,4-3-9,-1 6-1,3 1 10,2 0 0,5 0-1,5 0 1,2 2 0,2-2 0,3-4 12,-2 0-11,-5-2-1,1 0-6,-5-4-9,0 2-108,0-3-152,2-27-442</inkml:trace>
  <inkml:trace contextRef="#ctx0" brushRef="#br1" timeOffset="-104365.134">19489 13401 745,'0'9'132,"0"3"-3,0 8 36,0 3-7,1-5-49,-1 3-28,3 3-16,-1 0-13,2 7-13,0 7-10,4 2-4,-2 5-10,0 1 11,-3-1-7,0 3-2,-1-4 8,-2 2 8,0 5 5,-2-1 8,0-3-2,1 1-22,0-10-7,1-10-6,-2-11-7,2-6-1,0-4 5,0-3-5,0 4-1,2 6 1,-2 5 0,-2 17 5,-2 3-4,0 9-1,-3-4 0,4-5-1,1-9 1,1-7-1,1-4 1,1-9 6,-1 0-7,0-8 11,0-8 4,0 3-15,2-6-63,0-5-74,3-1-5,0 1-7,-2 5 32,0 5 68,-3 1 35,-4 0 7,0-1 7,0-4 0,-2-6 15,0-2-7,0-9 19,-4-2 34,0-2 47,0 7 30,3 5-33,4 7-1,0 6-7,-1 0-13,1 8-22,-1 0-23,-4 6-38,-8 7 0,-1 8-1,-2 5 1,0 5 0,1-2 5,5 5-5,1 1 1,3 0-1,5 8 0,4-2 0,6 7 6,4-4-5,8-2-2,4-6 0,7-10 0,2-12 2,12-5-2,-1-14 6,4-14-4,3-14 7,-1-4-9,-6-3-6,-2-7-14,-1-6 20,-7-10 0,-3-9-1,0 0 1,-9 1 0,0 9 0,-11 12 0,-5 4 1,-8 3 5,-3 8-5,-9-2 8,-3-3 0,-7 5-1,-5-1 16,-6 3-3,-3 13-11,-4 5 4,4 13-14,3 13-2,1 9 2,-1 9 0,6 8 0,1 3-1,0 8-23,3-4-41,6 4-92,5-4-140,7 50-295</inkml:trace>
  <inkml:trace contextRef="#ctx0" brushRef="#br1" timeOffset="-104107.119">19374 14603 1106,'1'0'264,"-1"0"-185,2 0-62,4 2-11,6-2 27,8-2 96,8-4-20,9-2 2,6-4-40,-1-3-20,-2 5-30,-1 3 0,-8-2-14,-1 5 1,-6 1 2,-8-2-9,-2 1 0,-7 3 5,1-3-6,-3 0-30,-1-3-167,3-35-454</inkml:trace>
  <inkml:trace contextRef="#ctx0" brushRef="#br1" timeOffset="-103899.107">19639 14404 994,'-7'3'453,"3"0"-262,-5 4-109,4 5-40,4 7-19,2 8 2,3 17 10,0 6-4,0 11-13,0-1-10,-2-2-1,1-5-1,1-8-4,-2-6-1,1-4-1,-2-5-156,2 17-409</inkml:trace>
  <inkml:trace contextRef="#ctx0" brushRef="#br1" timeOffset="-91235.383">2312 7838 1314,'-6'-6'207,"3"3"-69,-5-4-88,8 7-37,0 0-13,3 4-15,7 5-7,14 7 21,10 0 1,25-6 6,10-3 2,11-7-8,48 2 2,3 6-1,11-1 7,-57-8 4,-48 1-11,-6-2-1,0-2 1,26 0 5,-9 0 2,-11-3-2,-13-1-6,-9-2-44,-8 0-94,-57-55-581</inkml:trace>
  <inkml:trace contextRef="#ctx0" brushRef="#br1" timeOffset="-90708.353">2470 7941 1211,'-15'-7'234,"2"4"-122,-10-2 11,9 3-39,9 2 5,3 0-41,4 0-48,0 2-8,5 2-34,9 10 24,9 3 17,12 12 0,6 5 1,8 2 0,5 3 2,7 1 4,54 15 1,32-17 4,-3-7 2,-107-24-1,-5-4 0,-7 4-10,25 4-1,-22-3-1,-17 1-16,-23 12 4,-26 13 12,-66 54 13,-62 36-12,-43 6 0,65-48 0,21-14 11,29-18-12,61-37 18,10-2 10,6-5 40,-12 4-7,16-6-4,9-4-46,6 0-11,8-1-27,18 1 13,17-6 14,59-10 6,37-14 11,2-5-2,-55 12 0,-53 17 1,0-2-8,-5 4-7,31-1-1,-10 5 1,-8 3-2,-6 3-37,-8 2-163,17 11-351</inkml:trace>
  <inkml:trace contextRef="#ctx0" brushRef="#br1" timeOffset="-90446.338">2685 9211 366,'-6'-6'1452,"3"6"-1206,-5-1-177,7 2-66,-6 10-3,-4 11-10,-8 19 10,-7 21 0,-5 9 1,5 0 8,4-12-9,9-17 0,6-16 0,5-11-6,4-8-89,1-7-137,7-10-271,36-86-619</inkml:trace>
  <inkml:trace contextRef="#ctx0" brushRef="#br1" timeOffset="-90146.321">2843 9126 1237,'5'13'129,"0"4"-114,6 16 2,4 8-4,3 6 8,0 0 18,0 2-15,-2 0-4,-1-4-11,-6-6-2,-5-7 13,-2-13 7,-4-6 39,-5-6 79,-3 0 38,-10 2-54,-8-2-64,-14 3-31,-8-2-10,-8 0-12,-7 1-6,-2-4 0,3-1-6,11-3 1,10-1 0,18 0-1,14-1-88,14-4-251,59-57-688</inkml:trace>
  <inkml:trace contextRef="#ctx0" brushRef="#br1" timeOffset="-89822.302">3166 9254 1078,'2'7'345,"1"9"-282,3 11-41,2 10 17,2 5 20,-1 3 10,0 0-15,1 2-23,-2-1-11,-2-3-5,0-12-5,-3-5-8,1-12 5,-1-9-1,-1-3 3,4-9 30,6-8 36,12-18 35,9-19-38,10-18-33,0-8-20,-3 0-2,-4 1-10,-3 9 2,-9 12 1,-5 15-10,-8 19 0,-10 16-22,-10 15-245,-56 61-461</inkml:trace>
  <inkml:trace contextRef="#ctx0" brushRef="#br1" timeOffset="-89440.28">4219 7916 1627,'0'-1'231,"0"1"-165,0 0-66,1 7-7,4 10-23,2 15 16,5 19 7,0 25 7,4 62 0,-10 36 14,-22 17 1,6-67 4,2-5-1,2-4-9,7 36-8,2-33 8,-3-69-9,4-10-58,-1-9-133,0 26-14,0-26-97,-6-46 11</inkml:trace>
  <inkml:trace contextRef="#ctx0" brushRef="#br1" timeOffset="-89146.264">4308 8169 829,'2'0'807,"2"-2"-703,14 0-97,12-2-6,12-2-1,11 5 0,4 1 1,0 3 1,-6 9 19,-8 5-11,-13 9-1,-11 11 6,-17 13 41,-16 8 55,-19 7 10,-14 7-43,-15-3-21,-2-2-9,-3-4-24,4-10-15,8-13-3,16-14-6,15-14-60,8-52-288</inkml:trace>
  <inkml:trace contextRef="#ctx0" brushRef="#br1" timeOffset="-88260.2129">3707 7967 1325,'-1'-4'458,"1"2"-317,-3-5-102,7 6-28,6-5-10,10-6 11,17-1-6,15-1 12,13-1 11,10 6-7,2 6-10,45 8 8,-82-1 10,39 7-5,0 6-4,38 12-15,-77-23-5,38 8 11,-1-6-4,-8-3-7,-10-5 8,-9-3 0,-10-7-1,-12 3 2,-12 0 2,-8-1 8,-9-3 10,-8-7 7,-5-8-20,-12-9-11,-15-5-5,-10-4 0,-9 7-1,-5 3 1,6 1 0,8 10-1,18 8 1,13 1 0,13 9 0,9 3-1,3 2-11,6 4-11,14 6 11,14 3 5,13 7 6,8 5-1,-3 5-5,-9 10-2,-5 3-1,-6 2 8,-7 6-5,-6-5 5,-3-4 0,-8-7 1,-6-6-1,-5-3 1,-7-2 0,-9 5 16,-7 1-10,-6 3-5,0-6-1,2-5-34,6-7-173,-8 9-406</inkml:trace>
  <inkml:trace contextRef="#ctx0" brushRef="#br1" timeOffset="-73659.378">17671 7947 541,'-3'6'76,"2"-3"-47,-2 4-20,0-3-8,3 0 7,3-8 14,0 4 70,0-6 29,-2 5-35,-1-2-52,2 2-29,-2 1-5,0 1-93,-6 22-401</inkml:trace>
  <inkml:trace contextRef="#ctx0" brushRef="#br0" timeOffset="-64394.848">17553 7730 521,'-2'-1'189,"0"1"-48,1-1-81,0 1-33,1 0-18,0-3-9,0 3 24,1-3 45,-1-1-6,-1 0-18,-1 0 28,-3 0 16,0 2 19,0 0-9,0 2-17,3 0-22,0 0-27,0 0-30,2 2-3,2-2-6,-2-2 6,2 2 15,0-2 24,0 1 49,-2-5-13,0-2-42,0 0-12,0 5 17,0 3-5,0 0-12,0 3-21,0-3 0,0 0-17,0 3 1,2 6 7,0 1 8,3 5 1,1 7 0,0 5 0,-3 9 0,-1 9 12,-1 4 14,-2 5-1,1-3-8,0 0 2,1-2-4,2-3-9,3 0-5,0 0 1,2-2-1,-1 1 11,-4-3-10,3-1-1,-2 0 5,-1-4-6,-3 2 1,-3-3 5,-1 3 3,2 2-1,1-2 1,-2-1-2,3-5-6,0 0-1,3-2 1,-2 0-1,4 0 0,-4-2-1,2 1 0,0-1 1,-3 1 0,-3-3 1,3 0 0,0-3 0,0-1 1,-3-3-1,3-4 0,3 0-1,-3-8 0,3 1-2,1-3-4,-4 2 6,3-4 0,-2 2 1,-1 4-1,2 0 0,-2 3 2,0-1-1,2 3 1,-2-1 5,0 3-6,0-3-1,0-3 1,1-4 0,-1-3-1,0 0 8,0-4-8,0 0 0,0 0 0,-1 0 9,1 0 2,0-2 16,-2-4 30,-1-2-21,-3-9-14,-1-3-20,0-3 5,-4-9 1,-5-3-8,2-4-1,-4 0 1,0 3 0,1 2 7,-4 4-7,4 1 0,0 1 6,1 2-5,3 5-1,3-1 1,0 3-1,0 3 0,4 0 0,2 6-1,4 4 0,0 5-5,0 1-3,0 1-7,3 5-7,3 6 14,5 6 9,5 9 0,0 3 0,5 3 1,-2 4 0,3-1 0,1 0-1,-3 7 1,-1-5-1,-4 3 0,5-4 0,-7-3 0,1-5-1,-3-2-8,-2-7 8,0-8-5,-3-4-7,-4-6 4,3-2 1,-3-2 1,1-4 7,5-8 15,3-9-3,8-10-6,1-3-5,7-3 5,-1-2-6,1 2 1,0-1 5,-6 3 3,-3 6-8,-4 3-1,-7 5 0,-6 8 0,-5 4-8,-8 3-43,-5 4-69,-8 7-169,-56 18-485</inkml:trace>
  <inkml:trace contextRef="#ctx0" brushRef="#br0" timeOffset="-62690.75">18706 7580 563,'-3'-3'312,"3"3"-117,-2 0-13,1-3 26,0 2-26,1-2-31,1 2-49,-1 1-45,1-2-27,1 2-9,-2 0-19,0 0-2,0 2-8,0-2-5,-2 4 1,2 6 11,0 3 1,0 13 1,-1-1 7,1 13-7,0-1 0,3 4 5,4 2-4,0 4 4,1-4 6,-2 0-11,0-5 5,0-7-4,-2 0 5,-1 1 1,2 2-1,-3 5-5,3 4 5,0 9-5,-2 4-1,2 0 8,-2-1 4,-1-1-13,-1-9 1,1-3 8,-2-6-8,0-10-1,0-3 1,0-5 5,0-5-6,0 4-4,2-3 4,0 4 1,3-1-1,1 4-1,3 6 0,-3-2 0,1 5 1,3-7 0,-2 2 0,-3-3 0,0 1 0,-3-6 0,0 2 1,1-7 0,-2 4-1,1-5 1,-2-1-1,3 2 1,-3-2-1,1-1 1,-1 5-1,0-3 1,0 4 0,-1-2-1,1-1 0,0 0 0,0-4 1,0-4-1,0 0 1,0-4-1,0 0 9,0-2 4,0-1 28,-3-4 74,-1-11-62,-4-1-32,-4-9-12,-3-4 0,-3 0 3,2 0 0,-1 3-2,4-3 3,-1 5-12,0 1-1,4 7 10,-1 0-10,4 1 0,2 4 1,-1 4 5,1-3-5,2 5-1,-1 1 1,1 3 1,3-2-1,-2 9-1,2-3 0,0 6-7,2-3-5,1 6 3,5 10 7,5 3 2,4 9-1,2 8 1,3 0-9,0 5-15,-1 3 3,1-6-13,-1 0-8,-6-4-5,-2-11 8,-2-7 23,-5-11 1,-1-4-3,-1-8 4,5-14 14,9-19 23,7-16-1,10-15 2,-1-1-7,-4 6-4,-3 10-2,-1 8-8,-8 13-3,-6 8-1,3 7-17,-3 10-117,0 5-198,15 29-248</inkml:trace>
  <inkml:trace contextRef="#ctx0" brushRef="#br0" timeOffset="-61030.655">17764 9964 674,'-2'-7'112,"-1"4"-79,-4-6-25,0-1 35,0 3 34,-1 1 14,3-1-23,-2 1-14,4 5 46,0-3-11,3 1-4,-2 3 19,2 0-23,0 0-17,0 0-10,2 0-18,-2 0 5,2-1 1,-2 1-3,0-1 4,0 1 8,0-3-7,0 6 5,-2-3 11,0-3-21,1 1 2,-2 1-10,1-5-4,-1 2-7,0-2-19,2-1 17,-1 1-17,2 2 12,0 3-13,2 1 0,-2 0-1,0 0-6,1 1 1,-1-1-23,3 5 1,2 7 22,3 4 6,3 3 1,-2 4 0,2-1-1,-4 5 0,3-2 0,-3 4 0,-1 2 0,5 5 1,-5 1 0,-2 8 1,4 0-2,-1 0 1,0 4-1,-1-4 6,-4 0-6,2-2-5,-2-3 5,3-5 0,0 6 0,2 0 0,-1-3 0,3-2 0,-3-8 0,0-1 0,1-3 0,-2-2 5,0 3-5,-1 1-1,-1-4-5,-1-5 5,-2 5 1,1-5 0,-1-1 1,0-1 8,0 4-9,0 2 4,0-2-4,0 3-1,0 0 1,3 1-1,-1-3 1,2 3 8,1-1-8,-1 0-4,0 1 4,2 1 0,-1-3 1,-1 2 5,5 1-5,-3 1-2,0-3-7,0 4 7,1 2 1,2 1-1,-6-3 1,3 4-6,-2 2-10,-3 3 8,-2-1 8,-2 3 0,-3 2 0,2-1 1,0 4-1,-2-5 1,4-11 0,-3-8 7,2-10-8,3-3-1,-2-2 1,2-2-1,0 1 1,0-2 0,0 0 0,0 0 2,0-2 5,-1 2 1,1 0 14,0-4 14,-5-1 24,-3-12-34,-8-13-25,-3-12 0,-8-9 0,0-2 5,3 4 2,5 8-2,2 14-6,7 7 0,3 12 2,2 4 5,5 2-7,0 2 0,2 0-16,1 0-8,2 4-2,1 2 13,2 12 12,4 7 1,2 5 11,0 7-10,-1-6 1,-2-4-1,0-2-1,-3-6 1,0-4-1,0 2 1,3-2-1,2 4-1,1 3 1,6 5-11,0-3-25,3-1-25,-1-9-8,3-8 40,1-7-5,1-13 16,-2-10 6,4-21 3,5-21-9,14-68-57,5-37-111,11 11-162,-25 71-242</inkml:trace>
  <inkml:trace contextRef="#ctx0" brushRef="#br0" timeOffset="-60001.597">19063 9909 686,'-2'-8'639,"0"7"-405,-1-5-83,3 5-50,0 1-38,0 0-29,2 0-28,-2 1-6,0-1-10,0 5-2,1 0 3,3 13 9,-2 8 15,4 13 5,-4 12 14,2 5-1,-1 7-22,4 1 1,-1 6-11,0 4 5,1 9-6,-4 4 6,7 61 7,-9 11-4,-2 2-9,-1-115 7,-1-8-7,2-5 0,-3 44 1,1-1 0,0-7 11,3-6-11,3-17-1,0-6 8,2 1-8,1-7 1,0-1 0,1-6-1,-2-9 0,1-1 0,-3-8 0,-1-2 1,-2-3 5,0-4-5,-2 4 14,2-8 11,0 4 17,0 0 2,-2-1-1,2-4 13,-4-1 10,-6-15-46,-1-11-21,-6-18 0,-2-13-1,2-15 1,0 1 0,0-1 4,3 13-4,2 20 0,0 13 6,2 10-4,4 9 4,3 5 0,1 4-6,2 4 0,0 2-10,5 9-13,1 15 17,7 17 6,4 16-2,2 13-10,3 4-4,-5-1 14,-3-2-7,-2-4 8,-8-12-11,2-10 11,2-16 0,-2-17-26,6-14-28,15-25 55,16-23 33,17-28-8,13-20-11,2 1-13,-1 7 7,-8 10-8,-9 21-54,-13 24-250,6 35-470</inkml:trace>
  <inkml:trace contextRef="#ctx0" brushRef="#br0" timeOffset="-58679.5209">18052 12418 1144,'-1'-11'216,"-1"7"-58,-2-10-61,2 2-13,0 5-1,1 2 13,-1-1-15,2 6-9,-1 0-32,1 2-16,0 0-6,0 0-18,0 0-6,1 14-13,4 11 19,1 23 8,2 18 4,0 5-2,3 3-8,-2-4 3,1-7-5,-1 1 0,-1 0 9,-2 1-8,1-3 8,-7 4 0,3 7 2,-2 6 20,4 73-2,-5-96-13,2 47-14,0-5 5,-2-21-6,1-10-1,2-9 0,1-3-1,1-14 1,-2-9 0,5-11-2,-6-7 2,-1-9 0,2-3 0,-3 0 1,0-2 0,0 1 9,0-3-9,0 0 6,0 0-6,0 0-1,0 0 0,0 1-1,0-1 7,0 0-6,0 2 0,0 0-4,0 3 3,0 1 2,0 1-1,0 5 0,0-1-3,2-3 3,-2-4 1,0-1 0,1-2 0,-1 1 0,1 8 0,1 4-1,0 8 1,0 3 0,-2-2 0,3-1 0,-2-11 0,2-4 0,-3-3-1,0-8 1,3 3 0,-3-1 6,-3-2 22,0-3 1,-2-5-11,-2-5-4,-1 1 14,-8 0-22,2-1 6,0-1-13,2 1-1,1 0 1,0-6 8,-2-2-8,2 1-2,2-3 1,-1-5 1,-1-3-7,0-8 6,2-5 1,-1-6 0,1-4-1,1 3-5,2 9 6,2 13 10,2 12 1,-3 14-3,5 7-8,-3 2 0,3-2-17,3 4 11,-2 6-3,5 5 2,1 12 7,9 15-8,4 13 8,7 10 5,0 18-5,15 57-1,-32-90 1,10 44 5,0-16-4,-8-14-1,2-18 0,-4-23-6,7-15-24,4-27 27,12-30 3,37-79 1,22-78 11,9-6-10,-71 167-2,-9 11 0,0 8-87,78-81-419</inkml:trace>
  <inkml:trace contextRef="#ctx0" brushRef="#br0" timeOffset="-57374.446">19443 12415 1073,'-6'-4'276,"2"4"-42,-9-4-42,9 3-32,3-1-20,-1-2-25,2 1-41,0 3-49,2 0-25,-1 0-25,0 0-5,2 7 4,1 15 23,3 16 3,-3 24 14,0 12 2,-2 9-14,3 3-1,5-1 10,7 1-11,0-4 0,1-7 1,1-5-1,-4-3 0,0-1 1,-1 9 8,4 15-8,-2 9 5,1 2-2,-8-4-4,-1-7-1,1 0 1,-7-6-1,2-7 1,-4-19 2,-3-24-1,2-16 0,1-11 11,0-2-11,0-5 0,0 0 7,0-4-7,-2 4 17,2 0-8,0 0 1,0 0-4,0 0-1,0 0-4,0-1-1,0 1 6,-3 0-1,-1-4 8,-6-2-13,-1-1 0,-4-3 1,4 0-1,3 8 0,3 6-1,-1 14-2,-4 11 2,-1 13 1,4 5-1,0-7 0,7-8-1,2-10 0,0-11 0,1-5-11,-3-3 10,1-3 2,-2 0 0,1 1 0,0-1 0,-2 2 1,2 0 8,-1-2-8,1 0 8,0 0 2,1-2 1,-1-1 0,0-2 9,-3-8 7,-2-13-16,-6-20-7,-7-16-4,0-18 0,-3-10 0,2-1-1,3 11 0,2 18 0,7 16 1,3 26 6,2 6-6,0 7 1,2 7-2,0 0-1,2 4-12,2 2-11,5 6 12,6 9 12,4 12 0,4 17 0,-1 6 0,2 5 1,-9 9 0,-2-5-1,-4-6 1,-4-8 1,0-10-2,-4-8-2,3-11 2,-1-2 0,0-6 5,0-4-5,3-5-9,0-2-7,8-3 1,2-5 9,8-4 6,6-9 8,6-4-7,1-8 13,0-2-14,-1-8 6,3-12-5,-2-5 7,-1-20-5,-4-3-3,-6-7-26,-8 7-1,-7 11-25,-10 19-64,-3 16-122,-14-9-321</inkml:trace>
  <inkml:trace contextRef="#ctx0" brushRef="#br0" timeOffset="-40762.496">17641 7445 551,'-4'-6'108,"-3"2"23,-7-7-52,5 3-44,2 0-14,4 2-21,6-2-76,1-2-55,3-1 71,-3-2 45,-4 3 8,-12 9-95</inkml:trace>
  <inkml:trace contextRef="#ctx0" brushRef="#br0" timeOffset="-40118.459">17577 7561 611,'-3'-4'147,"2"1"-45,-3-1-65,-2 4-37,4 1-21,1 5-18,-2 4 39,3 3 6,0 12-5,0 2-1,0 4 6,3 2-4,-2 1-1,1 3 5,-2 7-5,4 5 7,-2 13-8,2 6 0,0 13-6,-2 11-33,2 67 18,-4 8 7,0-118 14,1-4 0,-1 39 0,1-16-2,1-19 2,2-11 15,1-10-4,-1 5-10,3 2-1,2 18 14,-2 17-13,9 70 5,0 66-6,5 7-23,-16-168 17,-2-9-18,0-6 12,7 26 12,-6-17 0,-1-11-6,2-7 6,2-1-1,2 5 1,4 9 1,-3 12 0,4 19-1,0 18-34,11 69-239,5 35 69</inkml:trace>
  <inkml:trace contextRef="#ctx0" brushRef="#br0" timeOffset="-39945.449">17893 10649 36,'6'5'54,"1"5"-54,23 54 0</inkml:trace>
  <inkml:trace contextRef="#ctx0" brushRef="#br0" timeOffset="-39937.449">18013 11487 639,'2'19'49,"-2"-5"-26,-2 14-12,0-10-10,0-1-2,0 9-47,-5 58-231</inkml:trace>
  <inkml:trace contextRef="#ctx0" brushRef="#br0" timeOffset="-38962.3929">17997 11948 192,'3'29'55,"-3"-2"-37,7 23 57,3-1-12,3-10-19,0-10 85,-4-6-59,-6-13-43,-1 4-6,1 8 8,1 11-8,0 15-3,-1 20-3,2 10 19,4 15-22,3 3-3,1-10-8,2-19-1,-2-17 2,-9-22-1,0-9 8,-2-9 6,-2 0 0,0 6 0,3 11-5,0 8-4,5 20 0,-2 12-6,0 10 0,9 7 0,3 8 0,0-13 0,-3-9 0,-3-25 1,-9-19 5,-2-12 9,-1-6 31,0-1 2,0 9-28,0 13-13,3 12-7,3 15 0,4 10 0,0 2 0,5 3 0,3 6 0,0-7-77,-5-15 70,-6-11 7,-6-23 2,-1-13 31,-1 3 12,-2 4-27,0 9-12,2 11 1,1 1-6,0 3 0,4-1-1,-2-12 0,-1-3 0,2-5 0,-3-11 0,0-5 1,0 0 6,0-2 34,0 6-13,2 10-26,0 15-1,8 12 7,-4 14-8,2 2 1,3 16 0,8 7-1,-2-3-5,-2-13 5,-3-22 1,-8-31 1,-4-9 13,0-5 174,-7-10 22,-3-13-152,-4-15-46,-4-13-5,-1 2 4,2 2-6,0 10-5,3 7-1,-2-1-17,1-5 6,-3-4 2,-3-4 8,-3-4 2,-5-8-1,-5-4 0,-4-9 0,-1-5-1,0 0-5,3 7 5,6 16 1,7 20 0,10 20-37,2 17-61,5 14-47,10 20 32,8 4 53,8 11 41,12 2 2,8 4 16,4 3-31,1 0-52,1-7 9,-6-8 11,-5-13 20,-9-16 20,-6-6 24,-4-10 23,-4-5 40,0-4 45,4-7 22,-2-5-44,6-11-41,6-16-8,5-8-37,7-16-7,4-11-158,80-163-164</inkml:trace>
  <inkml:trace contextRef="#ctx0" brushRef="#br0" timeOffset="-36724.2649">18792 7335 313,'-5'0'504,"3"4"-432,-6 2-54,-1-1 35,4 0 53,4-3 71,2-2 11,1-2-67,0 2-50,-2 0-37,0 2-34,-2 1-12,2 8-13,3 10 25,-1 15 25,0 22 16,-4 23 4,-6 70-2,-4 35-19,12-133-1,3-4-5,0 47-2,8-15-7,2-9-3,7-5 0,0 0 5,1 3-10,-1 5 5,-1 7 6,-1 4-2,-2 2 8,2 2-18,-3 0 0,6-1 6,-2-3-4,3-6-1,-3-5 8,-1 0-3,0-9-6,-6-5 0,-1-6 0,1-8 0,-5 4 1,4 4-1,1 15 2,6 6-1,-2 9 13,4 12-8,7 52-6,2 35 0,-18-130 1,-3-8-1,12 56 1,-7-11 0,-2-1 0,-5-2-1,-6-5-1,0-4 1,-3 2 1,6 1 8,-1 3-8,4 2 0,4-2-1,2-3 9,3 2-9,0-8 1,-1-2 0,2-8-1,-5-8 0,-3-7 1,1-6-1,-2 1 1,-1 2-1,-2 8-4,0 5 3,3 0 1,2 11 0,5 11 0,2 0 0,-2-2 0,-1-18 0,-4-17 0,-1-9-1,-1-8 1,-4 0 0,1 3 1,4 5-1,-2 6 1,3 3 0,0 2-1,2 0 1,0-5-1,0-2 6,-3-2-6,-1-9-2,-3-3 2,5-5 0,-5-3 0,-2 3 0,2-5 0,-2 11 8,0 3-8,2 8 1,2 4 0,-2 5-1,2 4 0,0 3-1,-2 1 1,0-4-1,-3-6 0,-1-7 1,-1-8 0,-1-4 1,-1-3 8,3 0 1,0 2-2,1 6 1,3 2-9,-2 7 0,6 7 1,0 6 1,-1 8 4,5-3 1,-3-2-6,1-2 1,2-7 8,-1-6-10,-3-5 2,-4-7-4,-1 0 8,1-3-10,-4 4 4,3-3 0,-3-4 11,0-5-10,0-6 7,0-5-7,0-6 7,0-2 40,0-2 6,0 2 0,0-4-14,-3 3-2,-2-2-22,-3 2-16,0-3 12,-2 3-4,1-2-7,0-4 0,-2 0-1,-5-11 1,-1-9 0,-6-10 0,-3-19-1,-4-12-5,-2-9 4,3-1 0,3 14 0,6 15 1,5 14 0,3 11 0,1 6-6,1 5 6,3-3 0,1 7-2,3 5 1,3 1-9,3 3-29,1 10-18,7 12 28,8 10 14,5 17 2,6 10 12,0 0 0,-2-7 0,1-8 1,-4-9-1,-3-10 1,-4-6 0,-4-12-1,-4-4 2,-1-9 0,7-8 14,7-17-2,5-14-2,2-20-11,7-19-26,11-71-92,-2-36-172,-29-36-450</inkml:trace>
  <inkml:trace contextRef="#ctx0" brushRef="#br0" timeOffset="-34720.151">17581 7667 644,'-4'-13'165,"1"-5"-24,-8-13-18,2 0 6,-2 1-11,-3 4 20,0 8-30,2 2-64,3 9-35,3 1 22,-2 4-14,7 2-7,-2 2 5,3-4 0,0 4-5,0-2-10,3 3-26,-2 10 1,2 18 19,0 25 5,2 81 1,-6 93 0,-6 31 18,-3-86 0,17-5 0,-2-11-10,12-23 2,2-1-4,5 0-4,0 6-2,0-4 9,-1 12-8,-2-34 0,-1-2 6,2 7-6,-3-2 5,-3-5-5,3 1 7,2 11-1,-3-19 7,-8-2-14,2 6 1,1 12 6,2-17 5,-12-65-11,2-4 7,-3-5-8,6 31 0,1-9 0,-3-8 0,0 3 0,5 6 0,-1 8 0,1 18 0,4 66 0,-4 28 15,3-5-8,-10-59-6,3-8-1,-7-57 8,3-3-8,-3-7 0,2 36-1,0-15 1,0-14 0,0-5-1,0-1-5,2 3 6,1 7 0,0 11 0,1 4 0,0 5 0,7 13 1,-2 2 5,-1-7-5,-2-5 4,1-24-4,-5-8-1,-1-9 0,1-5 1,-2-5 0,0-2 8,1-1 1,0 3-1,3 5-7,1-1-2,5 9 9,2 8-8,-2-3 0,3-3 5,-4-5-5,-5-13 0,-2-3 0,0 3-1,-2-1 0,2 2-1,-2 0 1,6 6 0,-2 3 0,0 2 0,5 9 0,-2 6 1,1 12-1,-1-2 0,3 9 6,-3-2-6,-1-8 0,0-10 1,-3-11-1,-4-8 1,1-6-1,-1 4 1,1 2 11,0 7-6,-1 3 0,0 5-4,3 3-2,-3-3 9,2-2-7,0-7-1,1-5 1,-4-6-1,0-5 1,0-4-2,0-3 1,0-4 0,0-1 16,0 0 23,0 0-2,0 0-13,0 0-25,0 2-1,2 2 1,-2 2-6,1 1 6,1-3 0,-2-1 1,3-3 0,-3 0 6,-3 0 4,3 0 5,-2-1 10,1-1 41,-8-5 11,-5-13-54,-9-8-6,-7-11-18,-5-10 0,0-6 0,-1-5 0,1-3 1,0 0 0,5 1 0,-4 1 0,1 6 1,3 7-1,7 5 0,3 7 0,3 10 0,10 8 7,2 11-8,4 2-1,1 5-11,1 4 6,5 7-30,7 12 7,10 22 16,4 20 12,4 8 0,1 2 1,1-5 0,-4-5 6,4-9-6,0-7-1,-3-4 0,-3-11 1,-3-5-1,-2-10-1,-4-1-4,-2-6 6,1-4-1,1-6-1,1-8-6,2-2 8,1-8 6,3-6 1,2-8-5,0-8 7,3-11-2,0-16-7,-2-17-9,18-73-31,-7-20-86,-26 130-141,26-120-279</inkml:trace>
  <inkml:trace contextRef="#ctx0" brushRef="#br0" timeOffset="-28009.767">17645 7465 742,'-5'-5'135,"2"0"12,-4 0-59,3 2-4,0 2-36,4 1-33,-1 4-15,-3 6-5,0 7 4,-2 6 0,2 6 0,-2 5-1,0 3 1,2 4 1,-2 7 1,-1 1 14,-4 7 0,5 9-1,0 0-7,0 1 1,1-2-8,1-3 2,4-3-1,2 1 0,2 2-1,2 3 0,0 1 0,1-2 1,1-1 0,4-4 10,-3-6 5,1 0-1,3-4-7,0 1-8,-2-1 1,-1 0 1,0-2-1,-3 1 1,-4-6-1,0 0 5,0-3-6,-3 2 1,2 1 0,-2 4 10,1 1-10,2 6 5,0 5-4,-1 12 11,1 6 31,1 11-29,2-4-5,-3 3-4,-3-1 2,-2 3 11,-5 3-10,1-3 12,0-10 2,0-11-5,0-15 7,0-9-11,5-1-14,2 0 10,5 3-9,2 13 5,2 15 4,5 8-10,-1 7-1,-1-3 1,-1-1 1,-3-5 0,-3-12 0,2-10 0,-2-13-1,-4-7 6,3-6-5,-2 0 0,5 0 1,-5 2-2,3 6 0,0 3 5,1 10-5,4 13 1,0 7 0,-1 6-1,0-9-1,-2-9 1,0-12 0,-2-10 0,1-5 0,0-4 1,1 2-1,4 2 0,-1 2-1,1 6 0,-1 9 1,4 14 4,1 9-4,-1 11-1,2 0 1,-4-1-1,-1-8 2,0-6-1,-3-12 0,-3-15 0,0-4 1,0-6-1,-2 1 12,4 6-4,-2 3-2,4 12-5,1 13 35,4 15-9,2 5-15,-3 4-3,4-6-2,-7-9-7,0-7 0,-7-9 1,4-12 1,-5-11 13,-1-9-4,-1-4-10,2-3 12,-1 5-13,2 7 9,-1 5 0,1-1-7,0 2 4,-2-4-5,3-4 5,-3-5 1,1-3-7,0-3 0,-2-1 8,3-2-8,-2 2-1,-1 0 0,1 2 0,-1-2 0,2 5 1,-1-3 2,0 4-2,-1 3 0,-1 5 2,0-1-1,0 5 0,0 1 5,0-2-6,1-4 6,1-7-6,-2-2 0,3-9 1,-1 0 1,-1-6-1,1 0 0,-1 3 0,2 2 1,-2 8-1,2-2 6,2 1-6,-4-3 0,3-5-2,-4-7 3,0-3-2,1-2 19,-2 1 35,1-4 69,-5-10-12,-10-9-67,-2-22-20,-9-18-20,-6-19-4,-1-7-1,0 4 1,-2 12 0,2 17 0,4 14 1,4 13-1,2 7 1,7 6 5,2 6-5,4 0 0,3 4 0,4 5-1,3 1-2,0 0 1,3 1-20,-3 2-1,3 6-1,3 14 18,2 11 5,6 12 1,2 5 0,6-2-1,-3-4-5,4-2 5,-3-1-2,0-2 3,-1-5-1,0-4 0,-3-9 0,-7-12-1,5 0 0,-4-9-7,4-2 8,6-9 2,7-9 5,9-15-1,6-9 0,-2-10 3,3 0-8,-2-3-1,-4 2 1,-6 5 0,-6 4-1,-1 7-16,-8 5-101,-1 3-210,-9-53-496</inkml:trace>
  <inkml:trace contextRef="#ctx0" brushRef="#br0" timeOffset="-26326.6699">17740 7528 114,'-1'0'342,"1"0"-243,-1 0-18,1 0 88,0-6-50,-4 0-59,3 0-38,0-2-16,-1 2-6,-3 4-119</inkml:trace>
  <inkml:trace contextRef="#ctx0" brushRef="#br0" timeOffset="-24796.583">17551 7718 253,'0'0'192,"0"-2"-16,0 0 2,2-8-52,-1-1-52,2-11 32,0 6-20,0-3-62,1 5-14,-2 2-10,-2 1-16,0-4-29,-2-2 31,-2-3 5,1 8 8,-2-1-11,1 5 12,0 4 0,0 2 15,1 0-15,-1 8-10,1 4-7,-1 11 10,-4 3 6,2 1-10,3-2 11,3-7-9,0-8-6,1-7 15,1-2 11,1-2 5,4-4 5,3-8-7,3-8-4,0-5-2,0-4-2,-6 3 7,-5 4-11,-2 2-1,-6 8 0,-4 1-1,-3 11-16,-5 6 15,-6 13 1,-2 3-1,-2 8 0,2 2 1,9 2-1,1 2 0,3-1-10,8 0-4,6-5-3,6-4-3,9-6 11,3-3 1,9-10-6,-1-11 7,4-9 8,-1-9 0,-7-1 0,-5-4 1,-12 4 6,-6 1-1,-2 2-4,-6 4-1,-2 3 7,-2 6-8,2 9-23,-2 6-161,-19 46-469</inkml:trace>
  <inkml:trace contextRef="#ctx0" brushRef="#br0" timeOffset="-17993.194">17430 7685 1188,'-5'-8'249,"-1"1"-16,-5-4-88,2-3-8,-2 8-28,5-2-35,2 6-31,4 1-33,0 2-10,3-1-17,2 3-16,1 5-12,7 7-19,4 0-29,-2 4-50,8-4-5,-4-3-53,-2 0-114,-4-15-441</inkml:trace>
  <inkml:trace contextRef="#ctx0" brushRef="#br0" timeOffset="-17108.143">17166 6928 637,'0'-3'181,"0"0"-62,-1-1-16,1-4 28,-2-2 14,2-4-11,-2 1-46,2 3-32,0 2-25,0 4-8,0 4-16,2 0-7,1 0-1,6 0-9,3 0 10,4 0 0,-2 0 0,2 2 1,-6-2 0,-1 0 0,-1-2 0,-4 2-1,-1 0 1,-1-1-1,-2 2 1,0-1 1,-2 0 4,0 0-5,1 2 0,1-2 5,-1 0-5,1 0-1,0 0-9,0 0-87,0 0-102,0 0-95,-20 0-454</inkml:trace>
  <inkml:trace contextRef="#ctx0" brushRef="#br0" timeOffset="-16431.104">17243 6774 745,'-2'-1'189,"0"-3"-31,-3-2-29,1-2-48,0 4-44,4 4-23,0-1-14,4 2-77,-1 5-64,4 8-1,13 21-224</inkml:trace>
  <inkml:trace contextRef="#ctx0" brushRef="#br0" timeOffset="-15913.075">17456 7706 1031,'-1'-6'241,"0"5"-125,-1-8-110,2 6-6,3 3-230,27 7-70</inkml:trace>
  <inkml:trace contextRef="#ctx0" brushRef="#br0" timeOffset="-15412.046">17138 6786 814,'0'-2'141,"-2"1"-27,2-5-72,0 6-29,0 0-13,0 0 0,2 3-58,2 1-64,1 3-73,-4 20-435</inkml:trace>
  <inkml:trace contextRef="#ctx0" brushRef="#br0" timeOffset="-12639.8879">16414 7460 354,'-7'-5'129,"-4"4"-45,-7-2-84,-37 29-51</inkml:trace>
  <inkml:trace contextRef="#ctx0" brushRef="#br0" timeOffset="-10884.787">17267 6280 518,'-2'-3'216,"0"0"-69,-5-6-12,0-1 15,-2-2-5,-1-2-40,-3-1 11,3 3-22,-1 2-28,2 2-45,0 0-1,1 5-13,-1-1 4,2 0-5,0 2-6,-7 2-9,1 2 9,-4 2 14,-2 3-13,-1 1-2,1 3-4,4 2 4,-3 4 1,4 2-1,-1 2 0,1-2 0,5 2 1,2-11-1,4 3 0,0-9 1,1 0-1,1 0 0,-1 1-12,2 7-10,0 5 10,2 8 7,2 2 6,3 3 8,1 4-7,1-2 0,2-3 8,-2-5-9,-2-5 0,-1-5 0,0-6-5,1-2-1,-3-6 0,0 0 6,6-7 1,3-10 16,4-2-7,-1-7-4,1-1-5,-1 1 1,-4 5-2,-1-2 0,2 3-1,-4 3 0,-3-2-1,1 4 1,-3 0 1,-3 4 4,-2-1-3,-1 5 3,-1 1-4,-3 3 0,5 0-1,-1 3 0,0-3-11,1 6-3,0-2-5,1 1-10,-2 3-9,0 6 38,0 12 1,-3 7 0,-1 6 1,-3 2 7,3 4-8,-3 2-1,1 8 0,-5 3 1,6 3 7,-3 8-6,2 10 5,0-3 1,-1-1-6,3-10 1,2-10-2,0-15 1,1-6 0,3-9-1,0-8-4,0-3 3,3-5-7,1-2 2,0-2 6,3-2 15,6-6 16,3-7-5,5-5-2,3-8-15,3-4-9,-5-1-67,0-2-112,-3 0-58,-2 2-4,6-46-295</inkml:trace>
  <inkml:trace contextRef="#ctx0" brushRef="#br0" timeOffset="-10589.77">17314 6867 315,'0'10'225,"0"5"-2,0 15-83,0 5-26,1 0-30,4-5-36,0-7-27,3-8-14,3-8 13,3-7 14,0-8 20,6-10-13,0-5 1,-4-14-12,1-3-11,-8-1-4,-7 1-4,-3 0-2,-6 10 45,-10 11 19,1 3-7,-5 8-22,3 7-23,5 5-21,-2 9-1,6 4-14,4 5-73,4 10-146,10 40-92</inkml:trace>
  <inkml:trace contextRef="#ctx0" brushRef="#br0" timeOffset="-6995.565">4065 10716 964,'-8'-6'183,"0"2"-67,-6-8-64,-3 1 38,0-1 35,-1-2-47,-2 6 9,1 1-47,-3 3-14,2-4-13,-3 4 8,-1 0-7,0 0-2,3 4-6,0 6-5,3 4-1,2 6-6,1 9-6,2 6 1,3 8 1,-1 3 4,2 10-2,6 0 1,-1 1-2,4 6 1,4-5-4,3-7-3,6-6 6,4-15 3,2-4 6,6-18 9,0-7 5,5-14 16,1-22-5,-4-12-5,-1-15-4,-4-7-2,-8 2-5,-4 6-8,-5 10 6,-4 16 1,-1 14-7,-3 12 0,2 10-1,-2 3-28,0 6-25,2 16 41,-4 18-1,2 21 13,-3 20 3,-1 9-2,1-1-1,-2-4 2,2-4 4,2 3 1,0 3 10,4 5-17,4-6 7,0-2-6,4-17-1,2-12-1,2-14 0,-3-14-7,0-12 8,-1-10 9,2-9 4,5-3-13,6-9-18,9-17-144,1-12-186,33-103-511</inkml:trace>
  <inkml:trace contextRef="#ctx0" brushRef="#br0" timeOffset="-6679.5469">4242 11476 534,'-3'27'238,"3"2"-104,0 19-32,3 4-30,5-13-39,3-7-2,4-16-7,4-10 2,-2-12 14,4-13 8,-4-15 51,1-10 3,-9-8-9,-5-2-21,-5-3-21,-6 8-7,-4 3 4,-5 12 25,2 13-10,-1 12 2,0 13-29,-3 7-26,-4 10-10,4 13 0,-2 2-13,6 0 4,4-3-15,8-9-117,5-8-167,34 4-192</inkml:trace>
  <inkml:trace contextRef="#ctx0" brushRef="#br0" timeOffset="-6508.5369">4722 11316 1549,'-2'3'351,"1"-2"-191,-2 1-14,-2 2-58,2-4-59,1 0-29,2 0-32,4 2-232,2 5-277,13 0-376</inkml:trace>
  <inkml:trace contextRef="#ctx0" brushRef="#br0" timeOffset="-5997.508">4996 10608 1297,'-1'-3'330,"1"3"-143,-5-4-23,5 4-16,0 4-61,0-4-64,0 4-23,0 2-21,2 11 7,4 16 14,-2 20 1,3 19 0,-2 15 1,-1 58-1,-2-97 1,-2 49-1,2-4 1,2-5-1,1-8 0,2-2 10,-1-8-11,-2-14-11,2-18-13,-2-17 10,3-12 2,3-6-18,2-9 20,4 2 10,6-12 12,0 0 22,6-5-10,3 2 3,2 1-3,5 2-12,-1-1 9,-2 5-20,-5 0 0,-8 5 9,-9 3-5,-7 1-5,-6 3 0,0 0 6,-2 0-6,-1 0-9,0-4-53,-5-12-127,-25-76-742</inkml:trace>
  <inkml:trace contextRef="#ctx0" brushRef="#br0" timeOffset="-5215.463">4668 10416 64,'-12'-8'1218,"1"0"-949,-8-7-179,1 0 13,0 4 40,3 0 8,0 4-73,6 6-39,3 1-21,2 1-18,4 2-4,3 1-26,6 11 1,9 6 14,9 1 14,13 2 0,4-5 1,7-9 10,3-9 14,6-7 17,7-10-8,1-2-9,7-3-17,4-1-5,-2 10 11,1 6-13,-5 6 0,-5 6 1,-8 2 0,-9 4 5,-13-6-6,-12-1-1,-12-2 1,-8-3 0,-8 0 18,-2-5 34,-6-9-2,-7-7-34,-8-17-14,-3-6-1,-4-8-1,-1-2-1,-1 4-20,0 9 15,-2 10-8,6 8 7,3 9 5,6 7-7,5 6 9,9 2-1,3-1-10,6 1-5,4 8-5,6 4 10,9 12 10,9 6-1,4 6 2,6 7 0,-1 0 9,-3 1-8,-2 1-1,-5-1-1,-6 1 1,-7-7-7,-5-3 5,-5-6-5,-3-1 6,-1-6 1,-2-10 0,-2-4 1,2-4 8,0-5-2,0-2 5,-4 2-12,-8 2-45,-62 20-297</inkml:trace>
  <inkml:trace contextRef="#ctx0" brushRef="#br0" timeOffset="-1531.252">6266 11006 1088,'-6'0'299,"5"0"-35,-6 0-95,4 0-17,2 3-29,1-3-76,0 1-47,0 0-16,3 3 6,0 6 10,3-3 0,0-1 1,1-2-1,-4-1 1,-1-4 14,-2 1 8,-2-2 5,0-4 19,-2-8-13,0-5-20,-3-7-13,0 8 0,4 3-1,0 11-8,2 4-1,-1 2-4,2 0 4,2 2-2,-1 3 5,-1 3 6,3 5 0,2 11-97,2 8-217,8 62-522</inkml:trace>
  <inkml:trace contextRef="#ctx0" brushRef="#br0" timeOffset="-901.216">6861 10977 835,'0'3'581,"-2"-3"-413,2 3-71,-1 1-17,1-4-19,-3 2-28,3 2-21,0 3-12,-2 11-1,0 6-1,-1 5 2,1 3 4,1-5-4,-2-1 0,-2 3 1,1 1 6,-2 4-1,-1-2-4,2-3 4,0-7-5,5-9 7,0-9-8,2-4 0,1-7 15,2-16-15,2-15-45,2-17 39,1-5 0,2 0 6,-2 8 0,-2 7 12,4 9-2,0 9-1,0 7 0,4 6-9,-1 5 1,0 2-2,2 5-10,3-1 0,0 7 11,1 4-2,-2 3-10,-1 11 12,-2 8 15,-1 8-9,0 3 8,-7 3 1,-1-7-5,-4 1 1,-2-5-4,-2 0 17,-2-3-4,-2-7-8,1-2-12,2-6 0,1-2-80,2-3-91,1-3-199,5-14-386</inkml:trace>
  <inkml:trace contextRef="#ctx0" brushRef="#br0" timeOffset="4399.0869">6776 10824 304,'-2'-12'114,"2"1"-63,0-13 15,0-3 33,-1 1 32,-4-1-32,2 5-38,0-3 19,-4 3 25,3 6-15,-4 4-3,2 5 27,-1 1 12,2 4-18,2 0-11,2 0-4,1 2 6,0 0 12,0-2-40,0 4-26,0-2-45,-2 2 0,2 0-26,0 6-17,0 9 26,2 21 10,0 11 7,5 19 0,-2 6 2,0 3 5,-2 0-6,1-7-1,1-8 1,1-2 0,1-3 0,-2-3 5,-1-1 1,-2-8-6,-2-7 1,0-16 11,-2-9-13,2-7 18,-1-6 24,-4-9-7,-5-13-35,-1-14 0,-1-18 0,2-15 0,8-5 0,6-9 0,8-1 0,1 7 0,3 7 6,1 13-6,-2 6 0,0 14-6,-3 9 6,-3 7-6,1 3 0,3 0 6,-1 3-2,2 3 1,-4-2 0,3 5 0,-1 3-11,-2 5-5,-2 2-8,6 6 2,-4 1 10,1 6 1,2 0-3,-2 5 4,0 6 5,0 7 6,1 9 2,1 5 5,-2 4-6,0-1 5,-1 0 0,-3-2-4,-1-2 7,-6-7 16,-3-3 1,0 0 13,-4-4-2,1 5-14,-5 4-5,5 0-17,-1 2 0,1-4 5,6-6-5,-2-3-1,4-4 0,-2-6-1,0-5 0,3-8-8,-3-3 9,0-1 7,1-2-6,-1-2 11,0 0 7,0 1 2,0-2 0,-1 1 0,1-2-19,0 1 5,-3-1-6,3 0-2,0-1-7,0 2-1,0-3 8,0 1-8,-2-2-6,2-3-19,0 0-32,-2-7-54,2 0-77,-5-48-293</inkml:trace>
  <inkml:trace contextRef="#ctx0" brushRef="#br0" timeOffset="10697.447">6790 10720 703,'-7'-14'553,"0"1"-284,-7-10-68,3 1-62,3 0-40,0 8-22,5 3-28,1 6 4,-1 3-10,3 2-43,0 0-3,0 2-18,0-1-24,5 10 11,-2 3 25,2 12 0,1 9 9,0 10 0,4 14 1,1 5 1,-4 13-1,-2-1 1,-2 1-2,-4-4 1,-3-12 8,-3-6-1,-2-9-1,0-13-5,3-12 13,3-12-14,1-5 9,2-7 14,2 3 2,0-4-5,-2-5 4,0-9-17,-2-11-1,2-8-7,3-4 0,0-8 0,4-2-8,-1-8 7,3-6-16,-1 2 8,2-1 2,1 11 6,3 5-11,0 10-4,0 8 8,3 11-5,-1 3 2,-2 12 10,1-2-5,-1 4-8,-2 0 8,-1 2 0,0 2 1,-1-2 5,2 0 0,2 0 0,-3 0 0,-1 0 0,-3 2-11,1 1-9,-3 4 1,0 3-2,1 3-6,-2 5 13,-1 3 14,0 3 10,1 6-8,-1 6 10,0 5 0,1 11-6,2-1-5,-2 4 7,2-3-2,0-6-6,2-5 0,1-6 0,1 1 6,-4-9 0,1-5-5,-4 0 20,-1-5-3,-1-3-3,-1 3-7,2-1-3,-2 0-4,0-3 8,0-3 3,-2 0-10,2-6-2,0 2 7,2-6-7,-2 0-42,1 0-14,-1-6-13,0-10-15,0-14-397,-12-115-190</inkml:trace>
  <inkml:trace contextRef="#ctx0" brushRef="#br0" timeOffset="11472.492">6776 10564 644,'-3'0'511,"-2"0"-393,2-3-86,2 7-32,-1 4 0,2 2 21,-3 7 5,3 13 10,3 10 36,-3 8-5,2 13-5,-2 6 2,-2 13-7,-3 0-16,-1 1-11,-2-9-11,0-11-10,0-6 0,2-8-8,4-12 5,-2-9 3,2-10-7,2-10-2,0-5 0,2-2 21,-1-1 3,2-2 20,-1-12 7,2-13-26,8-17-25,0-20-2,3-13 1,3-7-1,0 4-7,-2 3 3,2 13 1,-1 17 5,0 7 0,-4 18 0,0 4-1,-1 8-1,-1 2-7,2 0-1,1 0 1,1 1 3,3 2 6,0 4-1,0-1-10,-1 2 10,-1-1-4,-3 3 4,-2 3-11,2-2-8,-1 6 4,2 2 14,-1 9-10,0 2 11,-2 3 0,1 8 1,-3 7 5,-3 2-5,-2 8 13,-1 9 4,-3 0 8,-1 5 2,-2-5-9,0-7 9,0 0-13,-2-6-5,4 1 7,-1-1-7,1-3-1,2-6-7,1-1 5,-1-6-6,1-9 1,-1-7-1,1-6 1,-1-6 5,-1-3 6,0 2 3,2-3-15,-2-6-79,0-9-287,-11-74-1040</inkml:trace>
  <inkml:trace contextRef="#ctx0" brushRef="#br0" timeOffset="17666.846">6594 11793 117,'-2'1'138,"1"-1"16,1 0-35,-2 3 29,2-3 22,0 0-1,0 0 34,-1 0 2,1 0-19,1 0-33,-1-3-49,2 3-35,-2 0-17,1-1-38,1 1-14,-1 0-29,1 0-2,-1 0-10,8 4-12,3 2 53,9-2 20,12 5-19,4 0 16,4-2 2,3-1-5,1 1-8,0 0 1,1 1-1,0-1-5,-4 3-1,-2-4-13,-2-2-2,-1-4 3,-3-2 10,-1-6-4,-9-2 6,-3 2 7,-6-2-1,-6 3-4,-2 1-1,1 0 3,-2 4-4,-2 2-1,-1-2 0,-3 2-5,0 0 0,0 0 0,0 0 0,0-1-30,3 1-12,0-5 47,-1 4 1,0-3-6,0-4-67,0 5-212,-10-11-270</inkml:trace>
  <inkml:trace contextRef="#ctx0" brushRef="#br0" timeOffset="21887.087">24014 14564 1374,'-2'-5'267,"-1"1"-54,-1-5-149,-3 9-64,7 2-1,-2-2 1,1 4 25,-6 0-25,-2 8 8,-8 6-7,-3 1 0,0 0 23,-6-1 21,-1-5 9,-1 3-3,-2 0-24,0 6-17,2 1-10,5 10-4,4 3-8,7 1-6,6 2 3,9 1 10,7 1 5,4-8 8,4-3-2,0-11 0,1-1 0,3-10 4,1-3-1,2-1 2,2 1-10,0 0-1,-3 1 3,-6 0-3,-3 7-7,0 1 5,-2 2-11,-5-1 5,5-2 2,-6 3 0,-3-7 6,1 5 0,0-2 0,-1-1-7,-2 0 6,1 0 1,-2-2-1,-1 7 1,-1 0 16,-2 5 20,-2-1-8,-1 0-8,-3 0 1,-1-7 16,-6 4-11,-2-8 1,0-3-9,-8-2 3,-5-4-12,-3-3-9,-5 2-114,0 1-168,-39 5-465</inkml:trace>
  <inkml:trace contextRef="#ctx0" brushRef="#br0" timeOffset="22745.136">24681 14997 801,'0'-4'258,"-3"4"8,1-3-65,1 3-45,1 0-24,-1 1-39,1 1-68,0-2-25,0 2-13,0-2 1,0 0 10,1 0 1,-1 0-1,0 0 2,0-2 2,0 2 16,0 0 7,0 0-5,-1 0-12,1 0-8,0 0-1,0 0-52,0 0-82,0 0 26,-2 14 20,4-2-115,0-1-96,4 1-346</inkml:trace>
  <inkml:trace contextRef="#ctx0" brushRef="#br0" timeOffset="24388.23">6812 10408 548,'0'-8'139,"3"2"-46,2-3-63,0 1-22,0 4-8,1 2-8,-2 2-4,0 2-1,-3 2 13,-1-4 7,-1 3 35,-1 2-3,0-3 15,1 2 27,-1-2 20,1-2 28,1 1 3,0-2-15,0 2-62,1 4-54,2 6 0,2 9 0,0 13 14,3 7 9,-5 8 15,0 6 28,-3 5 8,-3 9-34,-3 9-5,-1 5 7,-1 7-14,2 1 2,-1 0-8,0-1-13,2-3 1,2 3-10,6-1 5,0-4-4,0-10 7,3-12-2,-5-13 3,2-15-10,-1-17 0,-2-7 0,1-7 15,-1-6 11,0-1 1,0 0-27,0-8-36,-1-7-197,1-14-70,1-15-79,15-128-163</inkml:trace>
  <inkml:trace contextRef="#ctx0" brushRef="#br0" timeOffset="25084.27">6825 10673 761,'-7'-31'128,"-1"7"23,-1-27 53,2 14-27,0 10-7,3 5-26,1 5-84,3 8 9,0 5-18,-1 2-51,4 4 0,2 2-35,6 4 16,6 2 11,4 10 7,1 2 1,0 1 15,-1 4 3,-2 2 7,-2 3 2,2 2 5,0 11-13,1 9 10,3 19-5,3 15-8,3 6-4,0 2 0,1-6-3,-1-9-9,-7-8 0,2-8 1,-6-11 1,-2-9-2,-2-9 2,-8-9 8,1-4 4,-1-6-2,-4-6 1,2-8-7,1-2 5,-1-2 7,-2-2 9,1-3 6,4-11 22,7-22-5,5-21-20,3-22-15,-3-11-5,-5-7-8,-2-9 7,9-75-8,3-34 0,19 26 0,-27 143 8,0 7-8,-2 9 0,9-31-1,-4 15 1,-6 11-2,-4 7 1,-4 5-1,-2 6 0,0 7 1,-2 1 0,-1 8 0,0 3-1,-1 2-12,-2 2-2,3-3-3,0 3-2,-2 4 10,1 0 2,1-1 8,-3 4 8,3 2-8,0-5-26,0 1-11,0-1-17,-2 0-59,1 1-67,-4 5-106,-23 42-250</inkml:trace>
  <inkml:trace contextRef="#ctx0" brushRef="#br0" timeOffset="27314.398">3973 13106 667,'1'-2'264,"-1"2"-69,0-7 51,0-3-11,-3-11-82,-3-5 2,-3 0-44,-1 7-54,-7 4-24,-2 8-23,-9 4-10,1 7 0,-8 9-14,4 3 4,1 3 10,6 4-9,6 3 3,1 3 5,4 9-10,-3 9-1,8 10-4,2 6-5,4 3-12,5 1 3,6-1 10,7-6 4,1-11-1,2-10 11,2-11 5,1-15 1,4-15 6,4-20 18,4-21-10,2-22 4,28-72-9,-5-42-8,-13 1 0,-39 130-1,-4 9 0,0 10 8,0-19-7,-3 19 51,-2 20-4,1 9-48,-2 8-1,3 18-32,-2 26 21,-2 82 11,8 60 1,4-2 0,-1-80 5,-4-2-5,-3-10-6,1 4 5,-1 3 1,0-65-1,3 2 1,0-9 0,3 35-92,8-17-110,-1-18-91,42-2-37</inkml:trace>
  <inkml:trace contextRef="#ctx0" brushRef="#br0" timeOffset="27638.416">4411 13890 1193,'-6'25'132,"0"6"-113,-3 28-19,0 5 0,7-9-14,4-11-31,5-22 24,8-8 14,-1-12 7,6-9 39,6-15 12,-2-13 28,-1-14-29,-2-8 58,-5-4 6,-10 1-15,-6 5-5,-9 10-43,-4 11-24,-7 8 5,4 9 13,-6 8-15,6 9-14,-4 6-16,3 1-7,7 9-11,-1 0-23,7 7-151,4 5-115,16 56-143</inkml:trace>
  <inkml:trace contextRef="#ctx0" brushRef="#br0" timeOffset="28111.443">5221 13287 758,'-5'0'905,"2"0"-647,1 0-129,0 0-54,0 3-41,2-2-34,-1 18-22,-2 21 21,-3 24 1,-4 72 10,-2 18-10,10-103-1,-3-9 1,-3 47-1,5-17 1,3-17-1,7-22-5,0-10-1,5-12-2,8-8 9,6-3 4,8-8 11,3-13-1,1-11-2,6-7 6,-11 2-2,0 0 1,-5 8-10,-9 4-5,-3 8-1,-7 8-1,-6 0 3,-3 4-3,-2-7-77,-2-6-179,-31-57-366</inkml:trace>
  <inkml:trace contextRef="#ctx0" brushRef="#br0" timeOffset="28725.478">4738 13028 597,'-19'-9'903,"5"-1"-686,-11-4-103,14 2 14,10 9-40,11-4-62,20-8-25,22-15 11,61-27 1,16 7 4,-89 45-4,-7 3-13,36-2 0,-10 7 7,-2 3-7,-6 6 11,0-1-7,-5 2-2,-4 1 2,-3-3-2,-7-4 4,-2 0 0,-8-6 7,-8-5 4,-7-4 2,-4-1 7,-6-6-5,-8-12-21,-5-6 12,-6-7-12,-10 3 0,-5-2 5,-6 5-5,2 1-1,3 7 1,7 10 1,12 3 1,11 8-2,6 5-12,5 4-42,7 10 16,7 9 28,8 6 10,8 5 0,-3 0 0,-3-8 9,-4 0-9,-3-3-6,-2-2 6,2 5 0,-1 8-1,2 7 1,-2 6 1,1 8 1,-8 0-1,-2-3 0,-7 0-1,-6-11-10,-7 0 10,-8-6 2,-8-4 8,-8-7-8,0-10-2,-2-10-6,3-16-28,5-5-236,-15-58-997</inkml:trace>
  <inkml:trace contextRef="#ctx0" brushRef="#br0" timeOffset="29028.496">6636 13149 1792,'-11'-15'457,"5"9"-457,-4-12-26,10 18-253,4 4 147,4-2 99,6 7 26,5 2 5,0 5 1,-3-2 1,-5 0 0,-8-7 0,-6-1 5,-8 4-5,-62 29-437</inkml:trace>
  <inkml:trace contextRef="#ctx0" brushRef="#br0" timeOffset="30042.554">7015 13071 229,'-3'3'0</inkml:trace>
  <inkml:trace contextRef="#ctx0" brushRef="#br0" timeOffset="31670.647">6782 13104 927,'0'-11'309,"1"3"-94,-1-10-31,2 13-17,-2 4-50,0 1-59,0 1-58,2 2-40,3 6 5,1 6 13,3 6 22,2 7 1,-4 1 6,-2-3 1,-1 1 5,-2 1-11,1-9 8,-3 4-4,0-4 6,0-2-10,-2-1 8,2 0-2,-1 0-2,-1-7 0,2-1-5,-1-2 11,1-3-12,1-3 1,-1 0 10,0-3-1,0 3 10,0 0-1,-1 0 2,1 0 2,0-4-4,-2 2-19,1-2-3,-1 0-60,1 0-9,1 1-16,0 1-26,1-5 27,-1-2-20,0 0 23,0-5-39,0-5-10,-1 0 1,-1-3-68,0-1-20,-1 1 79,-1 5 139,0 1 2,2 8 98,-1 4 62,2 0-58,-1 0-12,1-2 47,1 2 25,1-1-56,-1-5-59,2 0 16,-1-2 19,1 2-5,-1 0 2,4 4-2,-5-1-11,1 7-21,-2 3-45,1 0-14,0 8-40,1 3 54,3 14 6,-1 6 14,2 6-10,0-1 2,-1-1-4,3-3 4,-3-2-11,1 2 1,0 1-1,-5 5 1,-7 2-2,1 3 18,-3-6-18,0-7 0,0-8 1,3-12-1,1-5 15,5-8 9,2-2 12,-1-10-13,1-7-23,1-15-15,2-17 14,5-6 1,0-9 3,5-1-3,1 0 0,-2 3 0,2 11 1,-4 6 0,0 11 11,-1 9-4,3 8-8,0 6 0,2 0-1,5 3-5,2 4 4,2 0 1,2 6 0,-6 0-5,1 2-3,-3 5-3,-4 0 10,0 3-5,-4 4 7,-2 1 1,1 1 6,-4 6 2,0 4-7,-1 0 16,0 6-17,-2 0 8,-1 8-2,2-2-1,-2 3-4,-2-2 7,0 0-2,0 0-7,-2-6 2,1-2 1,-2-1 3,3-2-5,-4-3 15,3-5-15,-1-3-1,2-6 0,0-3 0,0-2-10,-2 5-82,2 2-64,0 2-141,0 1-75,-1-7-610</inkml:trace>
  <inkml:trace contextRef="#ctx0" brushRef="#br0" timeOffset="32332.685">7535 13330 605,'-3'1'658,"0"-1"-454,2 0-151,0 4-47,2-4-6,0 7-29,2 0 22,3 4 7,-1 4 0,1-3 1,-2-2 0,-1-4 0,-1-4 7,0-2 5,-4 0 16,2 0 5,2-4 8,0-7 3,3-4-37,-2-4 2,0 5-10,-2 2 9,-1 8-4,0 4-4,-1 2 33,1-2 24,0 2 7,-2-2-16,2 0-19,0 0-30,0 6-225,-9 16-461</inkml:trace>
  <inkml:trace contextRef="#ctx0" brushRef="#br0" timeOffset="33313.7409">8178 13059 889,'-2'-11'360,"2"3"-137,-1-10-109,1 5-12,-2-1 59,0 0-14,-2 7-9,2 6-60,-3 1-71,-1 1 2,-7 6 9,-10 9-9,-5 2-3,-7 11-4,0 1-2,5-4 2,7-1-2,5-5 0,7-6-12,6 4-9,5 2 0,5 3 6,6 6-21,7 3 18,1 0-2,9-3 13,-2-2 6,2-5 1,2-3 1,0-5-1,-2 0 0,2-3 0,-2 4 0,-2 2 8,-1 12-1,-3 5 1,-6 3-7,-11 3 11,-6 1 0,-13 3 12,-7 2-15,-9-1 9,-7-2 10,-6-12-28,1-11-45,-73-52-219</inkml:trace>
  <inkml:trace contextRef="#ctx0" brushRef="#br0" timeOffset="61398.347">3794 14358 906,'-8'-16'567,"0"3"-333,-9-16-67,6 3-70,1 6-8,2 8-16,3 0-17,4 11-29,1 0-15,1 1-7,-1 1-5,2-1-11,1 6-7,10 3-4,9 12 13,11 11 9,10 7 5,9 8-4,0 2 5,0-1 0,-2-8-4,-4-8 5,-7-7-6,-3-12-1,-8-6-20,-4-7 20,-4-7 14,-1-6-4,0-12-10,0-11-10,2-5-15,-1 2 8,-4 7 2,2 13 3,-6 11-7,-1 11-13,1 10-25,-1 9 30,2 5 27,5 5 6,-6-2 6,5-2-6,2-8 2,0-10-8,7-4 1,-5-9 4,4-2 13,1-9-6,-3-6 3,3-3-8,-9 1 5,3 2 2,-10 7 1,0 1-8,-2 6-7,3 2-27,1 0-72,12-1-111,74-35-156</inkml:trace>
  <inkml:trace contextRef="#ctx0" brushRef="#br0" timeOffset="62172.391">6901 13883 1398,'-3'-6'366,"0"0"-175,-1-3-151,4 11-38,0 0-2,-2-1-5,1 9-5,4 10-16,1 17 26,7 20 18,0 16-8,2-1-2,0-9-8,3-14 14,0-16-13,1-7 5,-1-11-6,5-2-15,3-10 7,6-6 8,8-11 20,8-14-13,3-13-7,0-5 0,-7 9-1,-11 10 0,-13 16-8,-7 11-16,-7 11 16,0 5 9,-1 6 12,2 5 1,1 1-1,-1-9-10,2-5 8,5-12-10,1-2 33,4-9 13,3-8-8,2-6-13,-2-3-10,-4 0-15,-5 3 0,-3 9-106,-5 11-175,-32 26-1038</inkml:trace>
  <inkml:trace contextRef="#ctx0" brushRef="#br0" timeOffset="66196.622">29860 3667 1433,'-3'-3'224,"1"-1"-47,-3-1-117,2 7-33,-4 1-27,-5 10-2,-14 10 2,-21 21 1,-17 21 9,-62 67 10,-27 25-20,1-1 1,64-63 11,53-52-6,7-7-5,9-12 10,-16 23-10,16-25-2,17-10-9,14-13 10,17-5 39,21-7 10,56-23-4,24-9-24,-89 33-9,-7 1-4,31-7-7,-8 0 10,-14 8-1,-10 2-8,-14 5 7,-10 3-9,-4 2 0,-7 2-2,1 0 2,-1-2 17,1 0 16,-2-4 24,-4-2 9,-4-7-41,-9-9-14,0-4-5,-4-7-5,1-5 5,-2-1-4,-2-6 4,2 2-6,0 2-8,3 5 8,2 11-1,4 10 0,5 8-11,1 6-3,4 5-24,-2 11-62,5 5-26,6 12-47,9 4-132,50 59-256</inkml:trace>
  <inkml:trace contextRef="#ctx0" brushRef="#br0" timeOffset="66619.6459">29997 4174 957,'0'0'749,"0"0"-573,0-1-101,0 2-30,-2-1-5,2 2-40,-4-2-6,2 4-10,-4 2-1,-10 10 16,-3 1-25,-7 5-148,-1 2 18,2-8-9,7-1-49,4-6-29,10-6 108,4-3 118,6-6 7,9-4 10,1-2 36,10 2 57,2 3 52,2 5 10,-2 6-29,-7 5 6,-2 8-83,-8 2-23,-5 4-16,-6 7 10,-6 3 22,-3 6 21,-6 5-5,5-4-26,0-6-22,7-3-1,0-7 5,6-4-14,7-5-93,8-9-63,7-9-76,60-57-377</inkml:trace>
  <inkml:trace contextRef="#ctx0" brushRef="#br0" timeOffset="67000.668">30406 4267 815,'0'0'587,"-2"0"-404,2 0-183,-2 9-6,1 10-9,-1 7 15,-1 10 37,-2 2-1,1-3-10,4-1-13,-4-3-7,-2-5 3,2-6 3,2-8-3,2-8 0,2-4-3,1-4-6,5-14-25,5-5-37,7-16 34,8-12 14,0 3 14,7 2 0,1 6 33,-5 9 35,-2 10 8,-7 9 7,-4 3-8,0 12-33,-3 4-18,1 7-14,-2 6-9,0 9 5,-4 4 3,-1 9-7,-6 3 8,-3 4-8,-3-2 7,-3-2-9,-1-10-54,-3-7-151,6-11-155,8-26-335</inkml:trace>
  <inkml:trace contextRef="#ctx0" brushRef="#br0" timeOffset="67201.679">31129 4046 1333,'1'-1'356,"-1"-1"-185,1-2-68,1 4 28,1-2-41,11 2-62,7-2-17,15 4-7,11 2-4,8 2-36,1 7-49,-2 0-46,-13 0-25,-15 3-84,-29 28-308</inkml:trace>
  <inkml:trace contextRef="#ctx0" brushRef="#br0" timeOffset="67375.689">31103 4441 1090,'4'0'623,"5"0"-537,10-1 17,3-5 83,5 1-66,6-2-64,4 4-39,7 3-17,9 2-28,-1 3-124,2 6-148,82 9-557</inkml:trace>
  <inkml:trace contextRef="#ctx0" brushRef="#br0" timeOffset="67916.72">32026 4116 1484,'-14'-25'277,"1"3"-148,-14-27-78,-1 2 8,4 8-5,5 14-12,11 10-38,2 11-4,2 12-64,-2 13-2,-7 13 49,-4 15 17,-4 6 0,0 0 1,-1 0-1,1-7-11,4-6 4,9-11-13,6-11 4,6-7-5,3-6 0,9-10 21,6-8 15,9-7 0,7-11-15,8-7-12,-1-7 6,-1-2 6,-4 4 1,-10 4 5,-6 7 10,-14 7 53,-5 9-3,-5 10-4,-3 4-62,-6 8-35,-5 14 34,-9 14 1,-10 20 8,-5 14-7,0 11 4,-22 70-5,-6 25 0,7 4 2,42-132-2,2-5 1,5-10 0,-12 36 8,6-18-8,10-14-1,6-15 0,3-3 9,8-9-8,3-8-1,10-4-50,8-9-67,8-14-355,71-82-704</inkml:trace>
  <inkml:trace contextRef="#ctx0" brushRef="#br0" timeOffset="68208.7369">32098 4757 964,'-6'19'240,"-2"-4"-162,0 12-33,-2-1 8,8-9 46,6-11-11,7-3 26,6-3 30,7-5-30,5-7-54,3-5-39,-2-5-9,-4-6-4,-10-5 1,0 1-9,-10 5 19,-8 4 16,-10 2-11,-9 5-8,-4 4 5,-5 9-15,0 4-6,2 7-1,6 9-30,9-2-97,9 0-86,10-6-82,55-13-168</inkml:trace>
  <inkml:trace contextRef="#ctx0" brushRef="#br0" timeOffset="68758.768">32873 4198 1251,'4'-3'360,"-1"-1"-229,2-3-82,-2 5 26,-2 2-18,-1 6-57,5 4-18,-2 7 18,0 13 0,-1 9 9,-4 10-8,-6 10 11,-5 12 4,-8 9-1,-9 6-1,0 4-4,-2-11-4,3-16 3,9-22 2,9-15-11,6-18 9,5-4 15,2-11 35,2-11-23,7-13-23,8-19-11,12-20 5,25-68-6,-34 89 0,24-42-1,-3 13 0,-4 17-1,0 20-1,-5 11-5,-2 13 7,-11 3 11,-3 10-8,-6 10-3,0 14-7,5 11 7,-2 11 12,3 13 5,-10 1-10,-2 1 8,-2 2-13,-2-6 5,-4 2 2,-1-5-8,-3-1 0,-3-5-1,-9-1-106,2-2-176,-32 47-480</inkml:trace>
  <inkml:trace contextRef="#ctx0" brushRef="#br0" timeOffset="70206.851">32675 5461 1053,'0'-8'356,"-2"6"-110,2-5-57,-2 6-20,4 1-55,-2 0-63,3 0-42,4 1 0,11 1-9,14 2 11,16 3-4,14-1-1,8-4 3,0 0-7,-6-2 4,-1-2-5,-8 0 0,-8-4 0,-10 0-1,-16 1-49,-8 3-79,-13 1-98,-63-3-627</inkml:trace>
  <inkml:trace contextRef="#ctx0" brushRef="#br0" timeOffset="70469.866">32529 5779 1498,'4'0'196,"8"2"-184,13 2 24,18 1 54,14 3-7,13 2-22,5 1-8,-7-1-20,-5-4-3,-12 3 10,-3-4 8,-11-3-15,-4 0-4,-8-4-5,-6 0-11,-7 0-4,-5-1-4,-3-4-5,-4 1-52,-4-3-233,-38-46-741</inkml:trace>
  <inkml:trace contextRef="#ctx0" brushRef="#br0" timeOffset="72772.9979">7308 14571 777,'-1'0'525,"0"0"-311,-1-2-82,2 2 24,0 0 18,0 0-60,-3 2-84,2 4-30,-1 6-18,-2 12 18,-5 11 1,-5 10 1,-5 7 8,-8-4-2,2 1 7,-8-10-15,-2-3 18,1-5-13,6-9-5,4-5-13,8-7-107,5-8-144,10-6-310,23-45-238</inkml:trace>
  <inkml:trace contextRef="#ctx0" brushRef="#br0" timeOffset="72971.009">7258 14687 1192,'12'3'177,"3"4"-164,15 1 67,8 6 2,0 2 13,-7-3-16,2-2-11,-5-1 1,2-4-20,-3-6-19,-4-2-10,-7 0-11,-7 0 6,-5 1 1,-6 1-16,-3 1-3,-7-1-154,-42 7-529</inkml:trace>
  <inkml:trace contextRef="#ctx0" brushRef="#br0" timeOffset="73192.022">7306 14780 1318,'-2'0'358,"2"0"-220,0 3-109,0-1-29,0 14-32,3 8 32,2 20 1,2 12 19,0 0-19,-2 1 1,1-15-2,0-8 0,0-14 2,-2-8-2,2-3 0,0-4-1,4 1-146,25 9-336</inkml:trace>
  <inkml:trace contextRef="#ctx0" brushRef="#br0" timeOffset="73499.039">7710 14552 1538,'0'0'267,"0"0"-200,2 3-67,5 1 0,3 2 0,11 6 0,0 1-71,7 2-55,-2-4-83,2-3-5,-6-3 19,0-12-6,3-2-66,30-58-62</inkml:trace>
  <inkml:trace contextRef="#ctx0" brushRef="#br0" timeOffset="73828.058">8129 14383 1052,'-9'2'500,"0"0"-329,-7 6-72,-7 0 23,-3 4-20,-4 3-56,-5 7-31,0 6-15,-4 8-12,-1 12-67,2 4-31,5-3 40,7-1 37,8-11 19,6-12 7,6-13 1,6-8-5,3-5-4,10-6 15,4-5 56,15-7 5,6-5-31,3 0-15,1 3-6,-4 2 32,-6 7-20,-5 6-12,-4 2-9,-6 0-3,-6 4-44,-5-4-46,-4 0-36,-2-6-123,-19-45-588</inkml:trace>
  <inkml:trace contextRef="#ctx0" brushRef="#br0" timeOffset="74088.073">7919 14335 1283,'-2'0'370,"1"0"-187,-2 0-138,6 3-45,-2 14-31,4 17 31,-1 17 6,5 20 1,-3 4 0,0-1-7,-3-6 0,0-9-1,-1-4-3,-2-14 4,-2-7 1,1-7-1,-1-9-1,1-6-47,1-5-165,0-8-270,0-44-5</inkml:trace>
  <inkml:trace contextRef="#ctx0" brushRef="#br0" timeOffset="74565.1">7974 14690 1055,'-6'0'452,"1"0"-350,-9 3-68,-2 8-22,-6 5 0,-3 12-6,-5 7-5,3 11 0,4-4 5,3-6-6,11-1 0,3-7-2,8-3-10,7-1 3,1-5 9,8-2 0,1-7 5,5-7 4,4-6 15,2-10-6,3-10-18,0-6-48,0-1-56,-8 8 4,-6 6 1,-12 10-65,-5 10-98,-6 6 188,-7 8 74,-3-2 57,-6 9 3,-1-3 54,-1-3 6,0 2-28,-1-7-22,2 4-4,2 3 9,0-5-21,5 6-24,1-3-4,4 3-17,3-2 1,6-3-10,6 5 0,5-6 1,6 1 5,7-5 2,6 2 7,6 1-15,3-3-68,0-8-29,2-1-28,-5-10 86,-2-1-198,-7-3 51,13-60-93</inkml:trace>
  <inkml:trace contextRef="#ctx0" brushRef="#br0" timeOffset="74760.111">8113 15207 800,'-14'9'220,"2"1"-53,-16 6-22,0 1 5,2-7-42,1 0-55,3-6-25,1-2-28,0-2-4,-2-4-182,7 0-149,-2 1-5,-6-6-145</inkml:trace>
  <inkml:trace contextRef="#ctx0" brushRef="#br0" timeOffset="74910.12">7805 15230 472,'-4'-8'311,"3"5"-59,-3-6-57,3-1-44,1 7-77,5 3-37,5-4-16,6 4 23,11-4 34,6 0 31,3-1-22,4-7-21,-1-4-12,4-6-21,0-11-33,2-9-57,3-13-147,64-120-454</inkml:trace>
  <inkml:trace contextRef="#ctx0" brushRef="#br0" timeOffset="75330.144">8384 14387 1375,'-10'10'348,"3"4"-216,-13 19-100,5 8-13,-1 4 2,2 4-3,-1 1 2,3 1-20,0-1-68,5-5-43,-1-10-57,8-9 41,3-10 35,5-6 16,3-4 76,2-12 63,6-4 63,-1-11-32,9-13-49,3-7-22,1-5-23,2 0-41,-3 11-50,-6 11 43,-6 16 12,-8 18-17,-7 13 53,-5 16 71,-5 14 50,-6 5 5,-1 4-9,-1-11-4,3-8-31,4-5-35,3-8-13,2 1-25,0-1-7,-2-2 10,-1 5-2,-2 0-1,-3-2-9,-2-5-46,2-6-22,-2-4-16,5-12-57,-1-12-76,-1-10-252,-18-93-21</inkml:trace>
  <inkml:trace contextRef="#ctx0" brushRef="#br0" timeOffset="75527.155">8314 14929 693,'0'-5'469,"2"1"-198,-1-2-130,2 8-64,5 6 65,5 0 5,8 6-33,7 5-24,2 6-15,5-5-34,3 0-26,-2 2-5,-3-6-9,4 5 1,-7 4-2,1 1-45,4 4 12,-4 0-20,-3-1-85,-2-10-36,-6-7-96,21-20-274</inkml:trace>
  <inkml:trace contextRef="#ctx0" brushRef="#br0" timeOffset="76442.208">9147 14120 1258,'0'2'359,"0"-2"-239,0 2-81,0-2 9,0 0 46,0 0-28,3 0-30,-2 0-21,-1 1-9,3 3-5,-3-1 0,3 7 11,3 2 3,0 5-6,-2-1-1,1 3-8,1 0-8,-4-2-53,-4 5-92,-4-6-74,-8 3-152,-54 20-187</inkml:trace>
  <inkml:trace contextRef="#ctx0" brushRef="#br0" timeOffset="76635.219">8932 14269 1062,'-3'0'381,"3"0"-166,-3 0-125,3 1-53,3 9 5,3 10 86,0 6-22,5 9-43,-3 1-27,3 5-19,0-4-2,-3 1-2,-2-5-11,-3-4-2,-1-1 0,-2-5-98,-2 3-112,-4 1-243,-18 29-165</inkml:trace>
  <inkml:trace contextRef="#ctx0" brushRef="#br0" timeOffset="76930.2359">8985 14504 1225,'3'-11'325,"0"3"-115,7-9-114,5 4-22,4 2 40,9-1-29,11 1-47,6-3-17,9 4 1,7-4-13,3 1 0,-2 2-9,-2-3 0,-11 5-1,-7 3 0,-14 2 1,-13 4 0,-9 4-16,-6 1-23,-7 2 39,-10 10 25,-8 7-10,-17 10-15,-6 7-58,-8-6-53,-2 2-53,1-8-65,8-9-59,-57-9-190</inkml:trace>
  <inkml:trace contextRef="#ctx0" brushRef="#br0" timeOffset="77142.2479">9073 14485 756,'0'0'465,"-1"1"-193,-3 2-83,2 1-83,-1 3-80,-4 13-20,-1 12 19,-5 13 13,-1 10 1,-6 3-20,3-3 1,-1-7-2,6-15-9,6-8-2,3-16-7,0-6-79,6-6-124,12-53-178</inkml:trace>
  <inkml:trace contextRef="#ctx0" brushRef="#br0" timeOffset="77356.26">9093 14590 1004,'-1'1'574,"-1"5"-472,-1 8-78,0 4-9,0 9 42,0 7-13,2 2-19,5-1-16,5-3-7,6-1 10,-3-9-11,8 0-1,0-13 6,-1-1 2,4-6 44,-4-6-16,7-6-10,2-8-17,0-1-9,4-4-15,0-3-62,-5 4-68,-3-5-80,18-47-257</inkml:trace>
  <inkml:trace contextRef="#ctx0" brushRef="#br0" timeOffset="77622.275">9412 14470 1412,'-6'11'230,"3"5"-175,-7 13-37,2 9 9,-2 5-3,-1-2 23,2-2-8,-5 0-27,2 0 7,-9-5-10,-4 2 3,-8-3 11,-6-4-13,-3 0-1,-1-5 2,1-4-5,6 1-5,4-5-1,6 3-26,11-5-37,2-6-31,13-4-73,3-11-205,10-2 26,35-51-8</inkml:trace>
  <inkml:trace contextRef="#ctx0" brushRef="#br0" timeOffset="77809.2859">9361 14697 1543,'1'4'251,"3"0"-176,1 5-6,3 1 12,6 4-18,7 4-24,10 5-13,9-1-26,9-1-54,-1-5-133,0-2-32,-10-5-256,6 4-13</inkml:trace>
  <inkml:trace contextRef="#ctx0" brushRef="#br0" timeOffset="78011.2969">9537 14736 520,'2'0'670,"2"-1"-586,2 1-48,1-3 81,-1 3 20,-1 3-13,-5-3-23,0 1-77,2 5-24,-1 0-20,2 5-1,0 9-27,0 2-24,-1 1-90,-1 3-72,1-3 24,-1-9 71,1 12-43</inkml:trace>
  <inkml:trace contextRef="#ctx0" brushRef="#br0" timeOffset="78746.339">9379 15022 1333,'0'3'303,"0"-3"-187,0 1 14,0-1 46,0 3-47,0-2-66,0 1-39,1 1-23,4 2-1,1 7 0,5 2 0,-5 9 1,1 3 1,-6 5-2,-1 4 18,-4-1-18,-5-4-16,-3-10-38,0 0-9,-6-14-26,-4-7-133,-2-6-66,-3-12-30,-3-9 17,-57-76-62,60 57 99,13 32 264,4 7 560,4 5-95,-12-4-253,9 7-62,3 9-62,2 10-49,2 15 36,2 11 0,2 11-21,5 4-15,5-4-15,9-4-8,9-12-16,9-13-13,7-12-17,2-15 30,1-13 20,-3-11-20,-1-11-11,-5-4 11,-3-6 6,-1-8-4,-7-6-2,0-8-45,-3-2-71,-5 3 44,-5 15 26,-8 23 46,-7 22-48,-6 21 48,-5 15 31,1 14 76,-2 12-13,1 3-22,4-11-18,6-6-15,3-12-19,3-8-6,5-4-14,-1-6-6,6-1-65,-2-7-100,4 0-102,1-9-78,17-30-225</inkml:trace>
  <inkml:trace contextRef="#ctx0" brushRef="#br0" timeOffset="79010.355">10070 14228 1872,'-1'-8'287,"1"5"-211,-1-4-76,1 7-28,1 3 26,6-2-13,6 2 15,4 8 0,7-1-8,-5 4-37,-4 3-2,-7-1 1,-8 6 32,-9 6-4,-11 6-142,-8 4-190,-69 66-278</inkml:trace>
  <inkml:trace contextRef="#ctx0" brushRef="#br0" timeOffset="79209.366">9927 14579 712,'0'0'368,"6"0"-148,2 0-58,12-2 110,10 0-86,9-9-60,7-1-65,4-10-14,3-4-28,-2-4-8,-2-4-11,-4 4-18,-9 3-104,-12 9-19,-15 11-46,-14 7-166,-12 11-1,-80 44-283</inkml:trace>
  <inkml:trace contextRef="#ctx0" brushRef="#br0" timeOffset="79397.377">10096 14524 202,'-15'8'550,"2"-2"-289,-10 8-50,11-10-7,6 0-45,6-2-51,1-2-49,1 6-20,6 11 34,-4 13 71,6 19-16,0 15-64,-4 15-22,-4 5-16,-3 2-11,-5-2-7,-1-7-7,-4-5 11,0-17-12,2-11-12,2-15-37,4-19-77,3-10-21,2-18-54,8-102-536</inkml:trace>
  <inkml:trace contextRef="#ctx0" brushRef="#br0" timeOffset="79601.388">10069 14638 1718,'0'0'303,"1"0"-240,4 4-57,1-4-6,5 3 45,8 0 24,10-3-25,10-2-25,3-2-5,0-7-14,-1 2 0,-5 0-40,-8-4-56,-3 2-57,-8-7-59,-6 2-94,-14-32-285</inkml:trace>
  <inkml:trace contextRef="#ctx0" brushRef="#br0" timeOffset="80488.439">10227 14489 1155,'-4'8'234,"-1"6"-146,-5 9-28,5 11 78,4 7 20,2 2-58,4 2-41,4 0-32,-1-4-5,0-8-13,0-7-1,0-9-8,-2-8-57,-4-9-75,4-9-46,4-14 169,-2-14-33,8-14-33,-2-7 63,0 10 12,1 6 121,-4 19-31,-4 10-27,2 8 14,0 5-19,-3 1-43,3 3 3,2 3-4,-3 3-14,0-2-11,-2 0-35,2 10-1,-12 1 34,-8 8 12,-9 13-53,-10 7-80,-9 4-25,2-4 56,1-8 65,9-8 38,9-15 0,10-8 1,10-10-1,13-10-168,8-7 160,11-7 8,7-3 13,-3 1-1,-3 7 11,-8 5-23,-10 12-11,-10 11 1,-10 12 10,-11 14 39,-10 16-39,-12 8-90,-1 2-174,-2-5 7,4-15 143,12-10 6,7-12 108,7-11 87,9-6 180,8-7-165,4-8-10,8-8-47,2-4 3,12-5 88,4 3 8,-3 5-24,-3 5 44,-1 8 2,-10 8-50,-2 6-49,-9 6 2,-3 7-7,-5 1-16,-2 6-17,-5 6 7,-6 9-6,-11 1-9,-2 9-9,-8-2-5,-2 3-7,5-5-8,6-11-25,6-6-60,3-17-12,4-6-19,4-14-68,-2-9-38,1-15 61,6 0 169,3-1 25,2 12 121,3 7 28,1 9-42,4 4-38,9 6 55,9 4-41,5 3-45,5 2-32,3 1-10,-3 0-12,-1-6-3,-5-1-6,2 20-39,-4 6-671,-9 2 686,-22 32-438</inkml:trace>
  <inkml:trace contextRef="#ctx0" brushRef="#br0" timeOffset="83973.638">4588 16097 817,'-2'-4'311,"0"2"-137,-1-3-62,0-1 5,2 1 36,-2-2 11,-3-1-31,4 6-28,1 2-19,0 0-32,-1 2-21,-1 0-33,-3 5 1,-6 4 6,-9 10-6,-4 10 4,-7 9-4,-4 5 0,-5 6 6,1-5-1,-1 2 2,2-10-8,1-3 0,5-4 0,2-4 2,1-1-1,9-9 5,3-1-5,7-8-1,4-4 0,6 0-1,1-4-11,0 0-9,1 0-6,9 1-12,4 8 18,12-2 21,14 1 7,7 0-6,7 0 7,4-4-7,2-4 5,1-2-4,-3 0 1,-3-6-2,-1 2 3,-11 1-3,-1 1 0,-12-1 0,-6 2 0,-9 0 1,-10-1 4,-5 4 9,-4 0 18,-2-3 22,-7-6-26,-7-8-19,-7-2-4,-4-3-5,-7 5 0,-2-3 0,-1 4 4,-1 4-5,7 5-5,2 1 5,10 4 0,2 0 2,7 0-1,6 2 0,0-6 1,1 2-2,-6-3 0,0-2-9,0-3 1,0 3 8,5 1-1,1 5-32,7 0-108,4 9-233,47 27-321</inkml:trace>
  <inkml:trace contextRef="#ctx0" brushRef="#br0" timeOffset="84460.666">4984 16256 1108,'-2'0'826,"2"3"-826,0 0-111,4 4 37,2 0 56,0 2 17,0 3-5,2 1-2,-6 6 1,-4 4 7,-6 9 7,-10 3 8,-6 2-3,-8 3-12,3-4-72,-1-8-187,2-7-52,12-12 76,2-6 44,11-7 191,9-6 18,11-7 12,4-5 48,9-3 65,1-3 31,-1 3-63,-3 1 3,-3 12 45,-8 9-29,-6 4-110,-5 7-20,-4 8 0,-1 11 17,-4 14 7,-2 11-6,-3 6-5,-2-3-12,5-6 0,3-5 0,3-11 1,6-5 4,1-11 3,6-1-9,8-13-25,1-12 19,10-11-111,1-13-144,34-92-453</inkml:trace>
  <inkml:trace contextRef="#ctx0" brushRef="#br0" timeOffset="84888.691">5323 16471 663,'5'10'131,"-3"-2"-32,6 6 115,-4 9 47,-1 3-25,-3 3-100,-3 6-71,-1 4-29,-4-3-21,2-1-3,2-9-6,2-9-6,2-7-36,2-9-53,2-2-44,2-10 79,2-9 54,3-11 13,-1-8-2,-1-9-10,5 3 1,1 0-2,6 8 1,3 9-1,4 9 0,-3 7 39,3 8 24,-4 5-12,-4 6-4,-4 7-7,0-1-16,-3 12-4,0 4-1,-1 4-8,-4 5 2,-1 4-5,-5 2 4,-1-3 1,1 1-5,-1-6-8,2-9-36,2-4-222,10 2-309</inkml:trace>
  <inkml:trace contextRef="#ctx0" brushRef="#br0" timeOffset="85220.7099">5884 16552 1106,'3'3'100,"-1"1"-76,4 3 9,-1 5 83,4-5 19,1 1-59,1-4-14,2 2-17,-3-2-3,4-4-12,-8 0-12,0-4 7,-2-2 10,0-2 10,-4-10-17,-4-1 1,0-7-14,0 7 6,-2 8 42,0 8-20,3 3-43,-1 4-12,1 2 11,-1 6 0,1-3 1,2 5-69,1 3-178,-9 14-543</inkml:trace>
  <inkml:trace contextRef="#ctx0" brushRef="#br0" timeOffset="86584.788">6444 16236 274,'-2'-1'1098,"4"1"-839,-2-3-137,1 1 2,2 0-7,4-9-34,1 1-37,3 0-22,-3-2-13,-1 7-10,-5 4 9,-2 1 13,-2 1 17,1 0-19,-2 5-21,-1 6 2,-5 9 2,0 15 8,-3 15-10,3 8 4,-2-4 0,7-6-5,-1-8 0,3-6-1,2-3 2,0-7-2,0 6 2,2-3-1,0 3-1,-1 2 1,1-5 1,-1-6-2,2-7 0,2-1 0,-1-6-15,1-5 2,3 1-11,2-1 24,3-3 9,2-6 1,6 3 1,4-4-2,4-3-8,-1 0 8,2 3-8,3 1 0,-1 0 0,6 6-1,2 0 1,-6 0-1,-4 1 9,-13-2-8,-6-2 5,-6 0 0,-8 3 1,3-2-5,-8-2-2,-1-6-54,-5-1-60,-7-7-116,-45-25-466</inkml:trace>
  <inkml:trace contextRef="#ctx0" brushRef="#br0" timeOffset="87260.826">6162 15934 954,'-1'-5'325,"0"2"-61,-1-3-75,-1 6-21,2 3-46,1-2-58,1-1-43,2 2-21,3 1 0,7 2 11,12 2 35,12 0-8,8-3-19,10-4 1,12-7 1,7-6-2,0 4 2,-6-1-13,-7 4-2,-9 0-6,-10 5 0,-10-2 6,-7-1-4,-8 0-1,-7 1 5,-6 2 3,-5 1 5,-2-2 20,-7-6 16,-4-8-29,-7-9-21,-5-6-1,-6 2 0,1-4-4,1 5 4,6 2 1,3 8-6,5 4 5,9 7-7,2 5 1,5 2 7,1-2-1,3 2-17,2 0-39,10 2-4,6 4 61,11 4 0,4-2 11,-4 1-10,-2 5 0,-4-4 9,-6 6-8,-2 0 4,-4 1-5,-3 1-1,-5 5 1,-2 13 11,-3 4-6,-7 10 1,-4 5 2,-4-3 0,-1-2-9,-2-3-5,-2-8-29,-1-6-40,2-7-89,3-7-61,-17 13-308</inkml:trace>
  <inkml:trace contextRef="#ctx0" brushRef="#br0" timeOffset="87498.84">7289 16400 1970,'0'0'297,"-2"1"-217,2 1-64,0-2-14,4 0-1,-1 4-1,3-4-7,4 3 7,6 2 14,-2 1-7,-1-3-7,-1 2-33,-6-2-66,1 1-164,1 8-456</inkml:trace>
  <inkml:trace contextRef="#ctx0" brushRef="#br0" timeOffset="87914.864">7767 15975 1797,'-8'-7'332,"2"3"-205,-13-8-85,2 12-28,-5 0 8,-2 8-14,-1 11-8,2 9 0,-2 10 0,1 3 1,5 5 0,2 2 0,2 1-1,8-2 1,4-2-1,7-1-1,8-2-6,11-8-10,7-1-2,8-7 10,1-7-2,3-8 11,-2-1 0,2 2-1,-9 0-6,-3 5 7,-9-5 0,-5-2 0,-10 2 2,-3-4 5,-2 0-6,-2 6 0,-8 3 7,-9 5 5,-10 7 3,-14 4-16,-13 1-33,-7 2-125,-100 55-369</inkml:trace>
  <inkml:trace contextRef="#ctx0" brushRef="#br0" timeOffset="92665.136">12130 15616 1032,'3'8'183,"-3"4"-147,4 14 36,2 12 59,5 3 20,-2 2-28,0-10 6,2-2-12,-1 6-24,0 8-6,2 16-15,0 19-39,2 56-7,-5 31-13,-5 21-1,10-66 12,-2-7-18,-4-13 2,-4-59-8,2 0 1,-3-7-1,5 36 0,-3-11 12,-1-16-12,-2-12-47,0-15-68,-2-18-56,-4-22-137,-19-124-1025</inkml:trace>
  <inkml:trace contextRef="#ctx0" brushRef="#br0" timeOffset="93027.156">12169 15901 1445,'-2'-4'159,"1"0"-31,-2-3-110,6 7-18,6-1 0,13-1 24,10 0 45,17 4-5,8 4 11,5 2 0,1 6 6,-10 1-30,-3 7-24,-12 5-13,-4 3-8,-4 5-5,-6 5 9,-5-3-8,-9 1-1,-4-3 5,-12-4 5,-7 4 4,-17 8 4,-10 4-4,-13 10-7,-16 8-7,-5-4 5,-2-5-6,7-15-15,12-15-40,16-13-98,12-13-141,5-48-457</inkml:trace>
  <inkml:trace contextRef="#ctx0" brushRef="#br0" timeOffset="93762.198">11770 15561 1627,'0'0'448,"1"-6"-344,7-1-73,9-10 1,13-11 4,12-4 0,10 1-8,8 10-11,4 7 8,8 6-10,49 1 3,11 0-1,-2-16-5,-92 15-2,0-4 1,2 2-4,35-9-5,1-2-1,-7 5 16,-11 1-17,-9 4 1,-11 4 0,-12 2 0,-9 1-1,-10 4 0,-5-2 1,-2 2 5,-2 0 1,-2-1 19,-2-6-10,-10-5-4,-11-9-12,-9-6-11,-8-1-1,-8-2-20,-1 0 5,-1 4 17,6 4 8,8 6-7,8 5 8,8 2 1,8 0 10,7 4-10,7 2-6,7-1-12,5 0-5,10-3 19,13-1 3,13 4 1,6 6-1,5 9 0,-2 4 1,-3 6 7,-10 0-7,-4 3-1,-7 2 1,-9 1-1,-3 4-11,-9 0 12,-5-2 6,-5 2 3,-10 6 12,-10 2-10,-10 15-2,-11 8-2,-5 7-7,-1 1-23,6-3-19,9-11-51,11-15-129,26 20-394</inkml:trace>
  <inkml:trace contextRef="#ctx0" brushRef="#br0" timeOffset="94220.224">13518 16052 1559,'-3'-2'273,"1"0"-114,-1 0-55,2 2-16,1 2-25,1-2-40,1 2 1,1-2-14,4 4-9,11 0 34,14 0 10,10-4-3,10-2-17,9-10-5,-3-5-5,2 2 0,-7-4-9,0 7-5,-6 1 0,-9 1 0,-9 5-1,-12 1-19,-11 4-14,-5 0-9,-5 1-18,-6 3-123,-69 39-662</inkml:trace>
  <inkml:trace contextRef="#ctx0" brushRef="#br0" timeOffset="94620.2469">13537 16581 1393,'-10'5'258,"5"2"-162,-4 0-41,6-4 34,3 1 10,2-4-38,1 0-31,3 0-3,3 4 47,9 0-7,-1 1-14,2 1-10,3-3-1,8-2-4,4-1 5,11 0-8,6-4-8,-2-2-14,3-1-12,-3-6 9,-2-1-3,-4-3-6,-6 3 9,-4 1-10,-3 3 0,-9 7 0,-5 0 0,-9 1 1,-5 2-1,-2 0 8,-2 2-8,0-2-1,-1 3-5,1-3-7,-2 1-8,-5 1-32,-3 0-25,-3 2-72,-7-2-226,-59-8-1033</inkml:trace>
  <inkml:trace contextRef="#ctx0" brushRef="#br0" timeOffset="96952.381">13330 14759 1437,'-6'-1'162,"1"-1"-122,-1 0-25,5 2 9,1 4-24,0 11-32,3 15 32,0 22 0,7 74 23,10 67 28,4 65-17,-5-42-7,3 11-6,10 14-9,5 22-4,3-8-7,-1-27 10,0-12-10,-3-19-1,-8-49-40,-5 9-37,-13 2-13,-2-17-280</inkml:trace>
  <inkml:trace contextRef="#ctx0" brushRef="#br0" timeOffset="97491.4119">11793 14981 922,'-3'0'246,"2"0"-51,-4-1 8,0 1-52,3 0 4,1 0-46,-2 4-80,1 15-28,-2 23-1,-6 77 9,0 88-8,13 77 0,-3-68 0,9 0 5,5 0-6,8-5 6,10-16-6,9-5 5,11 12-5,9 21-23,5-18-64,3 24-178,-22-2-567</inkml:trace>
  <inkml:trace contextRef="#ctx0" brushRef="#br0" timeOffset="98619.476">14927 14761 1587,'-5'0'330,"-1"-2"-174,0 2-48,0 0-34,3 6-34,-3-2-38,-1 6-2,-4 10 0,-7 13 0,-6 20 1,-7 20 13,-11 7-8,-31 63-6,-16 10-2,65-110 2,5-11 1,-18 30 10,14-26-10,9-15-1,11-17 0,3-4-15,3-1-29,8-2-11,4-4 54,15 0 1,12 0 0,11-5 2,13-3-1,4 3 5,9-4-6,0 2 0,-7 2-1,-14 2 0,-13 3-7,-16 5 8,-6 0 0,-13 2 2,-5 0 4,-3 0 3,-4-1 42,-3-2 6,-1-8-9,-10-4-26,-5-8-22,-3-3 10,-3-3-10,-6 1 0,-4 0-1,-3-2 5,-5 0-4,2 1 0,-3 1 0,2 4 0,3 4-1,0 5-7,8 5 2,7 3-6,12 4 11,5 3-11,9 0-41,4 7-116,9-1-34,9 6 56,9 7-163,59 33-368</inkml:trace>
  <inkml:trace contextRef="#ctx0" brushRef="#br0" timeOffset="98843.489">15371 14984 1696,'-1'0'336,"-1"3"-246,2 0-89,-5-2-1,1 5-16,-5 7 16,-1 7 0,-3 12-48,-9 6-87,2 3-35,0 4-71,2-7-64,3-7 10,-1-5-246</inkml:trace>
  <inkml:trace contextRef="#ctx0" brushRef="#br0" timeOffset="99009.4979">15327 15197 469,'4'7'126,"2"2"63,4 7-30,0 10-5,1 6 29,-5 9-36,0 5-24,-2-1-45,1-5-39,-1 2-18,1-11-6,-2-8 6,1-4-21,3-9-162,6-1-361</inkml:trace>
  <inkml:trace contextRef="#ctx0" brushRef="#br0" timeOffset="99399.521">15653 15215 1564,'0'1'270,"0"5"-232,0 10-31,3 7-7,2 9 1,2 9-1,0 2 1,-1-1 0,1-2-1,-2 0-11,-3-7-12,0-6-16,-1-12 6,-1-9-76,1-6-82,1-12-43,7-18 9,-2-17 41,6-9 68,1-8 116,7 6 116,-1 5 146,5 13 74,-3 9-118,-2 10-62,-7 11-39,2 4-56,-6 6-50,1 8-10,3 9 5,1 6 2,-1 9 1,-2 10-9,-1-2-20,-3 4-61,-4-2-67,-1-6-185,-20 27-423</inkml:trace>
  <inkml:trace contextRef="#ctx0" brushRef="#br0" timeOffset="99741.5399">16168 15016 1918,'-5'3'271,"3"0"-206,-2 7-56,4 10-8,4 2-1,7 11-1,2 0 1,4-3 1,1-3-1,-8-4 1,-2-11-1,-5-6 1,-1-2 5,-2-5 4,-5-2 10,2-6-1,-6-7-19,-3-7-9,-4-5 3,-1-2-22,4 5 14,0 5 14,3 7 1,7 7-1,0 6-3,3 0-16,0 7-103,-1 11-178,-17 34-731</inkml:trace>
  <inkml:trace contextRef="#ctx0" brushRef="#br0" timeOffset="100355.575">16577 14776 1332,'0'3'295,"0"-3"-221,0 4-56,0-4 43,1 2 44,-1 0 14,3 2-29,3 2-5,-1 2-16,5 3-27,4 4-19,-1 2-10,3 9-2,4 7-10,3 6 8,-2 8 2,0 5-11,-3 4 0,-3 3 7,-3-8-7,-4-6 0,-1-4 0,-4-12 1,0-9 7,-3-10 2,0-6 14,0-6-15,2 2 5,-2-2-4,0 0 10,1 0-14,-1 2 0,0 0 0,0 0-5,0-4 0,-1 8 0,1-4 0,0 0-1,0 0 2,0 0-2,0 0-24,0 0 6,0 0-3,-2 0-15,1-6-50,-7 0-257,-19-29-415</inkml:trace>
  <inkml:trace contextRef="#ctx0" brushRef="#br0" timeOffset="101142.62">16685 14422 1480,'-1'0'363,"1"0"-181,-2-1-113,4 2-23,-2 1-20,1 3-26,4 8 0,2 13 21,6 10 30,0 12-28,-1 9 4,-2 5-2,-5 9-2,-5 6-7,-5 8-1,-7 6 0,-3 3 5,-1-2-7,2-12-12,5-10 4,2-21-5,10-16-1,6-14-5,3-6-6,8-6 12,12-4 9,4-6 8,3-4-16,-2-6 12,-4 0-12,-9 3 5,-2 2 10,-6-2 13,-3 5 4,-3-1-2,-1 3-19,-3-3 1,0 3-12,0-1-1,1 0 0,3 4-9,-2-2 0,0 0-28,3 2-14,1-2-26,-1 0-52,2 2-192,4-29-575</inkml:trace>
  <inkml:trace contextRef="#ctx0" brushRef="#br0" timeOffset="101359.633">17214 14955 1752,'-1'0'268,"1"3"-206,-4 1-62,4 4 1,4 3 41,0 5 5,5 1-5,4 4-24,-3-1-5,4-4-4,-1 4-3,-1-4-6,3 6-34,0 1-185,15 14-593</inkml:trace>
  <inkml:trace contextRef="#ctx0" brushRef="#br0" timeOffset="101861.662">17634 14738 1400,'-1'-8'277,"-2"2"-184,0-9-55,2 7 103,-2 4 27,2 0-71,0 8-52,-1-4-12,-1 7 6,-6 2-4,-7 6-28,-6 11 10,-4 5-1,-2 6-7,3 3-3,4 1-6,10-4 0,7-1-1,6-2-13,6-4-4,4-4-10,6-5 13,3-7 12,2-1 2,-1-7 1,3-2-8,0 1 8,2-5 10,1 5-10,2 2-26,-5 4 9,-5 1 16,-6-2-5,-6 0 6,-6-5-1,-2-1 1,0 3 5,-2 3 23,-6 2 11,2 4-13,-2 2-10,-5 5-7,0-1-8,-3 7 0,-3 1 5,-2 3 4,0 6-10,-5-2 0,-1-1 0,-4-5-37,-3-2-102,-49 5-400</inkml:trace>
  <inkml:trace contextRef="#ctx0" brushRef="#br0" timeOffset="102428.694">17201 15085 915,'-4'0'744,"4"2"-577,4 0-91,-8 0 46,8-2-29,-4 2-59,6 2-26,4-1 5,6 4 2,-2-4-4,3 1-4,-4-4-7,-2 0-11,-4-4-2,-5 1-4,-2 3 17,-6 0-6,-3-3-22,-6 3-170,-6 3-359,-55 31-612</inkml:trace>
  <inkml:trace contextRef="#ctx0" brushRef="#br0" timeOffset="102929.723">16350 15230 786,'-2'-4'304,"2"2"-55,-2 0 2,0 2-13,0 2-64,0 3-57,-1-5-42,3 1-27,0 1-30,0-2-17,3 0-1,-3 0 0,2 0 0,0-2 1,-2 1 5,0 1-5,0-3 15,0 1-7,0 0-7,-4-4-2,-1-6-54,-4-3 32,-1-4 14,-4-3 8,1 4 0,2 5 0,1 3 6,8 4 12,1 6-17,2 0-1,-1 3-21,5 8-57,2 8-84,4 13-293,15 57-326</inkml:trace>
  <inkml:trace contextRef="#ctx0" brushRef="#br0" timeOffset="103509.7559">14694 16346 1108,'0'-11'223,"0"-1"-121,1-8 39,2 2 21,0 9-15,-1 5-18,0 4-30,-2 2-18,-2 0-31,2-1-37,-2 2-12,2-2-1,-1-1 1,1 3-1,1 3-9,6-1 2,6 7 7,15 13 1,18 5 5,23-1-6,71 10-6,47-17 5,41-12-5,-55-13 6,7-24 6,2-6 3,8-14 19,1 5-10,-21 2 8,7 2-5,17 54-10,-10 13-11,-27-11-45,-17-13 44,-30 2 0,-4 2-5,-75-4 6,-5-9 0,-9 3 1,20-1-1,-18-2-21,-18-3 8,-15-5-64,-12-3-295,-122-26-613</inkml:trace>
  <inkml:trace contextRef="#ctx0" brushRef="#br0" timeOffset="104116.791">15468 17119 1748,'-3'-4'324,"0"0"-136,0 0-119,0 4-29,1 3 20,2-2-1,0-1-39,0 4-20,2 4-18,0 10 18,2 25-1,2 14 1,-1 13 12,-1 5-12,-4 8 9,-6 0-9,0 4 1,0-7 1,1-10-2,4-14 0,4-15-1,3-10-14,5-12-9,6-7-8,12-10 11,8-10 21,12-14 1,7-9 14,3-10 7,1-4 10,-2 4-7,-6 0 14,-10 10-16,-7 3-13,-10 5-1,-6 8-9,-7 2 0,-6 9-51,-3 4-42,-2 0-27,4 4-141,4 5-196,28 5-393</inkml:trace>
  <inkml:trace contextRef="#ctx0" brushRef="#br0" timeOffset="104613.819">16571 16958 1382,'-10'4'191,"3"-1"-127,-14 2-8,5 6 46,-1 7 12,1 4-20,-1 1-28,1 4-18,4-1-3,4 0-18,-2-11-10,9-5-11,1-10 1,1 0-6,1 0-1,-2 0 0,3-3 0,2-1 0,-1 3 10,0-3 14,1 2-15,-2 0-1,0 2-7,-3 0-1,0 2-1,-3-2-14,3 0-3,0 0 13,0 0 5,0 0 1,0 0 5,0-2-5,0 2 10,0 0 10,0 0 3,0 0-5,0 0-4,0 0-1,0 0-5,0 0-9,0 0 0,0 0-17,0 0-17,0 0-34,0 0-40,0 16 35,3-12-35,0 6-134,-6-2-411</inkml:trace>
  <inkml:trace contextRef="#ctx0" brushRef="#br0" timeOffset="105070.845">16142 17423 661,'0'-3'1201,"0"0"-949,2 3-194,-1 0-47,4-3 8,6 3 1,9 3-1,12 0-18,3 3 7,2 3 1,-2-4-9,-5 1 0,-12-4 0,-2 0-1,-10-4 1,-3 2 3,-3-3 15,-4-6-6,-7-10-12,-4-7-31,0-3-1,-4 6 31,5 7-5,1 10 6,6 6 0,1 6 0,-1 2 5,3 6 3,-2 1-2,2 3-6,4-3 0,3 5-33,5 2-294,18 11-742</inkml:trace>
  <inkml:trace contextRef="#ctx0" brushRef="#br0" timeOffset="105489.869">17038 16831 1704,'-16'14'257,"-4"-1"-137,-18 14-32,9 5-23,0-7-23,7 1-25,9-7-17,9 1 0,4 7 0,4 1 1,4 5-1,6-2-7,1 1 7,4-4 0,4-1 0,-1-8-12,5 1 0,0-7-12,-1 5 12,1-4 12,-3 4 0,-4-3 2,-3 0-1,-3-2 17,-8-2 15,-1-1-4,-4-2-1,-7 6 11,-6 2-10,-10 12-11,-12 3-18,-6 3-15,-7 4-78,-7 1-179,-99 59-603</inkml:trace>
  <inkml:trace contextRef="#ctx0" brushRef="#br0" timeOffset="105983.897">15344 17439 1577,'-13'6'289,"7"-1"-181,-12 3 0,16-4-10,7-8-64,12 2-7,15-2 29,28-3 4,74-7-17,57-7-29,54-2-7,-54-9 7,-1-6 14,-22 0-11,-12 14-7,-13 15-9,-17 11 0,-28 6 0,-10 0 5,-53-7-4,-2 3-2,-4 8 0,30 2-45,-19 4-74,-13-2 73,-17-11-109,-14-10-5,-56-38-374</inkml:trace>
  <inkml:trace contextRef="#ctx0" brushRef="#br0" timeOffset="106488.9259">16533 14907 1405,'-2'0'326,"1"0"-125,-2 0-116,1 3-1,2 0 3,0-2-30,5 1-57,9 8 9,14 10-9,22 8 21,16 11 8,54 19-11,13 5-6,-5-4-3,-31-20 0,6 4 10,4 6-1,3 6-7,-13-3-10,-65-28 5,-4 2-6,-3 0 1,19 19-1,-12-10 0,-14-9-8,-11-14-2,-6-8-10,-9-3 2,-9-2-45,-14-2-243,-109-26-712</inkml:trace>
  <inkml:trace contextRef="#ctx0" brushRef="#br0" timeOffset="107178.9659">18476 16162 1564,'-9'-7'179,"0"6"-119,-6-7-23,10 8 74,4-1 17,2 1-29,1 0-42,6-3-32,9 3-4,13-2 42,23-3-10,12-4-20,11-3-14,48-9-11,-83 15 1,40-6-8,-3-1 1,-4 3-2,-5 0-7,-9 4-21,-11 1-22,-9 9-52,-10 7-157,3 69-294</inkml:trace>
  <inkml:trace contextRef="#ctx0" brushRef="#br0" timeOffset="107403.978">18570 16965 1813,'-2'-3'298,"4"3"-193,-1 0-96,15-7-9,17-4 59,27-8 13,61-19-11,24-7-26,2 4-13,-45 8-5,-9 1 11,-1 5-14,-9 8-14,-50 15-40,0 1-53,0 1-148,119-27-459</inkml:trace>
  <inkml:trace contextRef="#ctx0" brushRef="#br0" timeOffset="108005.013">20336 15520 1899,'-1'0'234,"1"0"-171,-1 0-42,-1 4 0,0 0-2,2 3-13,2 10-5,-2 15 0,-3 20 8,-6 13-2,-12 9 9,-7 10-15,-13 5 13,-34 64-7,-26 16 5,-2-7 8,75-115-13,7-6-6,4-6 0,-11 34-1,11-15 0,13-12-10,11-6 10,13-5-6,10-1 6,19-7 0,14-13 0,10-15 8,5-16-1,-1-13 20,-11-4 8,-6 3-2,-10 5-11,-11 7-8,-9 5-5,-5 6-9,-11 4 8,-3 5-7,-4-3-1,-4 5 6,-3 1 3,0-3 6,-2-9 1,-2-8-15,-7-16-1,-1-12-9,-7-1 3,-9-8 5,-6 1 0,-4 2 0,-1 9 0,3 10-6,6 13 1,5 8 0,6 11 0,4 3 0,2 3 4,6 1 2,1-1-14,2 4 1,4-1-47,0 10-18,0 8-98,7 10-277,10 53-373</inkml:trace>
  <inkml:trace contextRef="#ctx0" brushRef="#br0" timeOffset="108237.026">20920 16016 1771,'3'7'174,"0"-2"-174,7 9-14,0 4 14,4 2 15,-4 3 24,1 3-2,-5-1-10,-4 5 3,-8 3-6,-7 6 2,-8 5-5,-9 2-21,-5-1-51,0-6-260,-50 27-475</inkml:trace>
  <inkml:trace contextRef="#ctx0" brushRef="#br0" timeOffset="108431.037">20856 16423 324,'6'-4'1228,"2"2"-1048,6-5-85,0 4 37,0 6-69,-1 6-27,-2 7-3,2 11 0,2 12 6,-4 12-6,-1 4-32,1 0 11,-2-3-3,-3-4-1,-2-11-8,-1-11-60,-1-6-181,-10-7-575</inkml:trace>
  <inkml:trace contextRef="#ctx0" brushRef="#br0" timeOffset="108808.059">21359 16448 1102,'-2'0'902,"2"0"-755,-2 4-69,-1 3-18,3 8-35,3 12 10,6 14-1,0 10-32,0 4 12,3 7-13,-5 3-1,3-5 1,-4-8-1,2-10 0,-5-19-14,0-13-29,-1-10-25,4-22-22,0-17 11,6-23 2,3-19 25,1 2 52,4 7 40,-3 17 56,-2 22-9,-1 11-34,-7 18-32,2 7-21,2 15 9,8 6 14,0 17-1,5 9 1,-4 5-14,-1 6-3,2-5-6,-3-7-37,-3-4-119,-6-10-217,-18 7-956</inkml:trace>
  <inkml:trace contextRef="#ctx0" brushRef="#br0" timeOffset="126154.051">15225 6847 625,'-6'-13'118,"3"-3"-40,-5-12-27,5 3-30,2 6-12,1 8-7,0 7 27,0 7-29,-2-2-28,2 7 27,-2 2 1,1 8 44,1 2-10,-6 3 25,5 2 20,-2-1 4,-3-1-19,1 5-11,-1 13-5,1 12-32,3 16 8,2 14-14,2 8-10,1 4-4,5 61 4,-3 12 10,-3 11-4,-9-61 6,3-69 20,-1 2 10,1 0-9,-11 108-6,8 23-12,0 15-5,14-69 4,9-3-14,5-2 0,4-6-1,-2-12-1,-1 2-5,-7 15 7,-11-80 0,0-7 0,0-4 0,7 37 0,-2-5 0,1 8 1,3 6-1,4 14 9,26 69-9,24 19 1,-43-128-2,3-3 0,25 52 0,-4-12 0,-2-5-10,-9-14 10,-4-13-8,-3-7 0,-2-2 9,4 1 0,2 6 2,-1-2-1,5 6 7,-2-6-2,-3-4-6,-3-2 1,-3-2 0,-2-5 0,-1-4-1,-1-8 0,1-2 0,-1-2-9,1-6 9,0 1 2,0 2-1,-2-2-1,-2 2 8,-3 4-7,3 0-1,-5 9 1,0 0 7,3 5-7,-1-6 0,2-2 0,-3-4 0,0-1 1,2 0-2,-4-2 0,2-4 1,-4 7 10,0-3-4,-2 10 1,1 1-8,-5 11 14,1 3-14,-5 1 1,-1 2 10,-1-1-11,0-6 0,0 0 4,1 1-4,1 0 0,0 6 0,-1 0-1,2 7 1,2 3 0,-1 1 0,3 0 0,-1-5 1,2 1 4,0-8-4,-2-5-2,1-9 1,-1-6 0,-3-10 0,0 1 1,0 0 0,0-4 0,6 4 1,-2-1-1,1 1 5,1-2-5,-1-4 1,2 0-2,-3-4-1,-1-2 0,1 1 1,-4-6 0,-3-1 0,0-3-1,2 7-2,2-1 3,4 8 1,1 4-1,4 1 0,2 10-9,8 6 2,0 7-10,1 3 5,-4-6 11,-4-9-7,-1-2 7,-2-9 0,-3 4 0,8 1 1,-1-2-1,6 1 1,-3 5 0,3-2-1,-1 4-16,2 4 7,-3 9 4,1 4-5,-3-4 10,0-4-1,-3-7 1,1-3-1,4-1-4,1 3 5,4 3 1,1-3 0,2-1 0,-2-4 0,0-3 0,-2-4 0,1-2-2,-5-5-6,5 4 8,-4-5 6,5 1 15,3 1-4,3-4-11,-5 5 4,0-5-10,-7 1 0,-3 6 0,-1 0-1,-2 2 1,-4 1 9,0 3-9,-2 1 1,3-1-1,-3 3 0,0-1 0,1 1 1,3-3-1,-3-3 1,1 1-1,6 12 0,3-2 1,2 2 0,-1 3 0,-5-7 0,2-3-1,0-3 0,-1 3 0,-1-5 0,0-1 0,-1 0 0,-3-8 0,4-1 0,-2 1 1,0-6 0,2 3-1,2-1 1,-2 2-1,5 0 6,-2-1-6,1 6 0,-2-3 0,-3 1-1,3 2-6,-1-6 1,0 1 5,-1 3-5,1-6 5,2 5-1,3 0 1,1 0 1,11 1 8,8 8-7,4-1 5,7 1-6,1-1 0,3-3 1,-6-6 5,2 0-6,-2-6-1,0 4 1,-2 2 1,-5 1-1,0 4 0,-2 5-1,3 8 1,3-1 0,4 2 1,7-7 9,1-6-9,1-10 8,2-9-8,-2-7 0,-4-6 7,-4 1-8,0-3 1,-7 6 0,0-2-1,-4 6 0,0 8-2,-3 0 2,0 8 0,0 1-1,5 5-6,-2 3 6,11 6 0,1 4 1,1 2 0,-1-1 2,0-15-1,-2-5 4,2-8 8,5-9 1,4-3 4,7-5-11,0-2-1,0-2-4,0 2-1,-6 2 1,-1 7-2,-7-1 1,0 9 0,3 4-1,-3 6 0,2 1 0,2 1 0,-2 5-4,-1-4 3,1 1 2,-3-1-1,4 5 0,0 6 0,-2 0-5,-1-1 5,-9-2 7,-4-11-6,-3 6 1,2-5-1,0 1 0,1 4 0,5-6 1,0 4-2,4 2 2,3 0-2,3 5 2,2 0-2,2 3 0,4-2-6,9 9 5,49 20 1,-85-27-9,41 15 9,-13-2 5,-4-4-4,0-1-1,1-2 1,-2-3-1,1-1 0,-5 5 1,2 0 0,-3 1-1,-2 5-1,4 15 1,5 8-9,5 5 9,5 5 0,0-2 1,45 27 0,-77-65-1,38 26 0,-5-2 0,-11-1 0,-4-6 0,-6 4 0,-4-4 0,-3 4 1,0 2-1,-3 4 1,8 2 1,0 10-2,5 3-1,3-2 0,-2-5 1,0-8 0,1-2 1,1-2-1,-3 0 1,-6-8 0,-6-7-1,-5-9 0,-6 0 0,-1-1 0,4 3 0,0 3 1,1 3-1,-1 3 1,-3 1 0,1 4 0,-2 2-1,5 7 18,-8-8 12,-6-5 1,0-10-4,-5-3-3,-1-6 9,-2-5 2,0 1-11,1-5-8,4 1-2,-1 2-7,0-2 1,6 7-7,1-3 0,-2 7 5,-2 1-5,9 13-1,7 24 1,0 7 8,0 3-8,-7-10 0,-11-18 5,-9-13-6,-1-11 1,-7-11-1,-2-6-5,-2-4-78,0 1-119,-12-13-416</inkml:trace>
  <inkml:trace contextRef="#ctx0" brushRef="#br0" timeOffset="155083.706">25215 14099 1335,'-5'-8'203,"1"4"-98,-3-7-66,0 4-27,3-2-3,-1 1 3,4 2-3,-1 2 3,1 4-11,1-4-1,0 4-14,0 0-1,0 0-60,-3-2-61,0-3-85,-4-4-73,-4-4 204,1-9 53,-3-4-82,3-5 13,0-8 74,0 0 32,3-3 2,4 3 40,-1 6 57,1 5 6,3 5-8,-3 2 41,2 4-30,1 6-54,-3-1-31,6 0-13,-6-2 5,3-5 54,-3 5-24,0-5 18,-3 3 39,-2 0-24,-2 4-30,6-1-18,-1 2-13,0 2-8,1 2-2,1-5-6,-3 2-1,3-6 1,-1 4 7,1 3-7,3 5-1,-2 4 1,2 2-1,-2 1-67,4 10 13,1 13 40,5 12 14,2 21 17,2 12-17,4 5 15,1 5-9,2 5-5,-1 4 8,12 57-9,-18-95 0,6 53 1,9 56-1,-7 25 1,-6-3 10,-4-66-10,-7 2 0,-6 54 8,-7-8 5,2-9 10,6-1-5,-2-1-13,0-41 3,5 0-8,2 4 0,3 2 8,12 24-7,-7-33-2,-6-59 23,-1-6-4,0 9-2,14 112 7,-4 18-11,-6-21 4,-8-118-8,0-6-8,0-9 0,0 38 11,0-12-10,2-8 5,-1-2-6,4-10 6,-4-4-6,0-3 0,3 0 1,-3 3-1,2 7-1,-1 6-78,-2-1 40,1-7-172,-6-19-374</inkml:trace>
  <inkml:trace contextRef="#ctx0" brushRef="#br0" timeOffset="157515.845">25205 13530 1253,'-3'-12'169,"3"1"-112,0-15-37,1 9 5,2-9 40,1 4-1,-2 3-16,1 5 17,-3 6 25,0 7-15,0 1-26,0 0-22,0 0-12,0 0-9,0 0-5,0 0-1,0 1-5,-2 0-9,5 3-1,2 3 0,7 3 14,6 6 0,4-1 1,2 6 0,2-5 6,5-1-5,2-4-1,4 1 0,7-8 2,14-4-1,63-8 19,61-26-5,5-26-3,-90 22-2,15 1 2,19-6 11,18 1-13,-6-6 7,10 3-8,-13 3 3,-12 7-5,-11 12 4,2-1-10,12 6 6,5 5-6,7-1-1,-29 12 1,-14-4-1,-3-3-6,-8-2 5,-50 4 1,-3 1-6,-3 0 6,37-2-1,-11 0 1,0 4-6,-6 4 5,1 2-1,3 6-12,1 2 13,3 2-6,3 5-14,-1-2-15,7 0 17,0-4 5,1-2 13,-2-2-16,0-3-8,6-4 11,53-4 13,27-5 0,11 0-11,-56 8 3,-7-5 0,-4 6-7,-4 3 5,-1 0 5,-9 4 6,-47-3-8,1 1 8,-1 1 0,37 1-12,5 1-27,0 4-1,43 2-1,-81-6-4,38 9 20,-5 2 19,-9 5-3,-7 2-3,-7-1 10,-12-1-5,0-8 6,-4-6-11,-4 3 12,11-9 13,11-1 38,4-3-24,3 4-16,-7-2-4,-8 11-5,-5-2-2,-7 1 0,-4 10-2,-2 1-4,-2 4 5,-6 4 0,-1 5 1,-2 9 0,-3 6 0,3 8 1,-7-1 0,2 3 8,2 6-9,-1 8 1,-5 4-1,-2 12 1,1 60-1,-3-103-1,0 53 1,5-6 9,-2-5 8,3-4 16,3 1-21,0 1 10,-2-6-2,2 0-13,0 2-1,-2 0 5,0 9-5,1 59-5,-5 16 0,-11 32 11,-7-81 24,-8-6 6,1 4-6,10-65-1,3-12-8,0-9-9,-1 40-3,1-11-6,4-4 0,1 4 1,3 11-4,1 12 2,1 9-1,0 10-6,0 58 0,-5 32 9,-1 7-9,-3-85-1,2-7 0,2-72 14,0-11-13,0-3-1,0 16 1,2-16 6,-2-12 4,0-5 4,0-4-14,0 4 8,0-4-8,0 3 1,-2 6 5,-2 8-5,-3 9 5,-3-1-5,-2 3-1,-3-3 8,-4-1-8,-1-3 5,-4-6 2,-4-2-2,-6-3 9,-5-3 6,-5 2-3,0 0 0,-5-1-8,-6 1-1,-6 4 0,-5-4-8,-6 4 1,-5-4-1,3-7 7,3-4-7,-1-13 6,-4-4-7,-45-32 1,-20-17 1,-24-3 4,52 26 4,-9 12-4,8 7 0,-14 11-5,21 7-1,1-2 0,6 1 0,6-6 1,-3-2 0,-5-9-1,0 0 1,-10-6 5,4 8-6,-5 8 0,-14 1 0,-18 5-1,-3 14-5,-1 5-3,-3 7 0,0-2 8,14-6-1,12 0 1,9 2-10,1-6 10,-11 0 1,3 0 0,4 5 9,2 12-9,-2 5-1,0 8 1,6-1-5,13 1-1,18-5 12,49-18-13,3-2 14,4 1-8,-27 9 1,9-2-2,2-1 1,-2 0 1,1-1 5,-1 5-5,0 0 0,-1-4 0,-2 1 4,5-5-3,-1-5-1,6-4 2,7-6 4,1-3-5,5 1 0,3-3 1,0-2-2,3 5 2,-1 2-2,3 3-1,1 0 1,-1 1-12,6 1 12,5-2 0,1 0 0,5 0 0,1 0 0,-1-2 0,3 2 0,-6-4 0,-3-1 0,-2-1-46,-2-5-36,-5 5-197,-36-27-595</inkml:trace>
  <inkml:trace contextRef="#ctx0" brushRef="#br0" timeOffset="158215.8849">25970 14028 1666,'0'2'202,"-1"-1"-202,-1 6-15,0 1-7,2 15 22,0 17 10,5 16 7,1 11-16,1 8 11,4 3 1,-5-2-2,-3-5-4,0-3 7,-6-4-1,3-2-1,-3-3-1,2 1-4,-3-8 4,3-11-5,1-10 3,0-16-9,1-8-62,1-11-28,0-14-52,-7-103-448</inkml:trace>
  <inkml:trace contextRef="#ctx0" brushRef="#br0" timeOffset="158613.908">26010 13897 1349,'3'0'267,"-3"0"-200,0 3-67,1 0-14,1 1 9,7 2 5,6 1 40,1 4-5,5 0-13,-5 2-2,1-4-5,-4 2-3,1 0 1,-5 0-5,1 1-2,2-1-6,-2 5-1,-2 0 1,1 3 8,-3 0-8,-2-3 0,-4 3 5,-4 8 44,-6 4 8,-5 7 6,-12 10-19,-6-3-16,0 3-11,-3-3-2,2-10 0,9-11-5,7-7-2,7-11-2,5-6-6,-2-6-75,0-3-234,-14-43-387</inkml:trace>
  <inkml:trace contextRef="#ctx0" brushRef="#br0" timeOffset="159379.9509">25683 13761 1346,'0'0'207,"2"0"-182,-1 1-19,5-2 38,9-1 52,1-2 19,13 1-22,4-5-33,0 2-16,4 3-4,0 0-13,0 1-3,10 2-10,6-1 1,7 1-3,5 0 1,-1 1 2,1 1-9,2 1-5,-11-2 10,-7 1-10,-11-2 6,-12-2-6,-11 1 5,-6-2 0,-8 1 2,1 2 8,-4-1 23,2-2 2,-4-5-4,2-10-20,-1-2-11,-4-8-6,1 4 8,-3-1-8,-2-1 0,-5 1-9,-5 1-6,-7-3 0,-6 1 7,-4 5-7,-1 3 14,6 8 1,4 4 0,5 2 11,9 2-5,5 2 4,5-1-4,5 1-6,2-3-9,1 3-16,0 0 1,8 4 21,10 4 3,9 6 1,10 4 7,4 3-8,-5-1 1,1 1-1,-8 1-5,-3 4 5,-8 1 1,0-2-1,-6 3-1,-2 1 1,-2-5 0,-5 5 0,-5 0 0,-2-3 1,-5-1-1,-11 3 1,-11 4 18,-15 5-19,-11-5-6,-9-2-69,3-4-126,-45 13-336</inkml:trace>
  <inkml:trace contextRef="#ctx0" brushRef="#br0" timeOffset="159933.9829">26851 13416 1106,'-1'-2'283,"1"2"-89,-2-1-112,1 2-43,-1 4-31,1-2-8,2 10-26,4 11 26,1 16 47,6 15-11,3 13-11,0 16-11,6 65-1,-9 41 14,-26 24-1,-7-90-7,-1 0 8,-1-9-10,3-13 4,12-53-6,2-6-15,6-7-206,-7 102-555</inkml:trace>
  <inkml:trace contextRef="#ctx0" brushRef="#br0" timeOffset="160418.011">25758 13345 934,'0'0'288,"-1"3"-97,-1-2-113,2 0-30,0 3-48,0 11-14,0 13 14,2 24 30,-1 20-4,-1 73 5,-1 38 7,-10 10 2,0-60 1,3-87-19,2-2-4,1-6-1,-4 34-8,3-11-9,2-8 9,4-10-9,7 4-49,6 3-191,43 63-436</inkml:trace>
  <inkml:trace contextRef="#ctx0" brushRef="#br0" timeOffset="160970.042">27530 14201 1232,'-1'0'261,"1"0"-126,-3 0-90,6 2 19,-2-2 20,2 0-15,-1 0-30,-1 0-19,9-2-7,10 0 19,15-4 29,15-6-8,8 0-29,3-7-12,-4 4-3,-5-1-2,-5 2-5,-7-1-1,-7 5 7,-11 5-8,-5 4-13,-8 2-125,-7 11-244,-40 53-490</inkml:trace>
  <inkml:trace contextRef="#ctx0" brushRef="#br0" timeOffset="161188.055">27539 14768 1071,'-4'1'773,"2"-1"-584,-1 2-186,6-2-2,0 0-1,11-2 15,13 1 16,22-6 17,63-4-10,25-11-22,-7-2-2,-88 10-8,-2 3 3,-3 1-4,41-11-5,-8 2-165,73-13-386</inkml:trace>
  <inkml:trace contextRef="#ctx0" brushRef="#br0" timeOffset="161864.093">29455 13800 1729,'-3'-3'258,"3"-1"-138,-3 1-74,3 3-20,0 3-4,2-3-16,-2 0-6,0 7-15,0 3 2,-2 14 13,-8 11 4,-8 18 7,-15 8-10,-3 12 7,-9 2-1,-2-3-5,2-2-1,2-8 0,11-8 0,10-8-1,11-10 0,10-4-1,5-9-10,8-3 5,9-1 6,12 1 6,12-5-4,14-6 5,9-9-1,5-6 8,0-7-10,-3 0-2,-10-2 2,-9-1-3,-13-1 4,-9 4-5,-15 4 0,-4-1 9,-9 10 23,-2-7 29,-5-2-2,-5-10-38,-5-7-21,-7-7 1,-2-1 1,-4 0-2,0 2 2,2 5-2,-2 10-9,7 2 2,1 7-4,-1 4 11,-2 2-1,1 2-1,3-1 2,2 0 1,3 1 1,7-3 5,3-1-2,3 3-5,-1-2-19,6 3-34,1 3-86,3 5-343,36 22-46</inkml:trace>
  <inkml:trace contextRef="#ctx0" brushRef="#br0" timeOffset="162299.118">30158 14013 572,'0'-9'1374,"0"2"-1191,3-7-135,-3 14-34,0 0-14,-3 3-2,3-2-17,-2 9-26,-4 9 1,-7 15 44,-8 15 6,-7 2 5,-2-4-10,-1-9 4,5-9-5,5-8-57,6 1-128,7 0-43,4-9-37,6 3 1,6-9 90,6-6 19,6-1 82,3-4 73,-1 0 94,0-2 70,-6 6 2,-4 0-37,-1 6-1,-4 1-1,2 3-41,0 10-7,7 4-1,-2 1-40,0 1-20,-1 1-3,-3 2 4,-3 0 2,-3 1-12,-2-2-9,-5-3-69,-3 2-138,-17 27-313</inkml:trace>
  <inkml:trace contextRef="#ctx0" brushRef="#br0" timeOffset="162697.141">30455 14417 1713,'0'0'236,"0"2"-190,-2 1-46,2 4-39,2 12 39,-1 16 0,2 12 19,0 12-18,0 0 14,-1 2-6,1-11-7,0-8 4,1-14-5,1-15 8,-4-7-8,2-12 19,6-12-20,6-19-15,11-18-81,6-16-69,0 1 60,3 11 78,-3 16 27,-6 16 20,-6 17 28,1 2 3,-5 8-27,-5 4-9,0 6-2,4 6 2,-3 13 9,-1 10-4,0 12 1,-7 11-3,-6-1-8,-6 2 2,0-7-1,-2-8-11,2-2-41,-1-16-242,-25-5-710</inkml:trace>
  <inkml:trace contextRef="#ctx0" brushRef="#br0" timeOffset="163703.199">25865 16187 1545,'-3'-2'270,"3"1"-120,-4-2-111,4 6-39,0-2-20,1 9-29,5 15 18,0 25 31,1 24 11,9 71 2,-12-96-5,-1 51 2,3-3-9,-6-7 6,0 2-5,-3-9 7,1-5 0,1-8 0,0-15 0,1-10-9,0-15-11,1-22-94,0-15-45,1-24-52,-17-147-591</inkml:trace>
  <inkml:trace contextRef="#ctx0" brushRef="#br0" timeOffset="164056.219">25851 16385 1326,'-5'-11'230,"4"3"-103,-4-12-73,5 0-30,8-6 2,9 0-5,7 0-8,6 6-5,4 2-8,1 11 0,2 7 8,0 4 3,-1 3 7,0 7-3,-3-3-5,-5 2 1,-2 3-7,-6-4-4,-7 3-18,-5-3 8,-6 11 10,-8 6 16,-14 13 44,-6 13 6,-13 8-21,-7-3-10,-2-9-1,0-7-1,6-17 5,11-12-13,5-7-8,9-9-17,3-12-22,5-10-205,-6-83-342</inkml:trace>
  <inkml:trace contextRef="#ctx0" brushRef="#br0" timeOffset="164693.255">25647 15759 1529,'-3'0'252,"6"3"-222,-3 1-30,12 5-3,6 7 3,12 0 63,15 3 5,13-7 11,14-4-7,49-8-19,17-14 1,10 1-8,-54 4-8,-54 6-13,-10 3-16,0-4 2,25 2-1,-11 1-1,-9 1-3,-6-3-4,-9 3 7,-8 0-9,-5 0 1,-7 0 8,-2 0-3,-1-4 5,-7-4 17,-12-11-11,-8-15-17,-9-7-6,-6-6 5,-6 6-14,0 6 3,5 7 4,5 12 8,11 5 8,11 5 4,9 0-11,6 4-1,5-2-7,5 4-34,1 0 2,9 6 39,13 6 7,16 10-6,6 5 10,-1 10-10,0 2-1,-8 2 1,-5 5 0,-3-5-1,-7 0-1,-9-8 0,-9 4-8,-9-1 9,-9 6 6,-10 0 6,-10 6 0,-4-7 1,-2-1-5,2-8-8,3-5-76,6-2-233,-11-7-494</inkml:trace>
  <inkml:trace contextRef="#ctx0" brushRef="#br0" timeOffset="165686.312">27378 15868 1407,'0'-2'336,"0"4"-183,0-2-99,0 3-17,0 1-16,2 0-15,2 3-6,9 4 0,0 11 12,1 1 5,3 0-10,-8 2-6,-4 1-1,-9 3-18,-12 2-72,-14 7-156,-13 2-102,-8-4 44,-4-1 89,1-10 151,6-6 64,9-4 94,9-4 61,14-6 83,10-2-35,8-3-98,4 0-45,8 0-18,12 0 100,17 0 19,15-4-65,11-10-30,6-1-20,1-7-16,-7-1-16,-5-3-2,-14 2-7,-12 3-5,-18 12-58,-15 6-101,-15 9-354,-81 51-156</inkml:trace>
  <inkml:trace contextRef="#ctx0" brushRef="#br0" timeOffset="166092.335">27309 16452 294,'-9'10'775,"4"-1"-581,-4 13-122,6 0-9,3-1 24,0-1 33,0 7 7,-3 5-26,-5 9-20,-8 10-42,-3 0-14,-3 0-16,6-8 9,1-11-12,3-13-6,9-12-22,5-7-67,0-9-43,9-14 56,4-16-1,7-16 26,4-3 33,5 6 18,2 8 20,4 14 37,-4 11 12,8 6-5,3 5-11,3 7-4,5 1 4,-5 1-10,-2 5-19,-6 3-4,-8 5-1,-8 4-19,-8 5 9,-7 9-1,-9 13 28,-13 8 10,-3 7-7,-13 1-6,0-3-13,3-16-4,6-13-7,9-13-9,8-12-126,1-17-137,-4-103-827</inkml:trace>
  <inkml:trace contextRef="#ctx0" brushRef="#br0" timeOffset="166489.3579">28105 15859 1570,'0'-3'259,"0"3"-184,0 3-60,-2-2 3,-1 5-9,-3 13-3,-7 9 27,-8 14-3,-9 12-13,-6-1-5,-2-2-12,8-10-41,6-11-77,7-11-107,9-8-131,8-9 121,4-5 53,8-5 121,4-2 61,-1 2 77,3 8 29,3 10 74,0 3 17,-2 9-62,2 8-39,-2 11-15,-2 11-18,1 8 12,-5 10-32,-4 4-11,-6 1-13,-6 1-2,-7 0-10,-1-7 4,0-7 7,-1-21-18,4-18-15,2-20-59,0-19-197,-4-136-606</inkml:trace>
  <inkml:trace contextRef="#ctx0" brushRef="#br0" timeOffset="166889.3809">28114 16207 1629,'1'0'255,"-1"0"-193,5-2-61,5-2 5,11-4-6,7-5 8,13-2-8,8 0 1,4 1 0,2 7 0,-6 2-1,-11 5 1,-12 2 0,-14 3-1,-7-5 1,-3 1-1,0 2 8,5 2-7,1 7-1,8 7 1,-1 5 0,4 9 0,-4 4-1,-2 12 0,-3 9 21,-1 10 33,-7 3 18,-2 1-18,-5-3 2,-4-1-7,0-4-14,0-2-23,3-5-3,4-8-8,2-6 0,2-8 1,1-3 5,-3-7-7,1-5-45,-4-4-50,-1 1-59,-10 9-160,-46 25-1200</inkml:trace>
  <inkml:trace contextRef="#ctx0" brushRef="#br0" timeOffset="167248.4009">28339 16691 1570,'0'-1'256,"0"1"-176,0-7-5,0-5 0,2-13-38,4-6-23,4-6-13,3-7-1,4 7 0,1 8-1,0 9-5,4 2-1,4 11-11,3 3 7,-2 8 4,1 3 1,-4 3 0,-7 5 5,-4 1-10,-4 6-8,-4 8 19,-7 6 16,-7 5 49,-6 5 5,-10-2 8,-5 0-15,-5-10-12,-2-11-15,-3-5-7,1-13-17,2-9-6,0-15-6,8-4-15,4-21-71,4-15-113,0-151-556</inkml:trace>
  <inkml:trace contextRef="#ctx0" brushRef="#br0" timeOffset="167601.422">29148 16124 1734,'0'0'339,"2"0"-259,0 2-80,4 4-12,5 4 6,3 6 6,3 5 13,7 1-4,-4 2 2,-3-3-11,-6-2 1,-4-3 1,-9 6-2,-5 5-30,-16 8-276,-81 56-793</inkml:trace>
  <inkml:trace contextRef="#ctx0" brushRef="#br0" timeOffset="167837.435">29069 16703 1654,'1'0'530,"-1"2"-494,3 2-36,-3-3 0,2 3 42,5 8-16,3 8 25,2 5-11,4 5-22,-2-7-7,-5-5-5,1-5-6,-4 0-32,-1-9-190,3-26-452</inkml:trace>
  <inkml:trace contextRef="#ctx0" brushRef="#br0" timeOffset="168187.4549">29679 16045 1671,'0'0'294,"1"1"-264,0-1-21,3 0-9,0 2 12,10 2-12,14 2 49,13-2 11,9 3-28,4-5-8,1-4-8,-9 1-4,-2 1-10,-7-6 4,-12 12-5,-7-6 1,-9 0-1,-6 1-1,-4-1-50,-3 0-104,-4 2-190,-47 10-219</inkml:trace>
  <inkml:trace contextRef="#ctx0" brushRef="#br0" timeOffset="168405.468">29776 16090 1060,'-8'7'303,"0"1"-204,-9 10-64,5 7 34,5 6 37,2 4-37,7 13 3,1 7 3,3 13-16,1 2-23,-1 4-14,-1-3 5,-3-2-6,-3-4-7,-2-8 1,-1-3-5,-5-6 1,1-11-11,-2-5-96,2-14-189,-18-36-456</inkml:trace>
  <inkml:trace contextRef="#ctx0" brushRef="#br0" timeOffset="168612.479">29746 16617 1783,'2'0'308,"-1"0"-247,2 0-41,5-1 43,5-2-2,9-7-29,8 2-21,7-1-11,4 2 0,-1 3 1,-3 7-1,-3 0-12,-8 5-33,-5 4-81,-8 3-126,-7 3-104,-22 35-199</inkml:trace>
  <inkml:trace contextRef="#ctx0" brushRef="#br0" timeOffset="168808.4909">29665 17075 1935,'5'0'258,"-5"0"-228,7 0-18,4-1 39,11-3 8,14 0-8,16-4-29,7 2-10,-1-6-10,0 2-2,-5 1-60,-2-2-168,48-8-363</inkml:trace>
  <inkml:trace contextRef="#ctx0" brushRef="#br0" timeOffset="169140.51">30180 17052 486,'5'18'183,"-1"5"42,2 18 17,3 10-43,1-2-17,1-4-44,2-11-71,1-9-7,-1-17 8,5-6 29,2-9 26,4-14-40,-1-10-44,-2-6-18,-5-5-15,-7-6 18,-10 3 3,-7-3-15,-6 5 19,-2 16 41,-6 9-37,-2 15-26,-2 12-8,-4 4 0,3 10 0,1 6-2,3 3-34,9 1-110,7 2-337,-1 23-522</inkml:trace>
  <inkml:trace contextRef="#ctx0" brushRef="#br0" timeOffset="170101.565">29594 15852 1498,'-9'-4'276,"4"4"-179,-8-2-70,7 4 59,3-4 70,2 2-53,1 0-71,2 0-32,2 0-27,4 6 12,12 4 15,16 7 19,16 4 8,11-1-9,10-5 6,49 2-4,9-9 1,0 0-3,-92-1-11,-6-5 2,-7 0-7,23 0-1,-12-2 8,-14 0-9,-10 0 0,-7-2 1,-5 2 10,-2 0 1,1 0 13,-2-2 20,-1 0-9,-3-9 14,-4-5-37,-7-12-13,-3-6-10,-6-6 4,0 1-11,-6 0-4,-2 1 2,1 3-1,3 5 19,5 7-8,8 7 7,4 6 2,4 4 9,9 3-9,0-1 0,0 4-18,6 0-9,4 4 11,8 5 14,12 10 2,13 8-1,4 6 1,4 8 0,-8 4 0,-3-2 0,-9 2-3,-8-1 3,-5-5 1,-12-1 8,-4-2 2,-3 0 1,-6-1 0,-7 0 3,-1 2 0,-10-1-5,-4-2-2,-3-4-7,-4-4-1,3-8-25,3-5-77,3-7-142,-25-31-677</inkml:trace>
  <inkml:trace contextRef="#ctx0" brushRef="#br0" timeOffset="170665.597">31010 15762 1760,'0'0'348,"0"3"-297,-2 2-51,2 6 0,0 5 38,0 4-6,0 8-14,2 4-8,-1 0 1,-1 1-10,-1-4 12,-3-3-10,-3 3-3,-11-1-121,-7 2-173,-83 32-375</inkml:trace>
  <inkml:trace contextRef="#ctx0" brushRef="#br0" timeOffset="170903.611">30640 16158 1311,'1'4'453,"2"-8"-424,2 4-23,2 0 100,11-3 88,15 0-22,17-4-79,14-7-39,7-7-31,9-3-14,-8-2-9,-6 1-5,-13 4-35,-20 7-46,-15 7-118,-21 11-123,-15 8-145,-106 54-29</inkml:trace>
  <inkml:trace contextRef="#ctx0" brushRef="#br0" timeOffset="171286.632">30820 16205 464,'-13'9'462,"5"2"-305,-4 12-65,5 3-23,10 7 42,3 6 37,0 8 1,0 8-20,-5 4 6,-4 0-41,-5-2-31,-3-6-13,-4-9-19,3-4-13,0-9-7,0-9 8,4-9-5,0-8 1,6-3-9,1-8-6,1-18-167,6-17-29,7-14 80,12-11 64,8 1 31,5 12 21,-1 10 9,-3 8 30,2 15 40,0 7 17,-4 6-9,-6 6-16,-2 6-7,-6 6-28,-3 6-1,-4 3-5,0 10 0,-5 8 1,0 12 8,-6 2-3,-6 11-16,-1 2-4,-4 2-14,1 0 4,0-7 1,0-5-7,2-15-14,2-14-45,2-13-71,2-11 13,-2-17-71,-15-125-673</inkml:trace>
  <inkml:trace contextRef="#ctx0" brushRef="#br0" timeOffset="171691.656">31674 15860 1704,'0'0'320,"0"2"-235,-3 0-40,-2 2 11,-2-1-5,-7 9 6,-7 5-33,-15 7-8,-11 8-16,-3 2-19,-2 0-70,5-4-89,6-4-115,5-1-52,9-7 17,5-5 50,14-7 166,9-2 20,6-2 92,9 2 128,4 9 71,5 6 37,5 7-41,3 8-23,-1 2-46,-5 7 21,-3 0 5,-11 6-58,-2 4-25,-9 5-6,-8 5-22,-6 3-29,-1-1 1,-5-1 1,3-3-14,0-7-14,3-7-137,0-13-209,-6-11-279</inkml:trace>
  <inkml:trace contextRef="#ctx0" brushRef="#br0" timeOffset="172083.678">31537 16352 1640,'2'-8'307,"4"3"-245,6-11-61,3 3-1,11-4 21,5-4 20,8-1-2,2 0-20,2-1-11,-2 5 10,-7 10 12,-2 4-17,-8 4-1,-8 1 5,-8 4-17,-2 4-9,-1 2 9,1 4 15,-3 9 3,0 6-5,-2 10 4,1 6-11,-4 13 1,1 1 8,-4 10 2,-2-2 1,-2 2 3,-1-5-6,-3 0-5,0-3 2,3-3-6,0-2-6,4-6 6,3-4-5,0-10-1,0-5-20,-1-4-34,0-4-63,0-8-169,-1-6-262,-16-35-221</inkml:trace>
  <inkml:trace contextRef="#ctx0" brushRef="#br0" timeOffset="172480.701">31641 16489 1647,'-6'25'174,"0"-5"-132,-6 17-27,0-1-8,6-13-7,1-8-9,7-8-6,1-7-12,5 0 12,3-10 15,7-2 28,6-3-20,4-7 2,4 4-8,-6 3-4,1 7-1,-4 8 3,-6 0 9,-7 8-8,1 7 30,-4 7 21,-4 10 38,-2 1-6,-2 0-30,-4-2-10,0-7-11,-3-3-11,1-9-4,-3-8-3,-7-4 11,-10-11-7,-9-15-10,-5-17-8,-2-12 0,2-11-1,9 6-19,11 5-24,14 10-176,47-56-431</inkml:trace>
  <inkml:trace contextRef="#ctx0" brushRef="#br0" timeOffset="173967.786">32372 14493 1375,'-12'4'240,"-1"2"-171,-13 2-34,8 1 98,5-3 58,8-3-53,8-3-107,3-3-31,7 1 0,11-2 29,23-5 25,59-21-17,37-22-22,-4 3-3,-105 39-1,-4 5-5,-6 1-5,17-5 0,-17 5 0,-12 4 0,-7-3 0,-5 3 10,-1 3-11,-3 1-11,3 5-14,-2 17 19,-2 22 6,-5 28 9,-19 78-2,-26 43 4,-37 16-5,18-81 10,2-13-15,42-71 8,5-9 3,6-10 7,-17 28 2,14-25 0,13-18 3,8-14-1,2-10 10,5-20-2,7-30-13,17-88-18,23-72-16,0-38-30,-30 77-17,-13 5 22,-4 9 13,-6-6-1,-9 22 17,-6 44 11,6 72-1,2 9 2,1 8 9,-6-18 9,5 16 20,3 13-5,3 7-33,2 7-9,6 16-12,3 29 19,20 75 2,18 55 6,-30-127-6,-2-7 2,18 52 4,-1-5-6,-3 1 0,13 61 0,-9 24 0,-11 16 0,-10-65 6,-7-9-5,2-7-1,0-10-1,-6-60 1,1-11 1,0-5 0,2 27 0,0-21-1,-4-19 0,0-12 0,-1-2 6,-1-7 21,0-2 45,-6-9 17,-4-11-52,-8-16-29,-8-14-2,-4-14-5,-12-9-1,-11-10 11,-6-4-10,2 2 0,-1 1-1,8 10 6,8 19-6,5 10-12,5 10 12,5 9 0,3 3 0,4 5 0,1 1-1,2 3 1,-1-1 1,4-4-1,-7 1 0,8-1 1,0 9 0,8 6 0,0 2 0,4 8-1,1-4-2,2 4-13,1 0-6,2-2-16,-2 1 4,2 0 33,1-5 0,8-9 33,9-7-15,-2-8-17,6 0 8,-2 8-9,-1 6-6,-1 8-6,7 8 0,7 8 6,9 6 6,9 5 1,6 0 0,2-3 4,3-8-4,-3-8 11,1-11-12,-6-9 14,-7-3-13,-9 1 10,-9 4-10,-13 5 5,-12 6-1,-3 4-5,-8 6-6,1 2-15,0-3 5,0 0 7,0 0 9,0-2 13,0 0-13,2 0-36,-3 0-39,-3 1-28,-6-1-95,-41-15-369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7AD11FF5-E6BF-44BF-AFA1-0405FA194D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BF509B8C-F9BF-435A-A8D4-D42DDD9CE1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0B04B123-0171-45E5-A9A3-546FEFA0038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0567B0B7-B38D-4573-BD1C-DCA661282CC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67FB73C2-A97E-43F3-B0EC-A27B4308C7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AB4E2876-37FB-4050-AFF7-B14F1A0D52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A34B29-34D1-42E2-85CF-2D81313555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1071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C39AAF-3C71-45A9-9A9F-203013B2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A60C25EF-1608-4453-A95F-FD45A2752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50D2341-AF93-4B6B-8FCE-0FE3B5731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2FECB-CE41-402C-A223-4FC9B4F740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7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655E58-5F49-4D5C-965D-AF9175B7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B41F307-6FC8-45D7-B3EF-526879EA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C73AD2C-D0AE-4DFF-8AB7-3F85D5D1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649CED-E75D-44F5-A7BB-9610D558CA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39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8EA1F05-24B7-4E97-BCD0-1B2AA2C7F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C7C9EF1-FAA7-4249-8B98-92B67D1A3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DE740D0-8F0A-4531-8932-83069BD8D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4BDCA-423B-477A-B7CF-FCD3AFA4A6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6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939-8866-486A-8E08-113AB542B3A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547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B44B2-CC1F-461C-A077-968891BEF43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26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86-7056-49AC-A6F3-6964C81CC3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6904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C994-50DC-4437-B773-42DB5455499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1386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F97D-7F36-43DF-8044-0266E926225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869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7E8D-E25C-47B7-B3EF-A7C40258326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190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1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57F1-1DC2-481F-A88D-977BAFE2D8F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91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466822-C0EA-4759-9CC1-964E07C9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00965E-9E23-469B-82D5-B10D9A55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99E9CA8-AEDD-44BC-92D6-64123B0B0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B7039B-34BF-4E7F-A417-0691124A80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500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2544-9750-4CBA-8BDB-A77FC6AD640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9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B3A4-AD93-4BC9-AB41-45390123F14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93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9CA3-BC65-42F2-991A-D2DD90EDBA3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97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E27357-9BB4-49E7-8873-E047EEC4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A0CD33D9-5E10-490E-A351-699CB0260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A2D8189-FC79-402D-96A4-EB804F5F4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AC56BA3-CC05-49DA-81F3-EB14ACC1D7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0388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0978CCB-ED11-4333-B1C6-20948DC2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61DFDDA-DE58-4503-9696-290E61D4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70FE6AB-9658-4120-8DFB-51D91D7DA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A03236-362F-459D-B282-447F9852BF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933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C26B03-C536-45C5-B7A5-18CA1CDA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CE7A4C7-F76E-4A2C-A4FD-98351D0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C8E89A2-98C3-474E-9040-406D60EB7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84752A-66B4-4E70-92E3-FAAD0E4139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705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473B76-599F-4D03-99C0-6CCDAD93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EAA3813-E15B-4BB7-8353-38F0399F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7C31525-0453-4C9D-A165-21C34A09F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9DEA863-BB36-4427-8D41-A1725D815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04D735-B2B3-4BB6-AB08-C1AFB269C3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0802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77F620B-179D-4A3F-A92B-F3A7BF9E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9336D4B-9AB9-4D21-B86F-C4EA1741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10F2329-E849-445D-9E88-1DA40377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A22B86A-64AB-429C-A74C-725E971C0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4157BBFC-7717-44DE-849E-AFC1C2CF1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3D880D4-94EA-42D2-B5F5-5C5A47FD1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3643DD-D142-440B-AF61-6797966CC2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116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BE3729-0EF6-47B0-8B6E-EC9A7805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FB84694-F6E1-4D95-84A9-7F563A9BA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9CC722-4838-4936-A425-6295DC3CB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297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1C6C7C4-A7ED-4C2C-A780-603A21838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25F13E-0F19-408D-9EA6-ACFF0F762B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10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764527F-E9DC-4D0A-8510-31F30615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C22998C-1C68-485D-ABB0-92E0F1353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F02C846-884B-4E64-BD13-50EF9FF6E7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587BCC-03E0-4D36-B359-7BBD7D599E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795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31E85A8-A4EB-420F-873F-E980D7D4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BFBF5C8-E1A6-4525-964E-BD19E1120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3E620DE-4D18-4B4E-8A60-9A4A5692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7967C13-4E19-445E-B7CD-F041B3937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DE3D83-E92A-4257-82A0-2F4D628602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237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CC2BC3-229E-4080-A33D-4AD7B1FD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82FC21-0B90-40DC-B9FF-22430D089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BA8446-E62D-4A61-BA7A-D8C3BAE3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F57B442-EB10-495D-92F7-62AAC680F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805DB2-7C9B-4B77-81EE-0CBB833329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37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317F9D-4512-427C-BE91-2661F2EC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7B618F1-82BD-4DF9-AE31-87BD9B2F9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65694C5-8FC3-42DE-81FD-12DF6B5C0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A4364A-CC8F-4196-8E0E-DC56C077E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6841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B5A135C-27A3-4B80-AFD0-B043A0F21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052F397-5481-4E1D-BC80-3E7436516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C229CC1-8EC5-4CE8-808A-5ECF58A99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6BCFFA-22ED-45E9-AAA1-80E4F3D162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C5993B-295F-4025-885F-0B849B0F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9EE8F73-36FD-4760-91E8-7398EE0C4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C6DBD2C-981C-4FA2-8AF5-FEFEE5A1E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564B764-8959-451A-A22B-F9C32C6B0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33246C-8413-4B0C-AAB7-F44FDF2DDA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54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61ADE5-E4FC-4708-8B73-ED78A331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39D5C46-798F-48C2-B0D7-8F2E5F86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1109D92-9544-4A92-B873-C3B32EF27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EE2731A-B82B-4342-A87C-88E8C5E99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17D3F5EF-8A52-42D8-B736-4A0E01AB3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05CDEA8-66D5-4498-AD7E-841FCFC1B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4A4136-9C7D-477D-9D68-883DF55FCB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536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4E7FAC-C1BB-42C2-9039-3FA7A882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506FE5B-B99A-415E-A1BF-BBFE991DA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6D411C-D584-4793-9AA7-C0F5B42EF0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332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27F10D1-E89B-484C-8724-906CE93BC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8EE1E4-AC27-44E5-B5E5-71B34F044D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757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1E088B-2AAC-4B68-9425-2C4A142A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AE37701-2655-45D0-840A-A48848BFA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78B031E-1404-47B3-B83D-668C41FB8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A6F6E01-F4FE-4EC7-8225-5FD799480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021E05-17EA-4725-8FC8-4C42F7023B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31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340298-0D5A-4C9E-AAF5-6591DE06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9AD814F-E9CD-400A-9BD2-E306A1DEC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25C8242-4406-4B5E-9C9B-5B32A298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92C9946-4AC6-470C-A92A-EC2634080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E4FB19-E4D6-4888-A781-5A20C04622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50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9A6035B9-1EF0-435A-A9CC-B52A6AFF6A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2C5E399-2537-41BA-807F-5BC74045B59B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xmlns="" id="{E87BCDF8-1B02-4AD5-9CAD-D2F314DF5AC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9460" name="Picture 4" descr="moban-2-3">
              <a:extLst>
                <a:ext uri="{FF2B5EF4-FFF2-40B4-BE49-F238E27FC236}">
                  <a16:creationId xmlns:a16="http://schemas.microsoft.com/office/drawing/2014/main" xmlns="" id="{1C0EAB53-BB2E-4AC2-8DA6-0C58312BE6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1" name="Picture 5" descr="moban-1-11">
              <a:extLst>
                <a:ext uri="{FF2B5EF4-FFF2-40B4-BE49-F238E27FC236}">
                  <a16:creationId xmlns:a16="http://schemas.microsoft.com/office/drawing/2014/main" xmlns="" id="{AC48AB18-9F08-4C78-9C14-36F8B23671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463" name="Oval 7">
            <a:extLst>
              <a:ext uri="{FF2B5EF4-FFF2-40B4-BE49-F238E27FC236}">
                <a16:creationId xmlns:a16="http://schemas.microsoft.com/office/drawing/2014/main" xmlns="" id="{18BE6EAF-948B-4580-B62B-B98CFF5EC3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xmlns="" id="{24A9B5D6-362D-445D-A207-1F0FAB0185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 静电场中的导体和电介质</a:t>
            </a:r>
          </a:p>
        </p:txBody>
      </p:sp>
      <p:pic>
        <p:nvPicPr>
          <p:cNvPr id="19467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220E3386-0882-4AF6-AEBB-0BF0ADB25D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8" name="Text Box 12">
            <a:hlinkClick r:id="rId16"/>
            <a:extLst>
              <a:ext uri="{FF2B5EF4-FFF2-40B4-BE49-F238E27FC236}">
                <a16:creationId xmlns:a16="http://schemas.microsoft.com/office/drawing/2014/main" xmlns="" id="{7A097ABC-1C03-4FF4-A494-094527D9C6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E643D-07A9-4741-86BD-D869F7AF771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3433FF48-3E8D-4400-B139-4808AB9EB8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699BE9C7-1CAE-48FC-9DA1-E4A7015A43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D40364C8-987B-490A-A230-9D43901261D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E079E567-AE79-48B5-BD01-514F8D0B5D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91200" y="609600"/>
            <a:ext cx="59690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B57223A1-00D4-4A2B-98DC-ED245FEF8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FFE91D51-EAE2-40D7-A3EF-40B0179607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04000" y="65088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6-2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静电场中的电介质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xmlns="" id="{6A43E4BF-CEC1-474A-93D8-755FC5D507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 静电场中的导体和电介质</a:t>
            </a:r>
          </a:p>
        </p:txBody>
      </p:sp>
      <p:pic>
        <p:nvPicPr>
          <p:cNvPr id="14" name="Picture 28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6AB6A559-E5A9-4C3D-991D-EB5E7B4357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29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729F78EC-D990-4C3F-98C1-E37BD79A22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46027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027A8594-7757-4379-9BF8-AE0F9FFCB8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0FFB5C0-5ED2-42D5-9860-4381DC09B32D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41" name="Group 17">
            <a:extLst>
              <a:ext uri="{FF2B5EF4-FFF2-40B4-BE49-F238E27FC236}">
                <a16:creationId xmlns:a16="http://schemas.microsoft.com/office/drawing/2014/main" xmlns="" id="{BD6E4CCA-D630-4BDF-A217-E70DECDDE3F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42" name="Picture 18" descr="moban-2-3">
              <a:extLst>
                <a:ext uri="{FF2B5EF4-FFF2-40B4-BE49-F238E27FC236}">
                  <a16:creationId xmlns:a16="http://schemas.microsoft.com/office/drawing/2014/main" xmlns="" id="{514DAE16-6149-499B-8F37-312D49E1EA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moban-1-11">
              <a:extLst>
                <a:ext uri="{FF2B5EF4-FFF2-40B4-BE49-F238E27FC236}">
                  <a16:creationId xmlns:a16="http://schemas.microsoft.com/office/drawing/2014/main" xmlns="" id="{5750150F-A529-44AD-8DBE-AC67E88FED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Oval 20">
            <a:extLst>
              <a:ext uri="{FF2B5EF4-FFF2-40B4-BE49-F238E27FC236}">
                <a16:creationId xmlns:a16="http://schemas.microsoft.com/office/drawing/2014/main" xmlns="" id="{00224CA3-5475-4430-A44A-BFE507C6A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0" y="609600"/>
            <a:ext cx="82042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" name="Oval 21">
            <a:extLst>
              <a:ext uri="{FF2B5EF4-FFF2-40B4-BE49-F238E27FC236}">
                <a16:creationId xmlns:a16="http://schemas.microsoft.com/office/drawing/2014/main" xmlns="" id="{91283267-6E94-4990-8646-8B345A65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7C9CC8B4-D5D9-4001-8FF1-50D544F4F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5088"/>
            <a:ext cx="744431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6-3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电位移 有介质时的高斯定理</a:t>
            </a: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xmlns="" id="{E532CAF3-CB1F-4401-9662-E9EFFD3DB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静电场中的导体和电介质</a:t>
            </a:r>
          </a:p>
        </p:txBody>
      </p:sp>
      <p:pic>
        <p:nvPicPr>
          <p:cNvPr id="1052" name="Picture 28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DE0AD637-1DFC-4578-8E48-054B2B946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Text Box 29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FE7C2E7A-977A-41B0-8824-5CBBA08B4B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14170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8.emf"/><Relationship Id="rId4" Type="http://schemas.openxmlformats.org/officeDocument/2006/relationships/image" Target="../media/image13.wmf"/><Relationship Id="rId9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emf"/><Relationship Id="rId4" Type="http://schemas.openxmlformats.org/officeDocument/2006/relationships/customXml" Target="../ink/ink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4.bin"/><Relationship Id="rId7" Type="http://schemas.openxmlformats.org/officeDocument/2006/relationships/customXml" Target="../ink/ink19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5" Type="http://schemas.openxmlformats.org/officeDocument/2006/relationships/customXml" Target="../ink/ink18.xml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7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emf"/><Relationship Id="rId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62.e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1.emf"/><Relationship Id="rId20" Type="http://schemas.openxmlformats.org/officeDocument/2006/relationships/image" Target="../media/image63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60.wmf"/><Relationship Id="rId22" Type="http://schemas.openxmlformats.org/officeDocument/2006/relationships/image" Target="../media/image6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72.emf"/><Relationship Id="rId26" Type="http://schemas.openxmlformats.org/officeDocument/2006/relationships/image" Target="../media/image76.e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45.bin"/><Relationship Id="rId25" Type="http://schemas.openxmlformats.org/officeDocument/2006/relationships/oleObject" Target="../embeddings/oleObject49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1.wmf"/><Relationship Id="rId20" Type="http://schemas.openxmlformats.org/officeDocument/2006/relationships/image" Target="../media/image73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75.e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28" Type="http://schemas.openxmlformats.org/officeDocument/2006/relationships/image" Target="../media/image77.emf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70.wmf"/><Relationship Id="rId22" Type="http://schemas.openxmlformats.org/officeDocument/2006/relationships/image" Target="../media/image74.emf"/><Relationship Id="rId27" Type="http://schemas.openxmlformats.org/officeDocument/2006/relationships/oleObject" Target="../embeddings/oleObject5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21" Type="http://schemas.openxmlformats.org/officeDocument/2006/relationships/customXml" Target="../ink/ink3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e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emf"/><Relationship Id="rId22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emf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customXml" Target="../ink/ink9.xml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3B63254-AA4A-407A-BE7C-4AE54D04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C591C9A-4945-46F2-9EDA-AF4AD78FBA00}"/>
              </a:ext>
            </a:extLst>
          </p:cNvPr>
          <p:cNvSpPr/>
          <p:nvPr/>
        </p:nvSpPr>
        <p:spPr>
          <a:xfrm>
            <a:off x="1779367" y="175481"/>
            <a:ext cx="503239" cy="6095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9C9464-4D61-48B8-B42E-8322FA136553}"/>
              </a:ext>
            </a:extLst>
          </p:cNvPr>
          <p:cNvSpPr/>
          <p:nvPr/>
        </p:nvSpPr>
        <p:spPr>
          <a:xfrm>
            <a:off x="3863752" y="175481"/>
            <a:ext cx="503239" cy="6095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8B3A9E05-DB50-4636-A4B4-FADAAB3F115B}"/>
                  </a:ext>
                </a:extLst>
              </p:cNvPr>
              <p:cNvSpPr txBox="1"/>
              <p:nvPr/>
            </p:nvSpPr>
            <p:spPr>
              <a:xfrm>
                <a:off x="4655840" y="764704"/>
                <a:ext cx="6768752" cy="197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两个有一定厚度的大金属板，分别带电量分别为</a:t>
                </a:r>
                <a:r>
                  <a:rPr lang="en-US" altLang="zh-CN" sz="2400" dirty="0"/>
                  <a:t>Q1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Q2</a:t>
                </a:r>
                <a:r>
                  <a:rPr lang="zh-CN" altLang="en-US" sz="2400" dirty="0"/>
                  <a:t>，之后把他们放到如图所示位置，间距</a:t>
                </a:r>
                <a:r>
                  <a:rPr lang="en-US" altLang="zh-CN" sz="2400" dirty="0"/>
                  <a:t>d&lt;&lt;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rad>
                  </m:oMath>
                </a14:m>
                <a:r>
                  <a:rPr lang="en-US" altLang="zh-CN" sz="2400" dirty="0"/>
                  <a:t>.</a:t>
                </a:r>
              </a:p>
              <a:p>
                <a:r>
                  <a:rPr lang="zh-CN" altLang="en-US" sz="2400" dirty="0"/>
                  <a:t>求静电平衡后，电荷分布情况，以及空间的电场强度。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3A9E05-DB50-4636-A4B4-FADAAB3F1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764704"/>
                <a:ext cx="6768752" cy="1973682"/>
              </a:xfrm>
              <a:prstGeom prst="rect">
                <a:avLst/>
              </a:prstGeom>
              <a:blipFill>
                <a:blip r:embed="rId2"/>
                <a:stretch>
                  <a:fillRect l="-1441" t="-2469" b="-5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0820339B-5179-4C3B-9D22-7F7FB8E23AFE}"/>
              </a:ext>
            </a:extLst>
          </p:cNvPr>
          <p:cNvCxnSpPr/>
          <p:nvPr/>
        </p:nvCxnSpPr>
        <p:spPr>
          <a:xfrm>
            <a:off x="2282606" y="463166"/>
            <a:ext cx="1581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D3A5E874-E6FF-43D8-9C73-BD457C18C235}"/>
              </a:ext>
            </a:extLst>
          </p:cNvPr>
          <p:cNvSpPr txBox="1"/>
          <p:nvPr/>
        </p:nvSpPr>
        <p:spPr>
          <a:xfrm>
            <a:off x="2711624" y="31118"/>
            <a:ext cx="64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398160" y="7200"/>
              <a:ext cx="11738880" cy="68677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400" y="1080"/>
                <a:ext cx="11750040" cy="68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38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A492147-7B04-4D7A-ABB2-FEB61764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10</a:t>
            </a:fld>
            <a:endParaRPr lang="en-US" altLang="zh-CN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04DE0C8C-947B-4E05-9E19-88D243A3D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19346"/>
              </p:ext>
            </p:extLst>
          </p:nvPr>
        </p:nvGraphicFramePr>
        <p:xfrm>
          <a:off x="911424" y="1268760"/>
          <a:ext cx="9865096" cy="360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xmlns="" val="232514722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2933090934"/>
                    </a:ext>
                  </a:extLst>
                </a:gridCol>
                <a:gridCol w="3402378">
                  <a:extLst>
                    <a:ext uri="{9D8B030D-6E8A-4147-A177-3AD203B41FA5}">
                      <a16:colId xmlns:a16="http://schemas.microsoft.com/office/drawing/2014/main" xmlns="" val="2724967176"/>
                    </a:ext>
                  </a:extLst>
                </a:gridCol>
                <a:gridCol w="2502278">
                  <a:extLst>
                    <a:ext uri="{9D8B030D-6E8A-4147-A177-3AD203B41FA5}">
                      <a16:colId xmlns:a16="http://schemas.microsoft.com/office/drawing/2014/main" xmlns="" val="3593613087"/>
                    </a:ext>
                  </a:extLst>
                </a:gridCol>
              </a:tblGrid>
              <a:tr h="6248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自由电荷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极化电荷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9839847"/>
                  </a:ext>
                </a:extLst>
              </a:tr>
              <a:tr h="1487769">
                <a:tc>
                  <a:txBody>
                    <a:bodyPr/>
                    <a:lstStyle/>
                    <a:p>
                      <a:r>
                        <a:rPr lang="zh-CN" altLang="en-US" dirty="0"/>
                        <a:t>电荷面密度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7654477"/>
                  </a:ext>
                </a:extLst>
              </a:tr>
              <a:tr h="1487769">
                <a:tc>
                  <a:txBody>
                    <a:bodyPr/>
                    <a:lstStyle/>
                    <a:p>
                      <a:r>
                        <a:rPr lang="zh-CN" altLang="en-US" dirty="0"/>
                        <a:t>场强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683665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6794EFA-25A1-48DC-8836-B2BEAAC103AE}"/>
              </a:ext>
            </a:extLst>
          </p:cNvPr>
          <p:cNvSpPr txBox="1"/>
          <p:nvPr/>
        </p:nvSpPr>
        <p:spPr>
          <a:xfrm>
            <a:off x="1127448" y="67788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平板电容中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1325160" y="804960"/>
              <a:ext cx="8937000" cy="44002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640" y="799920"/>
                <a:ext cx="8949240" cy="44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82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xmlns="" id="{5925A130-DB86-42CF-9517-25FB3F69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1C70-AB5A-4F5A-B12A-0CA3F2AF735F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D0EB12E-B5B8-4D91-94BA-FFF53B9F9F4F}"/>
              </a:ext>
            </a:extLst>
          </p:cNvPr>
          <p:cNvSpPr txBox="1"/>
          <p:nvPr/>
        </p:nvSpPr>
        <p:spPr>
          <a:xfrm>
            <a:off x="1199456" y="1700808"/>
            <a:ext cx="9721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6-3   </a:t>
            </a:r>
            <a:r>
              <a:rPr lang="zh-CN" altLang="en-US" sz="4800" dirty="0"/>
              <a:t>有电介质时的高斯定理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448320" y="2387160"/>
              <a:ext cx="2216880" cy="1875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8600" y="2377440"/>
                <a:ext cx="2235960" cy="20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xmlns="" id="{7398B595-28C2-4C67-9C83-B9A1F86EE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4B564-5BFE-44CB-9AAE-A4ADA27ECE4A}" type="slidenum">
              <a:rPr lang="en-US" altLang="zh-CN">
                <a:solidFill>
                  <a:srgbClr val="000000"/>
                </a:solidFill>
              </a:rPr>
              <a:pPr/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242" name="Rectangle 26">
            <a:extLst>
              <a:ext uri="{FF2B5EF4-FFF2-40B4-BE49-F238E27FC236}">
                <a16:creationId xmlns:a16="http://schemas.microsoft.com/office/drawing/2014/main" xmlns="" id="{2BC5F5E9-6746-4AFB-A625-47DC87AD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184" y="1412776"/>
            <a:ext cx="3962400" cy="3200400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43" name="Rectangle 27" descr="20%">
            <a:extLst>
              <a:ext uri="{FF2B5EF4-FFF2-40B4-BE49-F238E27FC236}">
                <a16:creationId xmlns:a16="http://schemas.microsoft.com/office/drawing/2014/main" xmlns="" id="{623AB2CC-A218-4ABB-BD28-A52D97892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984" y="2555776"/>
            <a:ext cx="2971800" cy="1371600"/>
          </a:xfrm>
          <a:prstGeom prst="rect">
            <a:avLst/>
          </a:prstGeom>
          <a:pattFill prst="pct20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44" name="Rectangle 28">
            <a:extLst>
              <a:ext uri="{FF2B5EF4-FFF2-40B4-BE49-F238E27FC236}">
                <a16:creationId xmlns:a16="http://schemas.microsoft.com/office/drawing/2014/main" xmlns="" id="{99378C93-1B2F-4035-A053-05865FC57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984" y="2250976"/>
            <a:ext cx="2971800" cy="2286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45" name="Rectangle 29">
            <a:extLst>
              <a:ext uri="{FF2B5EF4-FFF2-40B4-BE49-F238E27FC236}">
                <a16:creationId xmlns:a16="http://schemas.microsoft.com/office/drawing/2014/main" xmlns="" id="{890CE5A7-E59C-4F89-B9C9-1A536A57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984" y="4003576"/>
            <a:ext cx="29718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46" name="Rectangle 30">
            <a:extLst>
              <a:ext uri="{FF2B5EF4-FFF2-40B4-BE49-F238E27FC236}">
                <a16:creationId xmlns:a16="http://schemas.microsoft.com/office/drawing/2014/main" xmlns="" id="{C4050AA3-2FB2-41E0-BA87-E8DD843E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4184" y="2174776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+ + + + + + + + + + +</a:t>
            </a:r>
          </a:p>
        </p:txBody>
      </p:sp>
      <p:graphicFrame>
        <p:nvGraphicFramePr>
          <p:cNvPr id="9247" name="Object 31" descr="10%">
            <a:extLst>
              <a:ext uri="{FF2B5EF4-FFF2-40B4-BE49-F238E27FC236}">
                <a16:creationId xmlns:a16="http://schemas.microsoft.com/office/drawing/2014/main" xmlns="" id="{BF43A68F-C95D-404D-9AD9-EE65DB394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517606"/>
              </p:ext>
            </p:extLst>
          </p:nvPr>
        </p:nvGraphicFramePr>
        <p:xfrm>
          <a:off x="8590385" y="2860576"/>
          <a:ext cx="4302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9247" name="Object 31" descr="10%">
                        <a:extLst>
                          <a:ext uri="{FF2B5EF4-FFF2-40B4-BE49-F238E27FC236}">
                            <a16:creationId xmlns:a16="http://schemas.microsoft.com/office/drawing/2014/main" xmlns="" id="{BF43A68F-C95D-404D-9AD9-EE65DB3947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0385" y="2860576"/>
                        <a:ext cx="4302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10">
                              <a:fgClr>
                                <a:schemeClr val="accent1"/>
                              </a:fgClr>
                              <a:bgClr>
                                <a:schemeClr val="bg1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8" name="Rectangle 32">
            <a:extLst>
              <a:ext uri="{FF2B5EF4-FFF2-40B4-BE49-F238E27FC236}">
                <a16:creationId xmlns:a16="http://schemas.microsoft.com/office/drawing/2014/main" xmlns="" id="{5102B5D9-E013-45C5-BAE8-8E200770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984" y="3698776"/>
            <a:ext cx="300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- - - - - - - - - - -</a:t>
            </a:r>
          </a:p>
        </p:txBody>
      </p:sp>
      <p:grpSp>
        <p:nvGrpSpPr>
          <p:cNvPr id="9264" name="Group 48">
            <a:extLst>
              <a:ext uri="{FF2B5EF4-FFF2-40B4-BE49-F238E27FC236}">
                <a16:creationId xmlns:a16="http://schemas.microsoft.com/office/drawing/2014/main" xmlns="" id="{F1798E88-C59E-4811-9599-6A6044EE5024}"/>
              </a:ext>
            </a:extLst>
          </p:cNvPr>
          <p:cNvGrpSpPr>
            <a:grpSpLocks/>
          </p:cNvGrpSpPr>
          <p:nvPr/>
        </p:nvGrpSpPr>
        <p:grpSpPr bwMode="auto">
          <a:xfrm>
            <a:off x="7752184" y="2250976"/>
            <a:ext cx="3886200" cy="1828800"/>
            <a:chOff x="2928" y="1728"/>
            <a:chExt cx="2448" cy="1152"/>
          </a:xfrm>
        </p:grpSpPr>
        <p:grpSp>
          <p:nvGrpSpPr>
            <p:cNvPr id="9249" name="Group 33">
              <a:extLst>
                <a:ext uri="{FF2B5EF4-FFF2-40B4-BE49-F238E27FC236}">
                  <a16:creationId xmlns:a16="http://schemas.microsoft.com/office/drawing/2014/main" xmlns="" id="{A2BA9BA6-643C-41E5-A60F-8D4DDD6B0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728"/>
              <a:ext cx="2280" cy="442"/>
              <a:chOff x="2904" y="1824"/>
              <a:chExt cx="2280" cy="442"/>
            </a:xfrm>
          </p:grpSpPr>
          <p:sp>
            <p:nvSpPr>
              <p:cNvPr id="9250" name="Rectangle 34">
                <a:extLst>
                  <a:ext uri="{FF2B5EF4-FFF2-40B4-BE49-F238E27FC236}">
                    <a16:creationId xmlns:a16="http://schemas.microsoft.com/office/drawing/2014/main" xmlns="" id="{A98A0F33-1F24-466A-B0F0-BD9497BC5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201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 -   -   -   -   -        </a:t>
                </a:r>
              </a:p>
            </p:txBody>
          </p:sp>
          <p:graphicFrame>
            <p:nvGraphicFramePr>
              <p:cNvPr id="9251" name="Object 35">
                <a:extLst>
                  <a:ext uri="{FF2B5EF4-FFF2-40B4-BE49-F238E27FC236}">
                    <a16:creationId xmlns:a16="http://schemas.microsoft.com/office/drawing/2014/main" xmlns="" id="{C81F4195-CE81-4DDF-8C66-C78DC1DA12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04" y="1928"/>
              <a:ext cx="440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0" name="Equation" r:id="rId5" imgW="279360" imgH="177480" progId="Equation.3">
                      <p:embed/>
                    </p:oleObj>
                  </mc:Choice>
                  <mc:Fallback>
                    <p:oleObj name="Equation" r:id="rId5" imgW="279360" imgH="177480" progId="Equation.3">
                      <p:embed/>
                      <p:pic>
                        <p:nvPicPr>
                          <p:cNvPr id="9251" name="Object 35">
                            <a:extLst>
                              <a:ext uri="{FF2B5EF4-FFF2-40B4-BE49-F238E27FC236}">
                                <a16:creationId xmlns:a16="http://schemas.microsoft.com/office/drawing/2014/main" xmlns="" id="{C81F4195-CE81-4DDF-8C66-C78DC1DA129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4" y="1928"/>
                            <a:ext cx="440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accent1">
                                        <a:gamma/>
                                        <a:tint val="0"/>
                                        <a:invGamma/>
                                      </a:schemeClr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52" name="Group 36">
              <a:extLst>
                <a:ext uri="{FF2B5EF4-FFF2-40B4-BE49-F238E27FC236}">
                  <a16:creationId xmlns:a16="http://schemas.microsoft.com/office/drawing/2014/main" xmlns="" id="{ABA5B8AE-E468-4C59-919C-228FA4630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2547"/>
              <a:ext cx="2448" cy="333"/>
              <a:chOff x="2880" y="2643"/>
              <a:chExt cx="2448" cy="333"/>
            </a:xfrm>
          </p:grpSpPr>
          <p:sp>
            <p:nvSpPr>
              <p:cNvPr id="9253" name="Text Box 37">
                <a:extLst>
                  <a:ext uri="{FF2B5EF4-FFF2-40B4-BE49-F238E27FC236}">
                    <a16:creationId xmlns:a16="http://schemas.microsoft.com/office/drawing/2014/main" xmlns="" id="{D54CAA2A-DDFC-43B1-92EB-0E9399AB4C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2649"/>
                <a:ext cx="21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    +    +    +    +    +     </a:t>
                </a:r>
              </a:p>
            </p:txBody>
          </p:sp>
          <p:graphicFrame>
            <p:nvGraphicFramePr>
              <p:cNvPr id="9254" name="Object 38">
                <a:extLst>
                  <a:ext uri="{FF2B5EF4-FFF2-40B4-BE49-F238E27FC236}">
                    <a16:creationId xmlns:a16="http://schemas.microsoft.com/office/drawing/2014/main" xmlns="" id="{7AE50E29-0982-430F-A394-12F3381AE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0" y="2643"/>
              <a:ext cx="416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1" name="Equation" r:id="rId7" imgW="279360" imgH="177480" progId="Equation.3">
                      <p:embed/>
                    </p:oleObj>
                  </mc:Choice>
                  <mc:Fallback>
                    <p:oleObj name="Equation" r:id="rId7" imgW="279360" imgH="177480" progId="Equation.3">
                      <p:embed/>
                      <p:pic>
                        <p:nvPicPr>
                          <p:cNvPr id="9254" name="Object 38">
                            <a:extLst>
                              <a:ext uri="{FF2B5EF4-FFF2-40B4-BE49-F238E27FC236}">
                                <a16:creationId xmlns:a16="http://schemas.microsoft.com/office/drawing/2014/main" xmlns="" id="{7AE50E29-0982-430F-A394-12F3381AE0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643"/>
                            <a:ext cx="416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accent1">
                                        <a:gamma/>
                                        <a:tint val="0"/>
                                        <a:invGamma/>
                                      </a:schemeClr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1211400" y="623880"/>
              <a:ext cx="10784520" cy="6160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2760" y="613800"/>
                <a:ext cx="10803960" cy="618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xmlns="" id="{01ADBA2A-B1D0-41DC-8090-F48B6299F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1C45-44CB-434E-ACDB-B9AA37C89747}" type="slidenum">
              <a:rPr lang="en-US" altLang="zh-CN">
                <a:solidFill>
                  <a:srgbClr val="000000"/>
                </a:solidFill>
              </a:rPr>
              <a:pPr/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399391F-A7BD-4114-9E80-F96A3D3100BF}"/>
              </a:ext>
            </a:extLst>
          </p:cNvPr>
          <p:cNvSpPr txBox="1"/>
          <p:nvPr/>
        </p:nvSpPr>
        <p:spPr>
          <a:xfrm>
            <a:off x="1271464" y="69269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关于电位移矢量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EFF021D-F247-4806-9CA7-4EE22DFB231D}"/>
              </a:ext>
            </a:extLst>
          </p:cNvPr>
          <p:cNvSpPr txBox="1"/>
          <p:nvPr/>
        </p:nvSpPr>
        <p:spPr>
          <a:xfrm>
            <a:off x="7608168" y="764704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处理电介质问题的一般步骤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D07A7AE6-7B06-4681-9FB2-F5C268C48B16}"/>
              </a:ext>
            </a:extLst>
          </p:cNvPr>
          <p:cNvCxnSpPr>
            <a:cxnSpLocks/>
          </p:cNvCxnSpPr>
          <p:nvPr/>
        </p:nvCxnSpPr>
        <p:spPr>
          <a:xfrm>
            <a:off x="5807968" y="692696"/>
            <a:ext cx="0" cy="5616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1040" y="212400"/>
              <a:ext cx="11474640" cy="6190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" y="205560"/>
                <a:ext cx="11494080" cy="62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7623000" y="13320"/>
              <a:ext cx="4344840" cy="60141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2200" y="3600"/>
                <a:ext cx="4365360" cy="603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96760" y="1032840"/>
              <a:ext cx="4445280" cy="44481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960" y="1024200"/>
                <a:ext cx="4466520" cy="44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7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77360" y="366840"/>
              <a:ext cx="10758600" cy="5411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160" y="361440"/>
                <a:ext cx="10774440" cy="54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4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xmlns="" id="{448898DE-BB80-4694-A6D2-4A463CD97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5CB03-0DB9-4239-83DB-888609E6E6E7}" type="slidenum">
              <a:rPr lang="en-US" altLang="zh-CN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266" name="Text Box 2">
            <a:extLst>
              <a:ext uri="{FF2B5EF4-FFF2-40B4-BE49-F238E27FC236}">
                <a16:creationId xmlns:a16="http://schemas.microsoft.com/office/drawing/2014/main" xmlns="" id="{BB1D6C65-AB15-4A53-A474-E0DDA057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14401"/>
            <a:ext cx="769620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1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把一块相对电容率</a:t>
            </a:r>
            <a:r>
              <a:rPr lang="zh-CN" altLang="en-US" sz="3200" i="1" dirty="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3200" baseline="-25000" dirty="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3200" dirty="0">
                <a:solidFill>
                  <a:srgbClr val="1C1C1C"/>
                </a:solidFill>
                <a:latin typeface="Times New Roman" panose="02020603050405020304" pitchFamily="18" charset="0"/>
              </a:rPr>
              <a:t> =3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的电介质，放在相距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 dirty="0">
                <a:solidFill>
                  <a:srgbClr val="1C1C1C"/>
                </a:solidFill>
                <a:latin typeface="Times New Roman" panose="02020603050405020304" pitchFamily="18" charset="0"/>
              </a:rPr>
              <a:t>=1 mm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的两平行带电平板之间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放入之前，两板的电势差是</a:t>
            </a:r>
            <a:r>
              <a:rPr lang="en-US" altLang="zh-CN" sz="3200" dirty="0">
                <a:solidFill>
                  <a:srgbClr val="1C1C1C"/>
                </a:solidFill>
                <a:latin typeface="Times New Roman" panose="02020603050405020304" pitchFamily="18" charset="0"/>
              </a:rPr>
              <a:t>1 000 V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.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试求两板间电介质内的电场强度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，电极化强度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，板和电介质</a:t>
            </a:r>
          </a:p>
          <a:p>
            <a:pPr>
              <a:lnSpc>
                <a:spcPct val="115000"/>
              </a:lnSpc>
            </a:pP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的电荷面密度，</a:t>
            </a:r>
          </a:p>
          <a:p>
            <a:pPr>
              <a:lnSpc>
                <a:spcPct val="115000"/>
              </a:lnSpc>
            </a:pP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电介质内的电位</a:t>
            </a:r>
          </a:p>
          <a:p>
            <a:pPr>
              <a:lnSpc>
                <a:spcPct val="115000"/>
              </a:lnSpc>
            </a:pP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移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11299" name="Group 35">
            <a:extLst>
              <a:ext uri="{FF2B5EF4-FFF2-40B4-BE49-F238E27FC236}">
                <a16:creationId xmlns:a16="http://schemas.microsoft.com/office/drawing/2014/main" xmlns="" id="{F7F9CF23-6987-4ECF-B064-08F12965FAE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657600"/>
            <a:ext cx="3886200" cy="2362200"/>
            <a:chOff x="1728" y="2304"/>
            <a:chExt cx="2448" cy="1488"/>
          </a:xfrm>
        </p:grpSpPr>
        <p:sp>
          <p:nvSpPr>
            <p:cNvPr id="11300" name="Rectangle 36">
              <a:extLst>
                <a:ext uri="{FF2B5EF4-FFF2-40B4-BE49-F238E27FC236}">
                  <a16:creationId xmlns:a16="http://schemas.microsoft.com/office/drawing/2014/main" xmlns="" id="{9912E0A3-CD90-4618-8F0C-BE3B1B7C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244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01" name="Rectangle 37" descr="20%">
              <a:extLst>
                <a:ext uri="{FF2B5EF4-FFF2-40B4-BE49-F238E27FC236}">
                  <a16:creationId xmlns:a16="http://schemas.microsoft.com/office/drawing/2014/main" xmlns="" id="{E3811AD2-D1B3-43B6-81E2-71F464B01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1872" cy="672"/>
            </a:xfrm>
            <a:prstGeom prst="rect">
              <a:avLst/>
            </a:prstGeom>
            <a:pattFill prst="pct20">
              <a:fgClr>
                <a:srgbClr val="0033CC"/>
              </a:fgClr>
              <a:bgClr>
                <a:srgbClr val="EBEBFF"/>
              </a:bgClr>
            </a:pattFill>
            <a:ln w="19050">
              <a:solidFill>
                <a:srgbClr val="CDCD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02" name="Rectangle 38">
              <a:extLst>
                <a:ext uri="{FF2B5EF4-FFF2-40B4-BE49-F238E27FC236}">
                  <a16:creationId xmlns:a16="http://schemas.microsoft.com/office/drawing/2014/main" xmlns="" id="{BC63F7C1-EFFC-48E9-915C-631368E0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96"/>
              <a:ext cx="1872" cy="240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6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03" name="Rectangle 39">
              <a:extLst>
                <a:ext uri="{FF2B5EF4-FFF2-40B4-BE49-F238E27FC236}">
                  <a16:creationId xmlns:a16="http://schemas.microsoft.com/office/drawing/2014/main" xmlns="" id="{A4488F8B-2E21-4D39-9100-8614B776A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408"/>
              <a:ext cx="187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1304" name="Object 40">
              <a:extLst>
                <a:ext uri="{FF2B5EF4-FFF2-40B4-BE49-F238E27FC236}">
                  <a16:creationId xmlns:a16="http://schemas.microsoft.com/office/drawing/2014/main" xmlns="" id="{371006EC-2BFC-45AB-AFDC-B7562AC198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2832"/>
            <a:ext cx="30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7" name="Equation" r:id="rId3" imgW="152280" imgH="215640" progId="Equation.3">
                    <p:embed/>
                  </p:oleObj>
                </mc:Choice>
                <mc:Fallback>
                  <p:oleObj name="Equation" r:id="rId3" imgW="152280" imgH="215640" progId="Equation.3">
                    <p:embed/>
                    <p:pic>
                      <p:nvPicPr>
                        <p:cNvPr id="11304" name="Object 40">
                          <a:extLst>
                            <a:ext uri="{FF2B5EF4-FFF2-40B4-BE49-F238E27FC236}">
                              <a16:creationId xmlns:a16="http://schemas.microsoft.com/office/drawing/2014/main" xmlns="" id="{371006EC-2BFC-45AB-AFDC-B7562AC198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832"/>
                          <a:ext cx="30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5" name="Line 41">
              <a:extLst>
                <a:ext uri="{FF2B5EF4-FFF2-40B4-BE49-F238E27FC236}">
                  <a16:creationId xmlns:a16="http://schemas.microsoft.com/office/drawing/2014/main" xmlns="" id="{0BE0C79E-641E-48E7-B8FC-6A3F5BEB2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06" name="Rectangle 42">
              <a:extLst>
                <a:ext uri="{FF2B5EF4-FFF2-40B4-BE49-F238E27FC236}">
                  <a16:creationId xmlns:a16="http://schemas.microsoft.com/office/drawing/2014/main" xmlns="" id="{36B2CC85-4B8C-4C30-A974-A2E8BD749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88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1307" name="Rectangle 43">
              <a:extLst>
                <a:ext uri="{FF2B5EF4-FFF2-40B4-BE49-F238E27FC236}">
                  <a16:creationId xmlns:a16="http://schemas.microsoft.com/office/drawing/2014/main" xmlns="" id="{69A05974-2647-453B-AF5F-80BFAF26B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496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+ + + + + + + + + + +</a:t>
              </a:r>
            </a:p>
          </p:txBody>
        </p:sp>
        <p:sp>
          <p:nvSpPr>
            <p:cNvPr id="11308" name="Rectangle 44">
              <a:extLst>
                <a:ext uri="{FF2B5EF4-FFF2-40B4-BE49-F238E27FC236}">
                  <a16:creationId xmlns:a16="http://schemas.microsoft.com/office/drawing/2014/main" xmlns="" id="{CC7384EF-D818-49C6-823C-C25A54D2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264"/>
              <a:ext cx="18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- - - - - - - - - -</a:t>
              </a:r>
            </a:p>
          </p:txBody>
        </p:sp>
        <p:sp>
          <p:nvSpPr>
            <p:cNvPr id="11309" name="Rectangle 45">
              <a:extLst>
                <a:ext uri="{FF2B5EF4-FFF2-40B4-BE49-F238E27FC236}">
                  <a16:creationId xmlns:a16="http://schemas.microsoft.com/office/drawing/2014/main" xmlns="" id="{AD1BE6E6-7642-4B05-B348-933FCCDE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80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1310" name="Line 46">
              <a:extLst>
                <a:ext uri="{FF2B5EF4-FFF2-40B4-BE49-F238E27FC236}">
                  <a16:creationId xmlns:a16="http://schemas.microsoft.com/office/drawing/2014/main" xmlns="" id="{23C9D155-3D7C-4AF8-A095-0B7DE3385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264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11" name="Line 47">
              <a:extLst>
                <a:ext uri="{FF2B5EF4-FFF2-40B4-BE49-F238E27FC236}">
                  <a16:creationId xmlns:a16="http://schemas.microsoft.com/office/drawing/2014/main" xmlns="" id="{8A1EEA42-71E4-4D82-B8D6-1BD193A99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35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12" name="Line 48">
              <a:extLst>
                <a:ext uri="{FF2B5EF4-FFF2-40B4-BE49-F238E27FC236}">
                  <a16:creationId xmlns:a16="http://schemas.microsoft.com/office/drawing/2014/main" xmlns="" id="{67F25088-D9CF-418A-B0B1-C3BDAF926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6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13" name="Line 49">
              <a:extLst>
                <a:ext uri="{FF2B5EF4-FFF2-40B4-BE49-F238E27FC236}">
                  <a16:creationId xmlns:a16="http://schemas.microsoft.com/office/drawing/2014/main" xmlns="" id="{0B3DBD93-86C1-4785-94EB-6D3AD7C1E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609480" y="1434240"/>
              <a:ext cx="9370080" cy="4668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60" y="1424880"/>
                <a:ext cx="9387720" cy="46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3904200" y="722880"/>
              <a:ext cx="7251480" cy="19040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7360" y="716400"/>
                <a:ext cx="7263720" cy="191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2256ADE-9E9B-4513-AF59-1000B2048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02360" y="672120"/>
              <a:ext cx="11194560" cy="6525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360" y="663120"/>
                <a:ext cx="11209680" cy="65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7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xmlns="" id="{3807860F-10D0-4F16-8983-60ACC60C0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62F04-EF65-4019-A4DE-19AF65880DCD}" type="slidenum">
              <a:rPr lang="en-US" altLang="zh-CN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xmlns="" id="{42546659-09A7-4547-BB78-23AEE09F3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0668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xmlns="" id="{74386BE1-A4CC-41E1-89D5-C442FCBAB6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1" y="914400"/>
          <a:ext cx="31083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6" name="Equation" r:id="rId3" imgW="1358640" imgH="393480" progId="Equation.3">
                  <p:embed/>
                </p:oleObj>
              </mc:Choice>
              <mc:Fallback>
                <p:oleObj name="Equation" r:id="rId3" imgW="1358640" imgH="393480" progId="Equation.3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xmlns="" id="{74386BE1-A4CC-41E1-89D5-C442FCBAB6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914400"/>
                        <a:ext cx="3108325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>
            <a:extLst>
              <a:ext uri="{FF2B5EF4-FFF2-40B4-BE49-F238E27FC236}">
                <a16:creationId xmlns:a16="http://schemas.microsoft.com/office/drawing/2014/main" xmlns="" id="{7C572876-B6BB-446D-AD86-F65EAE1DE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4325" y="1905000"/>
          <a:ext cx="30797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7" name="Equation" r:id="rId5" imgW="1257120" imgH="203040" progId="Equation.3">
                  <p:embed/>
                </p:oleObj>
              </mc:Choice>
              <mc:Fallback>
                <p:oleObj name="Equation" r:id="rId5" imgW="1257120" imgH="203040" progId="Equation.3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xmlns="" id="{7C572876-B6BB-446D-AD86-F65EAE1DE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25" y="1905000"/>
                        <a:ext cx="30797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>
            <a:extLst>
              <a:ext uri="{FF2B5EF4-FFF2-40B4-BE49-F238E27FC236}">
                <a16:creationId xmlns:a16="http://schemas.microsoft.com/office/drawing/2014/main" xmlns="" id="{B6573821-4F1C-40F5-9F3F-E2AC58E303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0913" y="2667000"/>
          <a:ext cx="48434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8" name="Equation" r:id="rId7" imgW="2145960" imgH="241200" progId="Equation.3">
                  <p:embed/>
                </p:oleObj>
              </mc:Choice>
              <mc:Fallback>
                <p:oleObj name="Equation" r:id="rId7" imgW="2145960" imgH="241200" progId="Equation.3">
                  <p:embed/>
                  <p:pic>
                    <p:nvPicPr>
                      <p:cNvPr id="12293" name="Object 5">
                        <a:extLst>
                          <a:ext uri="{FF2B5EF4-FFF2-40B4-BE49-F238E27FC236}">
                            <a16:creationId xmlns:a16="http://schemas.microsoft.com/office/drawing/2014/main" xmlns="" id="{B6573821-4F1C-40F5-9F3F-E2AC58E303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2667000"/>
                        <a:ext cx="4843462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>
            <a:extLst>
              <a:ext uri="{FF2B5EF4-FFF2-40B4-BE49-F238E27FC236}">
                <a16:creationId xmlns:a16="http://schemas.microsoft.com/office/drawing/2014/main" xmlns="" id="{D9285746-8338-48A1-AA46-361C2C49D6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2664" y="1905000"/>
          <a:ext cx="181133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Equation" r:id="rId9" imgW="660240" imgH="228600" progId="Equation.3">
                  <p:embed/>
                </p:oleObj>
              </mc:Choice>
              <mc:Fallback>
                <p:oleObj name="Equation" r:id="rId9" imgW="660240" imgH="228600" progId="Equation.3">
                  <p:embed/>
                  <p:pic>
                    <p:nvPicPr>
                      <p:cNvPr id="12294" name="Object 6">
                        <a:extLst>
                          <a:ext uri="{FF2B5EF4-FFF2-40B4-BE49-F238E27FC236}">
                            <a16:creationId xmlns:a16="http://schemas.microsoft.com/office/drawing/2014/main" xmlns="" id="{D9285746-8338-48A1-AA46-361C2C49D6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4" y="1905000"/>
                        <a:ext cx="181133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28" name="Group 40">
            <a:extLst>
              <a:ext uri="{FF2B5EF4-FFF2-40B4-BE49-F238E27FC236}">
                <a16:creationId xmlns:a16="http://schemas.microsoft.com/office/drawing/2014/main" xmlns="" id="{4E73A01E-8399-4A74-9D59-C9127B97BCC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657600"/>
            <a:ext cx="3886200" cy="2362200"/>
            <a:chOff x="1728" y="2304"/>
            <a:chExt cx="2448" cy="1488"/>
          </a:xfrm>
        </p:grpSpPr>
        <p:sp>
          <p:nvSpPr>
            <p:cNvPr id="12329" name="Rectangle 41">
              <a:extLst>
                <a:ext uri="{FF2B5EF4-FFF2-40B4-BE49-F238E27FC236}">
                  <a16:creationId xmlns:a16="http://schemas.microsoft.com/office/drawing/2014/main" xmlns="" id="{4FE21A48-CBC3-4AB8-B2D4-0C0248C5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244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30" name="Rectangle 42" descr="20%">
              <a:extLst>
                <a:ext uri="{FF2B5EF4-FFF2-40B4-BE49-F238E27FC236}">
                  <a16:creationId xmlns:a16="http://schemas.microsoft.com/office/drawing/2014/main" xmlns="" id="{42675538-175A-43A9-B424-5E52343C8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1872" cy="672"/>
            </a:xfrm>
            <a:prstGeom prst="rect">
              <a:avLst/>
            </a:prstGeom>
            <a:pattFill prst="pct20">
              <a:fgClr>
                <a:srgbClr val="0033CC"/>
              </a:fgClr>
              <a:bgClr>
                <a:srgbClr val="EBEBFF"/>
              </a:bgClr>
            </a:pattFill>
            <a:ln w="19050">
              <a:solidFill>
                <a:srgbClr val="CDCD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31" name="Rectangle 43">
              <a:extLst>
                <a:ext uri="{FF2B5EF4-FFF2-40B4-BE49-F238E27FC236}">
                  <a16:creationId xmlns:a16="http://schemas.microsoft.com/office/drawing/2014/main" xmlns="" id="{AEE2D395-9B2A-4170-B8A3-445032624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96"/>
              <a:ext cx="1872" cy="240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6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32" name="Rectangle 44">
              <a:extLst>
                <a:ext uri="{FF2B5EF4-FFF2-40B4-BE49-F238E27FC236}">
                  <a16:creationId xmlns:a16="http://schemas.microsoft.com/office/drawing/2014/main" xmlns="" id="{513DE729-2C73-4110-B049-2A88C1CC8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408"/>
              <a:ext cx="187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2333" name="Object 45">
              <a:extLst>
                <a:ext uri="{FF2B5EF4-FFF2-40B4-BE49-F238E27FC236}">
                  <a16:creationId xmlns:a16="http://schemas.microsoft.com/office/drawing/2014/main" xmlns="" id="{0E65A1EA-5B28-4B95-8319-4C0FA32505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2832"/>
            <a:ext cx="30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0" name="Equation" r:id="rId11" imgW="152280" imgH="215640" progId="Equation.3">
                    <p:embed/>
                  </p:oleObj>
                </mc:Choice>
                <mc:Fallback>
                  <p:oleObj name="Equation" r:id="rId11" imgW="152280" imgH="215640" progId="Equation.3">
                    <p:embed/>
                    <p:pic>
                      <p:nvPicPr>
                        <p:cNvPr id="12333" name="Object 45">
                          <a:extLst>
                            <a:ext uri="{FF2B5EF4-FFF2-40B4-BE49-F238E27FC236}">
                              <a16:creationId xmlns:a16="http://schemas.microsoft.com/office/drawing/2014/main" xmlns="" id="{0E65A1EA-5B28-4B95-8319-4C0FA32505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832"/>
                          <a:ext cx="30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4" name="Line 46">
              <a:extLst>
                <a:ext uri="{FF2B5EF4-FFF2-40B4-BE49-F238E27FC236}">
                  <a16:creationId xmlns:a16="http://schemas.microsoft.com/office/drawing/2014/main" xmlns="" id="{8E580F5C-1CE1-4745-9CDA-DFEB32A39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35" name="Rectangle 47">
              <a:extLst>
                <a:ext uri="{FF2B5EF4-FFF2-40B4-BE49-F238E27FC236}">
                  <a16:creationId xmlns:a16="http://schemas.microsoft.com/office/drawing/2014/main" xmlns="" id="{12D0687A-93AC-4A4B-A0EE-DBEF21143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88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2336" name="Rectangle 48">
              <a:extLst>
                <a:ext uri="{FF2B5EF4-FFF2-40B4-BE49-F238E27FC236}">
                  <a16:creationId xmlns:a16="http://schemas.microsoft.com/office/drawing/2014/main" xmlns="" id="{FEF7AAF1-C73B-4222-ABDC-4BD70FF8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496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+ + + + + + + + + + +</a:t>
              </a:r>
            </a:p>
          </p:txBody>
        </p:sp>
        <p:sp>
          <p:nvSpPr>
            <p:cNvPr id="12337" name="Rectangle 49">
              <a:extLst>
                <a:ext uri="{FF2B5EF4-FFF2-40B4-BE49-F238E27FC236}">
                  <a16:creationId xmlns:a16="http://schemas.microsoft.com/office/drawing/2014/main" xmlns="" id="{4E4D43CD-D8A7-4429-8FFB-125A53A9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264"/>
              <a:ext cx="18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- - - - - - - - - -</a:t>
              </a:r>
            </a:p>
          </p:txBody>
        </p:sp>
        <p:sp>
          <p:nvSpPr>
            <p:cNvPr id="12338" name="Rectangle 50">
              <a:extLst>
                <a:ext uri="{FF2B5EF4-FFF2-40B4-BE49-F238E27FC236}">
                  <a16:creationId xmlns:a16="http://schemas.microsoft.com/office/drawing/2014/main" xmlns="" id="{49460BD5-A461-492E-849A-E0031AB0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80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2339" name="Line 51">
              <a:extLst>
                <a:ext uri="{FF2B5EF4-FFF2-40B4-BE49-F238E27FC236}">
                  <a16:creationId xmlns:a16="http://schemas.microsoft.com/office/drawing/2014/main" xmlns="" id="{5694D2F3-6147-40E5-B8D1-0DB899B63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264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40" name="Line 52">
              <a:extLst>
                <a:ext uri="{FF2B5EF4-FFF2-40B4-BE49-F238E27FC236}">
                  <a16:creationId xmlns:a16="http://schemas.microsoft.com/office/drawing/2014/main" xmlns="" id="{319681DB-31A4-46AA-ADBE-FCC1839D6C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35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41" name="Line 53">
              <a:extLst>
                <a:ext uri="{FF2B5EF4-FFF2-40B4-BE49-F238E27FC236}">
                  <a16:creationId xmlns:a16="http://schemas.microsoft.com/office/drawing/2014/main" xmlns="" id="{C1CC490E-D210-40A7-B48F-5F89955CF8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6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42" name="Line 54">
              <a:extLst>
                <a:ext uri="{FF2B5EF4-FFF2-40B4-BE49-F238E27FC236}">
                  <a16:creationId xmlns:a16="http://schemas.microsoft.com/office/drawing/2014/main" xmlns="" id="{C07FC94D-5C6B-4B17-8AD3-5D997BCE9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343" name="Text Box 55">
            <a:extLst>
              <a:ext uri="{FF2B5EF4-FFF2-40B4-BE49-F238E27FC236}">
                <a16:creationId xmlns:a16="http://schemas.microsoft.com/office/drawing/2014/main" xmlns="" id="{045DAB26-174A-4D8A-90E3-F0BB33BE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962401"/>
            <a:ext cx="2362200" cy="1782763"/>
          </a:xfrm>
          <a:prstGeom prst="rect">
            <a:avLst/>
          </a:prstGeom>
          <a:solidFill>
            <a:srgbClr val="E4F3F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 =3</a:t>
            </a:r>
            <a:r>
              <a:rPr lang="zh-CN" altLang="en-US" sz="3200">
                <a:solidFill>
                  <a:srgbClr val="1C1C1C"/>
                </a:solidFill>
                <a:latin typeface="Times New Roman" panose="02020603050405020304" pitchFamily="18" charset="0"/>
              </a:rPr>
              <a:t>，</a:t>
            </a:r>
          </a:p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=1 mm</a:t>
            </a:r>
            <a:r>
              <a:rPr lang="zh-CN" altLang="en-US" sz="3200">
                <a:solidFill>
                  <a:srgbClr val="1C1C1C"/>
                </a:solidFill>
                <a:latin typeface="Times New Roman" panose="02020603050405020304" pitchFamily="18" charset="0"/>
              </a:rPr>
              <a:t>，</a:t>
            </a:r>
          </a:p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=1 000 V</a:t>
            </a:r>
            <a:endParaRPr lang="en-US" altLang="zh-CN" sz="32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xmlns="" id="{764B72C3-E7FE-4BF2-A8C9-2B234B76B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C1957-AD2E-493B-8C8C-ACD9DEFD654B}" type="slidenum">
              <a:rPr lang="en-US" altLang="zh-CN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3314" name="Object 2">
            <a:extLst>
              <a:ext uri="{FF2B5EF4-FFF2-40B4-BE49-F238E27FC236}">
                <a16:creationId xmlns:a16="http://schemas.microsoft.com/office/drawing/2014/main" xmlns="" id="{83514893-4C35-4D12-8748-114F3EA9B1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714" y="1219201"/>
          <a:ext cx="41179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3" imgW="1854000" imgH="241200" progId="Equation.3">
                  <p:embed/>
                </p:oleObj>
              </mc:Choice>
              <mc:Fallback>
                <p:oleObj name="Equation" r:id="rId3" imgW="1854000" imgH="241200" progId="Equation.3">
                  <p:embed/>
                  <p:pic>
                    <p:nvPicPr>
                      <p:cNvPr id="13314" name="Object 2">
                        <a:extLst>
                          <a:ext uri="{FF2B5EF4-FFF2-40B4-BE49-F238E27FC236}">
                            <a16:creationId xmlns:a16="http://schemas.microsoft.com/office/drawing/2014/main" xmlns="" id="{83514893-4C35-4D12-8748-114F3EA9B1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4" y="1219201"/>
                        <a:ext cx="41179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xmlns="" id="{190C5ADC-248B-4968-A685-95701923C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8426" y="2057401"/>
          <a:ext cx="36941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5" imgW="1625400" imgH="203040" progId="Equation.3">
                  <p:embed/>
                </p:oleObj>
              </mc:Choice>
              <mc:Fallback>
                <p:oleObj name="Equation" r:id="rId5" imgW="1625400" imgH="203040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xmlns="" id="{190C5ADC-248B-4968-A685-95701923C8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6" y="2057401"/>
                        <a:ext cx="36941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xmlns="" id="{AEF4A2C5-2D39-45A4-AA83-8CE36BC2C8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895600"/>
          <a:ext cx="5867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7" imgW="2603160" imgH="241200" progId="Equation.3">
                  <p:embed/>
                </p:oleObj>
              </mc:Choice>
              <mc:Fallback>
                <p:oleObj name="Equation" r:id="rId7" imgW="2603160" imgH="241200" progId="Equation.3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xmlns="" id="{AEF4A2C5-2D39-45A4-AA83-8CE36BC2C8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95600"/>
                        <a:ext cx="58674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62" name="Group 50">
            <a:extLst>
              <a:ext uri="{FF2B5EF4-FFF2-40B4-BE49-F238E27FC236}">
                <a16:creationId xmlns:a16="http://schemas.microsoft.com/office/drawing/2014/main" xmlns="" id="{811AC2A2-F477-47EC-9075-A392B36E15F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657600"/>
            <a:ext cx="3886200" cy="2362200"/>
            <a:chOff x="1728" y="2304"/>
            <a:chExt cx="2448" cy="1488"/>
          </a:xfrm>
        </p:grpSpPr>
        <p:sp>
          <p:nvSpPr>
            <p:cNvPr id="13363" name="Rectangle 51">
              <a:extLst>
                <a:ext uri="{FF2B5EF4-FFF2-40B4-BE49-F238E27FC236}">
                  <a16:creationId xmlns:a16="http://schemas.microsoft.com/office/drawing/2014/main" xmlns="" id="{DAA4B456-C170-4426-B73C-559456362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244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64" name="Rectangle 52" descr="20%">
              <a:extLst>
                <a:ext uri="{FF2B5EF4-FFF2-40B4-BE49-F238E27FC236}">
                  <a16:creationId xmlns:a16="http://schemas.microsoft.com/office/drawing/2014/main" xmlns="" id="{4DE21360-09C9-4AA8-A1A2-2DA59A6DB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1872" cy="672"/>
            </a:xfrm>
            <a:prstGeom prst="rect">
              <a:avLst/>
            </a:prstGeom>
            <a:pattFill prst="pct20">
              <a:fgClr>
                <a:srgbClr val="0033CC"/>
              </a:fgClr>
              <a:bgClr>
                <a:srgbClr val="EBEBFF"/>
              </a:bgClr>
            </a:pattFill>
            <a:ln w="19050">
              <a:solidFill>
                <a:srgbClr val="CDCD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65" name="Rectangle 53">
              <a:extLst>
                <a:ext uri="{FF2B5EF4-FFF2-40B4-BE49-F238E27FC236}">
                  <a16:creationId xmlns:a16="http://schemas.microsoft.com/office/drawing/2014/main" xmlns="" id="{C34CA5DE-0ED3-4C6E-9C11-B75B148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96"/>
              <a:ext cx="1872" cy="240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6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66" name="Rectangle 54">
              <a:extLst>
                <a:ext uri="{FF2B5EF4-FFF2-40B4-BE49-F238E27FC236}">
                  <a16:creationId xmlns:a16="http://schemas.microsoft.com/office/drawing/2014/main" xmlns="" id="{AC0E385D-9C0A-4F3F-BB7F-BC37183AA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408"/>
              <a:ext cx="187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3367" name="Object 55">
              <a:extLst>
                <a:ext uri="{FF2B5EF4-FFF2-40B4-BE49-F238E27FC236}">
                  <a16:creationId xmlns:a16="http://schemas.microsoft.com/office/drawing/2014/main" xmlns="" id="{7AE3BBB0-D3F4-4D36-8147-01F1F92991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2832"/>
            <a:ext cx="30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9" name="Equation" r:id="rId9" imgW="152280" imgH="215640" progId="Equation.3">
                    <p:embed/>
                  </p:oleObj>
                </mc:Choice>
                <mc:Fallback>
                  <p:oleObj name="Equation" r:id="rId9" imgW="152280" imgH="215640" progId="Equation.3">
                    <p:embed/>
                    <p:pic>
                      <p:nvPicPr>
                        <p:cNvPr id="13367" name="Object 55">
                          <a:extLst>
                            <a:ext uri="{FF2B5EF4-FFF2-40B4-BE49-F238E27FC236}">
                              <a16:creationId xmlns:a16="http://schemas.microsoft.com/office/drawing/2014/main" xmlns="" id="{7AE3BBB0-D3F4-4D36-8147-01F1F9299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832"/>
                          <a:ext cx="30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68" name="Line 56">
              <a:extLst>
                <a:ext uri="{FF2B5EF4-FFF2-40B4-BE49-F238E27FC236}">
                  <a16:creationId xmlns:a16="http://schemas.microsoft.com/office/drawing/2014/main" xmlns="" id="{0FAAB030-9359-498C-8EFE-CD2AA1704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69" name="Rectangle 57">
              <a:extLst>
                <a:ext uri="{FF2B5EF4-FFF2-40B4-BE49-F238E27FC236}">
                  <a16:creationId xmlns:a16="http://schemas.microsoft.com/office/drawing/2014/main" xmlns="" id="{1DB40742-88C5-46DD-9179-6B4C4F8D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88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370" name="Rectangle 58">
              <a:extLst>
                <a:ext uri="{FF2B5EF4-FFF2-40B4-BE49-F238E27FC236}">
                  <a16:creationId xmlns:a16="http://schemas.microsoft.com/office/drawing/2014/main" xmlns="" id="{A4DCC218-D2CE-4D3A-8518-475F0F4C3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496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+ + + + + + + + + + +</a:t>
              </a:r>
            </a:p>
          </p:txBody>
        </p:sp>
        <p:sp>
          <p:nvSpPr>
            <p:cNvPr id="13371" name="Rectangle 59">
              <a:extLst>
                <a:ext uri="{FF2B5EF4-FFF2-40B4-BE49-F238E27FC236}">
                  <a16:creationId xmlns:a16="http://schemas.microsoft.com/office/drawing/2014/main" xmlns="" id="{DCFA120F-9594-479F-9E1A-C98E8FE9F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264"/>
              <a:ext cx="18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- - - - - - - - - -</a:t>
              </a:r>
            </a:p>
          </p:txBody>
        </p:sp>
        <p:sp>
          <p:nvSpPr>
            <p:cNvPr id="13372" name="Rectangle 60">
              <a:extLst>
                <a:ext uri="{FF2B5EF4-FFF2-40B4-BE49-F238E27FC236}">
                  <a16:creationId xmlns:a16="http://schemas.microsoft.com/office/drawing/2014/main" xmlns="" id="{0D7C466D-26CC-42B2-8344-12AFAA737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80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3373" name="Line 61">
              <a:extLst>
                <a:ext uri="{FF2B5EF4-FFF2-40B4-BE49-F238E27FC236}">
                  <a16:creationId xmlns:a16="http://schemas.microsoft.com/office/drawing/2014/main" xmlns="" id="{234E9F26-8AC5-489C-BE6E-C8333BB9F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264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74" name="Line 62">
              <a:extLst>
                <a:ext uri="{FF2B5EF4-FFF2-40B4-BE49-F238E27FC236}">
                  <a16:creationId xmlns:a16="http://schemas.microsoft.com/office/drawing/2014/main" xmlns="" id="{F3A2B334-08A3-4FCD-B2FC-F8EC72C0C5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35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75" name="Line 63">
              <a:extLst>
                <a:ext uri="{FF2B5EF4-FFF2-40B4-BE49-F238E27FC236}">
                  <a16:creationId xmlns:a16="http://schemas.microsoft.com/office/drawing/2014/main" xmlns="" id="{735895F0-D69B-4E69-9720-33A9CCB40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6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76" name="Line 64">
              <a:extLst>
                <a:ext uri="{FF2B5EF4-FFF2-40B4-BE49-F238E27FC236}">
                  <a16:creationId xmlns:a16="http://schemas.microsoft.com/office/drawing/2014/main" xmlns="" id="{103247A2-1ABB-41EA-B855-01B9B267E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3378" name="Text Box 66">
            <a:extLst>
              <a:ext uri="{FF2B5EF4-FFF2-40B4-BE49-F238E27FC236}">
                <a16:creationId xmlns:a16="http://schemas.microsoft.com/office/drawing/2014/main" xmlns="" id="{004CB054-5FF2-47C3-998D-EABEEF2E9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962401"/>
            <a:ext cx="2362200" cy="1782763"/>
          </a:xfrm>
          <a:prstGeom prst="rect">
            <a:avLst/>
          </a:prstGeom>
          <a:solidFill>
            <a:srgbClr val="E4F3F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 =3</a:t>
            </a:r>
            <a:r>
              <a:rPr lang="zh-CN" altLang="en-US" sz="3200">
                <a:solidFill>
                  <a:srgbClr val="1C1C1C"/>
                </a:solidFill>
                <a:latin typeface="Times New Roman" panose="02020603050405020304" pitchFamily="18" charset="0"/>
              </a:rPr>
              <a:t>，</a:t>
            </a:r>
          </a:p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=1 mm</a:t>
            </a:r>
            <a:r>
              <a:rPr lang="zh-CN" altLang="en-US" sz="3200">
                <a:solidFill>
                  <a:srgbClr val="1C1C1C"/>
                </a:solidFill>
                <a:latin typeface="Times New Roman" panose="02020603050405020304" pitchFamily="18" charset="0"/>
              </a:rPr>
              <a:t>，</a:t>
            </a:r>
          </a:p>
          <a:p>
            <a:pPr>
              <a:lnSpc>
                <a:spcPct val="115000"/>
              </a:lnSpc>
            </a:pP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=1 000 V</a:t>
            </a:r>
            <a:endParaRPr lang="en-US" altLang="zh-CN" sz="32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CF79A41-88F0-4043-90A5-93D4D482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2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75440" y="437040"/>
              <a:ext cx="11282400" cy="66254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880" y="429840"/>
                <a:ext cx="11295360" cy="66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62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E6A62E3-1543-4D91-AAFC-7370A3757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2B37680-2248-4E26-9F80-B1DC18ABD283}"/>
              </a:ext>
            </a:extLst>
          </p:cNvPr>
          <p:cNvSpPr txBox="1"/>
          <p:nvPr/>
        </p:nvSpPr>
        <p:spPr>
          <a:xfrm>
            <a:off x="1064412" y="69269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如果正负极板 与</a:t>
            </a:r>
            <a:r>
              <a:rPr lang="en-US" altLang="zh-CN" sz="2400" dirty="0"/>
              <a:t>1000V</a:t>
            </a:r>
            <a:r>
              <a:rPr lang="zh-CN" altLang="en-US" sz="2400" dirty="0"/>
              <a:t>电源保持连接</a:t>
            </a:r>
            <a:r>
              <a:rPr lang="en-US" altLang="zh-CN" sz="2400" dirty="0"/>
              <a:t>》》》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53440" y="1161720"/>
              <a:ext cx="6669720" cy="49834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1152000"/>
                <a:ext cx="6683760" cy="50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9975960" y="221400"/>
              <a:ext cx="2127600" cy="53607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68040" y="214560"/>
                <a:ext cx="2139120" cy="53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1456C66-73D5-4C17-8F41-77BBDFA3E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5E11245-9BBC-4D77-BC87-FA1CEFE75D37}"/>
              </a:ext>
            </a:extLst>
          </p:cNvPr>
          <p:cNvSpPr txBox="1"/>
          <p:nvPr/>
        </p:nvSpPr>
        <p:spPr>
          <a:xfrm>
            <a:off x="1064412" y="692696"/>
            <a:ext cx="1028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如果电介质只有</a:t>
            </a:r>
            <a:r>
              <a:rPr lang="en-US" altLang="zh-CN" sz="2400" dirty="0"/>
              <a:t>d/2 </a:t>
            </a:r>
            <a:r>
              <a:rPr lang="zh-CN" altLang="en-US" sz="2400" dirty="0"/>
              <a:t>厚度呢？</a:t>
            </a:r>
            <a:endParaRPr lang="en-US" altLang="zh-CN" sz="2400" dirty="0"/>
          </a:p>
          <a:p>
            <a:r>
              <a:rPr lang="zh-CN" altLang="en-US" sz="2400" dirty="0"/>
              <a:t>正负极板 </a:t>
            </a:r>
            <a:r>
              <a:rPr lang="en-US" altLang="zh-CN" sz="2400" dirty="0"/>
              <a:t>a.</a:t>
            </a:r>
            <a:r>
              <a:rPr lang="zh-CN" altLang="en-US" sz="2400" dirty="0"/>
              <a:t> 与</a:t>
            </a:r>
            <a:r>
              <a:rPr lang="en-US" altLang="zh-CN" sz="2400" dirty="0"/>
              <a:t>1000V</a:t>
            </a:r>
            <a:r>
              <a:rPr lang="zh-CN" altLang="en-US" sz="2400" dirty="0"/>
              <a:t>电源保持连接 </a:t>
            </a:r>
            <a:r>
              <a:rPr lang="en-US" altLang="zh-CN" sz="2400" dirty="0"/>
              <a:t>|   b. </a:t>
            </a:r>
            <a:r>
              <a:rPr lang="zh-CN" altLang="en-US" sz="2400" dirty="0"/>
              <a:t>充电后断开，之后放入电介质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39840" y="477720"/>
              <a:ext cx="11814480" cy="56840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640" y="469800"/>
                <a:ext cx="11828880" cy="57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C3D5DDC-5F13-4E15-B80F-7A1018BE3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82107C1-9D8F-4E44-8E1D-6CCC01CA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-4762"/>
            <a:ext cx="70866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9696600" y="1244520"/>
              <a:ext cx="2300040" cy="702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9760" y="1237320"/>
                <a:ext cx="2313360" cy="7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5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7395B88-7241-445B-A158-68B8E7C59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C013DDD-C384-4DC3-AFE4-E2961D24A6D6}"/>
              </a:ext>
            </a:extLst>
          </p:cNvPr>
          <p:cNvSpPr txBox="1"/>
          <p:nvPr/>
        </p:nvSpPr>
        <p:spPr>
          <a:xfrm>
            <a:off x="1064412" y="692696"/>
            <a:ext cx="1028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如果电介质厚度为</a:t>
            </a:r>
            <a:r>
              <a:rPr lang="en-US" altLang="zh-CN" sz="2400" dirty="0"/>
              <a:t>d</a:t>
            </a:r>
            <a:r>
              <a:rPr lang="zh-CN" altLang="en-US" sz="2400" dirty="0"/>
              <a:t>，但只有左侧一半呢？</a:t>
            </a:r>
            <a:endParaRPr lang="en-US" altLang="zh-CN" sz="2400" dirty="0"/>
          </a:p>
          <a:p>
            <a:r>
              <a:rPr lang="zh-CN" altLang="en-US" sz="2400" dirty="0"/>
              <a:t>正负极板 </a:t>
            </a:r>
            <a:r>
              <a:rPr lang="en-US" altLang="zh-CN" sz="2400" dirty="0"/>
              <a:t>a.</a:t>
            </a:r>
            <a:r>
              <a:rPr lang="zh-CN" altLang="en-US" sz="2400" dirty="0"/>
              <a:t> 与</a:t>
            </a:r>
            <a:r>
              <a:rPr lang="en-US" altLang="zh-CN" sz="2400" dirty="0"/>
              <a:t>1000V</a:t>
            </a:r>
            <a:r>
              <a:rPr lang="zh-CN" altLang="en-US" sz="2400" dirty="0"/>
              <a:t>电源保持连接 </a:t>
            </a:r>
            <a:r>
              <a:rPr lang="en-US" altLang="zh-CN" sz="2400" dirty="0"/>
              <a:t>|   b. </a:t>
            </a:r>
            <a:r>
              <a:rPr lang="zh-CN" altLang="en-US" sz="2400" dirty="0"/>
              <a:t>充电后断开，之后放入电介质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CA90A8A-4067-4C2A-9A64-A623850071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525274"/>
            <a:ext cx="2294310" cy="19926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954800" y="1191240"/>
              <a:ext cx="9292320" cy="5632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9040" y="1182960"/>
                <a:ext cx="9301320" cy="56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0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10920" y="609120"/>
              <a:ext cx="11581560" cy="59410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000" y="601560"/>
                <a:ext cx="11598480" cy="59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05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EE1E7A8-BEC8-44B0-9612-6430C45FC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14A4CF4-F736-439C-A540-F96FB8D7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-4762"/>
            <a:ext cx="595389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3866400" y="2042280"/>
              <a:ext cx="5791680" cy="1818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1000" y="2035440"/>
                <a:ext cx="5805000" cy="18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xmlns="" id="{257CB68F-3BA6-4F63-B155-0C3F650C06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F8D8C-235B-4014-B7E8-3E1E65741F94}" type="slidenum">
              <a:rPr lang="en-US" altLang="zh-CN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xmlns="" id="{91D15121-E27E-48EE-8F36-93A56FA96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884238"/>
            <a:ext cx="5562600" cy="513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lg"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1">
                <a:solidFill>
                  <a:srgbClr val="1C1C1C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图中是由半径为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的长直圆柱导体和同轴的半径为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的薄导体圆筒组成，其间充以相对电容率为</a:t>
            </a:r>
            <a:r>
              <a:rPr lang="zh-CN" altLang="en-US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的电介质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设直导体和圆筒单位长度上的电荷分别为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- 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求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电介质中的电场强度、电位移和极化强度； 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电介质内外表面的极化电荷面密度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C89481BC-2705-4B2A-ADCF-4E89B674D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052513"/>
            <a:ext cx="2514600" cy="480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1" name="Oval 5">
            <a:extLst>
              <a:ext uri="{FF2B5EF4-FFF2-40B4-BE49-F238E27FC236}">
                <a16:creationId xmlns:a16="http://schemas.microsoft.com/office/drawing/2014/main" xmlns="" id="{867CFC98-EF28-4460-AA4E-932B966C5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557713"/>
            <a:ext cx="533400" cy="533400"/>
          </a:xfrm>
          <a:prstGeom prst="ellipse">
            <a:avLst/>
          </a:prstGeom>
          <a:gradFill rotWithShape="0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xmlns="" id="{1BB8730C-C9C6-4310-9D2E-D583DEA32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1664" y="4170363"/>
            <a:ext cx="1316037" cy="1270000"/>
          </a:xfrm>
          <a:custGeom>
            <a:avLst/>
            <a:gdLst>
              <a:gd name="G0" fmla="+- 964 0 0"/>
              <a:gd name="G1" fmla="+- 21600 0 964"/>
              <a:gd name="G2" fmla="+- 21600 0 96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64" y="10800"/>
                </a:moveTo>
                <a:cubicBezTo>
                  <a:pt x="964" y="16232"/>
                  <a:pt x="5368" y="20636"/>
                  <a:pt x="10800" y="20636"/>
                </a:cubicBezTo>
                <a:cubicBezTo>
                  <a:pt x="16232" y="20636"/>
                  <a:pt x="20636" y="16232"/>
                  <a:pt x="20636" y="10800"/>
                </a:cubicBezTo>
                <a:cubicBezTo>
                  <a:pt x="20636" y="5368"/>
                  <a:pt x="16232" y="964"/>
                  <a:pt x="10800" y="964"/>
                </a:cubicBezTo>
                <a:cubicBezTo>
                  <a:pt x="5368" y="964"/>
                  <a:pt x="964" y="5368"/>
                  <a:pt x="964" y="10800"/>
                </a:cubicBezTo>
                <a:close/>
              </a:path>
            </a:pathLst>
          </a:custGeom>
          <a:solidFill>
            <a:srgbClr val="C0C0C0"/>
          </a:solidFill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xmlns="" id="{253FCCD9-A13C-4463-8555-D30A2308CC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78889" y="4805363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xmlns="" id="{ACC749F6-59D1-487D-A0D0-D92A5C051D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4400" y="4786313"/>
            <a:ext cx="381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4345" name="Object 9">
            <a:extLst>
              <a:ext uri="{FF2B5EF4-FFF2-40B4-BE49-F238E27FC236}">
                <a16:creationId xmlns:a16="http://schemas.microsoft.com/office/drawing/2014/main" xmlns="" id="{74DB8500-DA9E-4BB8-A6C2-ADD7DFF636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67801" y="4557713"/>
          <a:ext cx="4556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14345" name="Object 9">
                        <a:extLst>
                          <a:ext uri="{FF2B5EF4-FFF2-40B4-BE49-F238E27FC236}">
                            <a16:creationId xmlns:a16="http://schemas.microsoft.com/office/drawing/2014/main" xmlns="" id="{74DB8500-DA9E-4BB8-A6C2-ADD7DFF636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1" y="4557713"/>
                        <a:ext cx="4556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>
            <a:extLst>
              <a:ext uri="{FF2B5EF4-FFF2-40B4-BE49-F238E27FC236}">
                <a16:creationId xmlns:a16="http://schemas.microsoft.com/office/drawing/2014/main" xmlns="" id="{DEA82973-90DE-4BFA-AC45-5BCBD498D3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4633914"/>
          <a:ext cx="48895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xmlns="" id="{DEA82973-90DE-4BFA-AC45-5BCBD498D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633914"/>
                        <a:ext cx="48895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Line 11">
            <a:extLst>
              <a:ext uri="{FF2B5EF4-FFF2-40B4-BE49-F238E27FC236}">
                <a16:creationId xmlns:a16="http://schemas.microsoft.com/office/drawing/2014/main" xmlns="" id="{36766148-0D7B-4385-8483-5D4187C462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9601" y="2805113"/>
            <a:ext cx="4763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xmlns="" id="{EEDD7DF9-F36C-4744-B23E-99D24F68B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5000" y="3338513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xmlns="" id="{D9C9D1AA-D642-4DDF-BFD8-BEAF907A69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3490913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1" name="AutoShape 15">
            <a:extLst>
              <a:ext uri="{FF2B5EF4-FFF2-40B4-BE49-F238E27FC236}">
                <a16:creationId xmlns:a16="http://schemas.microsoft.com/office/drawing/2014/main" xmlns="" id="{64B51DD9-5F95-42A8-A8E3-FA595A831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1433513"/>
            <a:ext cx="1295400" cy="2209800"/>
          </a:xfrm>
          <a:prstGeom prst="can">
            <a:avLst>
              <a:gd name="adj" fmla="val 39685"/>
            </a:avLst>
          </a:prstGeom>
          <a:gradFill rotWithShape="0">
            <a:gsLst>
              <a:gs pos="0">
                <a:srgbClr val="DDDDDD">
                  <a:gamma/>
                  <a:shade val="46275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3" name="AutoShape 17">
            <a:extLst>
              <a:ext uri="{FF2B5EF4-FFF2-40B4-BE49-F238E27FC236}">
                <a16:creationId xmlns:a16="http://schemas.microsoft.com/office/drawing/2014/main" xmlns="" id="{245466FD-7786-4B53-8CF9-6C472847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1" y="1585913"/>
            <a:ext cx="574675" cy="381000"/>
          </a:xfrm>
          <a:prstGeom prst="can">
            <a:avLst>
              <a:gd name="adj" fmla="val 50000"/>
            </a:avLst>
          </a:prstGeom>
          <a:gradFill rotWithShape="0">
            <a:gsLst>
              <a:gs pos="0">
                <a:srgbClr val="DDDDDD">
                  <a:gamma/>
                  <a:shade val="46275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4" name="Line 18">
            <a:extLst>
              <a:ext uri="{FF2B5EF4-FFF2-40B4-BE49-F238E27FC236}">
                <a16:creationId xmlns:a16="http://schemas.microsoft.com/office/drawing/2014/main" xmlns="" id="{71009D94-00A2-4071-B2DD-273F0EA1CD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3643313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4355" name="Object 19">
            <a:extLst>
              <a:ext uri="{FF2B5EF4-FFF2-40B4-BE49-F238E27FC236}">
                <a16:creationId xmlns:a16="http://schemas.microsoft.com/office/drawing/2014/main" xmlns="" id="{29036465-3376-4BE2-9F6E-5F624BE7C8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0" y="1509714"/>
          <a:ext cx="3048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Equation" r:id="rId7" imgW="139680" imgH="139680" progId="Equation.3">
                  <p:embed/>
                </p:oleObj>
              </mc:Choice>
              <mc:Fallback>
                <p:oleObj name="Equation" r:id="rId7" imgW="139680" imgH="139680" progId="Equation.3">
                  <p:embed/>
                  <p:pic>
                    <p:nvPicPr>
                      <p:cNvPr id="14355" name="Object 19">
                        <a:extLst>
                          <a:ext uri="{FF2B5EF4-FFF2-40B4-BE49-F238E27FC236}">
                            <a16:creationId xmlns:a16="http://schemas.microsoft.com/office/drawing/2014/main" xmlns="" id="{29036465-3376-4BE2-9F6E-5F624BE7C8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0" y="1509714"/>
                        <a:ext cx="3048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" name="Object 20">
            <a:extLst>
              <a:ext uri="{FF2B5EF4-FFF2-40B4-BE49-F238E27FC236}">
                <a16:creationId xmlns:a16="http://schemas.microsoft.com/office/drawing/2014/main" xmlns="" id="{F4C748D5-D6E4-4313-BFE6-F59D6C201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96400" y="1357314"/>
          <a:ext cx="304800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Equation" r:id="rId9" imgW="139680" imgH="75960" progId="Equation.3">
                  <p:embed/>
                </p:oleObj>
              </mc:Choice>
              <mc:Fallback>
                <p:oleObj name="Equation" r:id="rId9" imgW="139680" imgH="75960" progId="Equation.3">
                  <p:embed/>
                  <p:pic>
                    <p:nvPicPr>
                      <p:cNvPr id="14356" name="Object 20">
                        <a:extLst>
                          <a:ext uri="{FF2B5EF4-FFF2-40B4-BE49-F238E27FC236}">
                            <a16:creationId xmlns:a16="http://schemas.microsoft.com/office/drawing/2014/main" xmlns="" id="{F4C748D5-D6E4-4313-BFE6-F59D6C2018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0" y="1357314"/>
                        <a:ext cx="304800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8" name="AutoShape 22">
            <a:extLst>
              <a:ext uri="{FF2B5EF4-FFF2-40B4-BE49-F238E27FC236}">
                <a16:creationId xmlns:a16="http://schemas.microsoft.com/office/drawing/2014/main" xmlns="" id="{594F976C-75E8-4AEF-8465-45103F219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1433513"/>
            <a:ext cx="1295400" cy="533400"/>
          </a:xfrm>
          <a:custGeom>
            <a:avLst/>
            <a:gdLst>
              <a:gd name="G0" fmla="+- 1562 0 0"/>
              <a:gd name="G1" fmla="+- 21600 0 1562"/>
              <a:gd name="G2" fmla="+- 21600 0 1562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2" y="10800"/>
                </a:moveTo>
                <a:cubicBezTo>
                  <a:pt x="1562" y="15902"/>
                  <a:pt x="5698" y="20038"/>
                  <a:pt x="10800" y="20038"/>
                </a:cubicBezTo>
                <a:cubicBezTo>
                  <a:pt x="15902" y="20038"/>
                  <a:pt x="20038" y="15902"/>
                  <a:pt x="20038" y="10800"/>
                </a:cubicBezTo>
                <a:cubicBezTo>
                  <a:pt x="20038" y="5698"/>
                  <a:pt x="15902" y="1562"/>
                  <a:pt x="10800" y="1562"/>
                </a:cubicBezTo>
                <a:cubicBezTo>
                  <a:pt x="5698" y="1562"/>
                  <a:pt x="1562" y="5698"/>
                  <a:pt x="1562" y="10800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9AFD48E-66DB-491E-9408-A549B54F5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27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75640" y="539640"/>
              <a:ext cx="11234160" cy="6290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720" y="533880"/>
                <a:ext cx="11248560" cy="63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2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xmlns="" id="{F0E71C13-52EC-46C6-99FD-97F8F749AC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FD266-F4BA-483D-9813-8CFBBF247DB4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xmlns="" id="{F03645DB-9B8E-40A5-9D4C-ED9253020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8463" y="1006475"/>
          <a:ext cx="21590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8" name="Equation" r:id="rId3" imgW="787320" imgH="291960" progId="Equation.3">
                  <p:embed/>
                </p:oleObj>
              </mc:Choice>
              <mc:Fallback>
                <p:oleObj name="Equation" r:id="rId3" imgW="787320" imgH="291960" progId="Equation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xmlns="" id="{F03645DB-9B8E-40A5-9D4C-ED92530207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463" y="1006475"/>
                        <a:ext cx="21590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Text Box 3">
            <a:extLst>
              <a:ext uri="{FF2B5EF4-FFF2-40B4-BE49-F238E27FC236}">
                <a16:creationId xmlns:a16="http://schemas.microsoft.com/office/drawing/2014/main" xmlns="" id="{8C16BA15-2F6F-4F79-A7FA-4FF1D9759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990600"/>
            <a:ext cx="175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 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)</a:t>
            </a: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xmlns="" id="{1EA0C9A0-F511-40B6-8D5F-F593ECD2F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0476" y="2057401"/>
          <a:ext cx="1990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9" name="Equation" r:id="rId5" imgW="761760" imgH="177480" progId="Equation.3">
                  <p:embed/>
                </p:oleObj>
              </mc:Choice>
              <mc:Fallback>
                <p:oleObj name="Equation" r:id="rId5" imgW="761760" imgH="177480" progId="Equation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xmlns="" id="{1EA0C9A0-F511-40B6-8D5F-F593ECD2F1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6" y="2057401"/>
                        <a:ext cx="19907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xmlns="" id="{AB54FE55-F83A-4C47-AED4-1020D4FC6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1" y="1828800"/>
          <a:ext cx="16414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0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xmlns="" id="{AB54FE55-F83A-4C47-AED4-1020D4FC6E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1" y="1828800"/>
                        <a:ext cx="164147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xmlns="" id="{4BB8B30B-ECEE-4789-BD2A-B11EC09A9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1" y="2971801"/>
          <a:ext cx="303847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1" name="Equation" r:id="rId9" imgW="1218960" imgH="431640" progId="Equation.3">
                  <p:embed/>
                </p:oleObj>
              </mc:Choice>
              <mc:Fallback>
                <p:oleObj name="Equation" r:id="rId9" imgW="1218960" imgH="431640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xmlns="" id="{4BB8B30B-ECEE-4789-BD2A-B11EC09A98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1" y="2971801"/>
                        <a:ext cx="303847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7">
            <a:extLst>
              <a:ext uri="{FF2B5EF4-FFF2-40B4-BE49-F238E27FC236}">
                <a16:creationId xmlns:a16="http://schemas.microsoft.com/office/drawing/2014/main" xmlns="" id="{CB7F2050-C848-4DED-A787-5965D3D041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4191001"/>
          <a:ext cx="20574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Equation" r:id="rId11" imgW="825480" imgH="215640" progId="Equation.3">
                  <p:embed/>
                </p:oleObj>
              </mc:Choice>
              <mc:Fallback>
                <p:oleObj name="Equation" r:id="rId11" imgW="825480" imgH="215640" progId="Equation.3">
                  <p:embed/>
                  <p:pic>
                    <p:nvPicPr>
                      <p:cNvPr id="15367" name="Object 7">
                        <a:extLst>
                          <a:ext uri="{FF2B5EF4-FFF2-40B4-BE49-F238E27FC236}">
                            <a16:creationId xmlns:a16="http://schemas.microsoft.com/office/drawing/2014/main" xmlns="" id="{CB7F2050-C848-4DED-A787-5965D3D04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91001"/>
                        <a:ext cx="20574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xmlns="" id="{43731C7C-46C1-498C-9206-D5EFE085AC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1" y="4953000"/>
          <a:ext cx="406241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Equation" r:id="rId13" imgW="1625400" imgH="431640" progId="Equation.3">
                  <p:embed/>
                </p:oleObj>
              </mc:Choice>
              <mc:Fallback>
                <p:oleObj name="Equation" r:id="rId13" imgW="1625400" imgH="431640" progId="Equation.3">
                  <p:embed/>
                  <p:pic>
                    <p:nvPicPr>
                      <p:cNvPr id="15368" name="Object 8">
                        <a:extLst>
                          <a:ext uri="{FF2B5EF4-FFF2-40B4-BE49-F238E27FC236}">
                            <a16:creationId xmlns:a16="http://schemas.microsoft.com/office/drawing/2014/main" xmlns="" id="{43731C7C-46C1-498C-9206-D5EFE085AC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4953000"/>
                        <a:ext cx="4062413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1" name="Rectangle 31">
            <a:extLst>
              <a:ext uri="{FF2B5EF4-FFF2-40B4-BE49-F238E27FC236}">
                <a16:creationId xmlns:a16="http://schemas.microsoft.com/office/drawing/2014/main" xmlns="" id="{FEDD5868-A19F-4F2C-B9F6-1134E3CA1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052513"/>
            <a:ext cx="2514600" cy="480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392" name="Oval 32">
            <a:extLst>
              <a:ext uri="{FF2B5EF4-FFF2-40B4-BE49-F238E27FC236}">
                <a16:creationId xmlns:a16="http://schemas.microsoft.com/office/drawing/2014/main" xmlns="" id="{5B31C79E-B2AE-413F-9BE0-5F141F4E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557713"/>
            <a:ext cx="533400" cy="533400"/>
          </a:xfrm>
          <a:prstGeom prst="ellipse">
            <a:avLst/>
          </a:prstGeom>
          <a:gradFill rotWithShape="0">
            <a:gsLst>
              <a:gs pos="0">
                <a:srgbClr val="C0C0C0">
                  <a:gamma/>
                  <a:shade val="46275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393" name="AutoShape 33">
            <a:extLst>
              <a:ext uri="{FF2B5EF4-FFF2-40B4-BE49-F238E27FC236}">
                <a16:creationId xmlns:a16="http://schemas.microsoft.com/office/drawing/2014/main" xmlns="" id="{7B343014-711C-493F-8CD5-FC8083646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1664" y="4170363"/>
            <a:ext cx="1316037" cy="1270000"/>
          </a:xfrm>
          <a:custGeom>
            <a:avLst/>
            <a:gdLst>
              <a:gd name="G0" fmla="+- 964 0 0"/>
              <a:gd name="G1" fmla="+- 21600 0 964"/>
              <a:gd name="G2" fmla="+- 21600 0 96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64" y="10800"/>
                </a:moveTo>
                <a:cubicBezTo>
                  <a:pt x="964" y="16232"/>
                  <a:pt x="5368" y="20636"/>
                  <a:pt x="10800" y="20636"/>
                </a:cubicBezTo>
                <a:cubicBezTo>
                  <a:pt x="16232" y="20636"/>
                  <a:pt x="20636" y="16232"/>
                  <a:pt x="20636" y="10800"/>
                </a:cubicBezTo>
                <a:cubicBezTo>
                  <a:pt x="20636" y="5368"/>
                  <a:pt x="16232" y="964"/>
                  <a:pt x="10800" y="964"/>
                </a:cubicBezTo>
                <a:cubicBezTo>
                  <a:pt x="5368" y="964"/>
                  <a:pt x="964" y="5368"/>
                  <a:pt x="964" y="10800"/>
                </a:cubicBezTo>
                <a:close/>
              </a:path>
            </a:pathLst>
          </a:custGeom>
          <a:solidFill>
            <a:srgbClr val="C0C0C0"/>
          </a:solidFill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394" name="Line 34">
            <a:extLst>
              <a:ext uri="{FF2B5EF4-FFF2-40B4-BE49-F238E27FC236}">
                <a16:creationId xmlns:a16="http://schemas.microsoft.com/office/drawing/2014/main" xmlns="" id="{9ED8015A-C605-45FF-8A21-8B47FA582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78889" y="4805363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395" name="Line 35">
            <a:extLst>
              <a:ext uri="{FF2B5EF4-FFF2-40B4-BE49-F238E27FC236}">
                <a16:creationId xmlns:a16="http://schemas.microsoft.com/office/drawing/2014/main" xmlns="" id="{FC766B07-8766-43B9-B0B7-119344004E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4400" y="4786313"/>
            <a:ext cx="381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5396" name="Object 36">
            <a:extLst>
              <a:ext uri="{FF2B5EF4-FFF2-40B4-BE49-F238E27FC236}">
                <a16:creationId xmlns:a16="http://schemas.microsoft.com/office/drawing/2014/main" xmlns="" id="{86D1D3F4-0758-423D-BFA5-9890E77908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67801" y="4557713"/>
          <a:ext cx="4556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15" imgW="177480" imgH="215640" progId="Equation.3">
                  <p:embed/>
                </p:oleObj>
              </mc:Choice>
              <mc:Fallback>
                <p:oleObj name="Equation" r:id="rId15" imgW="177480" imgH="215640" progId="Equation.3">
                  <p:embed/>
                  <p:pic>
                    <p:nvPicPr>
                      <p:cNvPr id="15396" name="Object 36">
                        <a:extLst>
                          <a:ext uri="{FF2B5EF4-FFF2-40B4-BE49-F238E27FC236}">
                            <a16:creationId xmlns:a16="http://schemas.microsoft.com/office/drawing/2014/main" xmlns="" id="{86D1D3F4-0758-423D-BFA5-9890E77908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1" y="4557713"/>
                        <a:ext cx="4556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7" name="Object 37">
            <a:extLst>
              <a:ext uri="{FF2B5EF4-FFF2-40B4-BE49-F238E27FC236}">
                <a16:creationId xmlns:a16="http://schemas.microsoft.com/office/drawing/2014/main" xmlns="" id="{2E1946FD-7548-4935-ACB7-124E7DC30A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4633914"/>
          <a:ext cx="48895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5" name="Equation" r:id="rId17" imgW="190440" imgH="215640" progId="Equation.3">
                  <p:embed/>
                </p:oleObj>
              </mc:Choice>
              <mc:Fallback>
                <p:oleObj name="Equation" r:id="rId17" imgW="190440" imgH="215640" progId="Equation.3">
                  <p:embed/>
                  <p:pic>
                    <p:nvPicPr>
                      <p:cNvPr id="15397" name="Object 37">
                        <a:extLst>
                          <a:ext uri="{FF2B5EF4-FFF2-40B4-BE49-F238E27FC236}">
                            <a16:creationId xmlns:a16="http://schemas.microsoft.com/office/drawing/2014/main" xmlns="" id="{2E1946FD-7548-4935-ACB7-124E7DC30A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633914"/>
                        <a:ext cx="48895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8" name="Line 38">
            <a:extLst>
              <a:ext uri="{FF2B5EF4-FFF2-40B4-BE49-F238E27FC236}">
                <a16:creationId xmlns:a16="http://schemas.microsoft.com/office/drawing/2014/main" xmlns="" id="{39EEA68D-EED3-43DF-A8D2-D2DA9DEE56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9601" y="2805113"/>
            <a:ext cx="4763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399" name="Line 39">
            <a:extLst>
              <a:ext uri="{FF2B5EF4-FFF2-40B4-BE49-F238E27FC236}">
                <a16:creationId xmlns:a16="http://schemas.microsoft.com/office/drawing/2014/main" xmlns="" id="{7DE73C2A-2286-4F7A-B76F-4541058E89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5000" y="3338513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400" name="Line 40">
            <a:extLst>
              <a:ext uri="{FF2B5EF4-FFF2-40B4-BE49-F238E27FC236}">
                <a16:creationId xmlns:a16="http://schemas.microsoft.com/office/drawing/2014/main" xmlns="" id="{7166E04B-CC39-4AEE-A3B1-791E2C2091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3490913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401" name="AutoShape 41">
            <a:extLst>
              <a:ext uri="{FF2B5EF4-FFF2-40B4-BE49-F238E27FC236}">
                <a16:creationId xmlns:a16="http://schemas.microsoft.com/office/drawing/2014/main" xmlns="" id="{37003501-C4EF-4CF9-BEBE-52C2AB229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1433513"/>
            <a:ext cx="1295400" cy="2209800"/>
          </a:xfrm>
          <a:prstGeom prst="can">
            <a:avLst>
              <a:gd name="adj" fmla="val 39685"/>
            </a:avLst>
          </a:prstGeom>
          <a:gradFill rotWithShape="0">
            <a:gsLst>
              <a:gs pos="0">
                <a:srgbClr val="DDDDDD">
                  <a:gamma/>
                  <a:shade val="46275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402" name="AutoShape 42">
            <a:extLst>
              <a:ext uri="{FF2B5EF4-FFF2-40B4-BE49-F238E27FC236}">
                <a16:creationId xmlns:a16="http://schemas.microsoft.com/office/drawing/2014/main" xmlns="" id="{8F0C440B-9C20-4D5F-B6D7-3965A1F9E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1" y="1585913"/>
            <a:ext cx="574675" cy="381000"/>
          </a:xfrm>
          <a:prstGeom prst="can">
            <a:avLst>
              <a:gd name="adj" fmla="val 50000"/>
            </a:avLst>
          </a:prstGeom>
          <a:gradFill rotWithShape="0">
            <a:gsLst>
              <a:gs pos="0">
                <a:srgbClr val="DDDDDD">
                  <a:gamma/>
                  <a:shade val="46275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403" name="Line 43">
            <a:extLst>
              <a:ext uri="{FF2B5EF4-FFF2-40B4-BE49-F238E27FC236}">
                <a16:creationId xmlns:a16="http://schemas.microsoft.com/office/drawing/2014/main" xmlns="" id="{98E6755E-EE1F-4361-BE12-F28770BFF0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3643313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5404" name="Object 44">
            <a:extLst>
              <a:ext uri="{FF2B5EF4-FFF2-40B4-BE49-F238E27FC236}">
                <a16:creationId xmlns:a16="http://schemas.microsoft.com/office/drawing/2014/main" xmlns="" id="{D107FFBF-98C8-407D-AFC4-9E43DC07A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0" y="1509714"/>
          <a:ext cx="3048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6" name="Equation" r:id="rId19" imgW="139680" imgH="139680" progId="Equation.3">
                  <p:embed/>
                </p:oleObj>
              </mc:Choice>
              <mc:Fallback>
                <p:oleObj name="Equation" r:id="rId19" imgW="139680" imgH="139680" progId="Equation.3">
                  <p:embed/>
                  <p:pic>
                    <p:nvPicPr>
                      <p:cNvPr id="15404" name="Object 44">
                        <a:extLst>
                          <a:ext uri="{FF2B5EF4-FFF2-40B4-BE49-F238E27FC236}">
                            <a16:creationId xmlns:a16="http://schemas.microsoft.com/office/drawing/2014/main" xmlns="" id="{D107FFBF-98C8-407D-AFC4-9E43DC07A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0" y="1509714"/>
                        <a:ext cx="3048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5" name="Object 45">
            <a:extLst>
              <a:ext uri="{FF2B5EF4-FFF2-40B4-BE49-F238E27FC236}">
                <a16:creationId xmlns:a16="http://schemas.microsoft.com/office/drawing/2014/main" xmlns="" id="{CE3384B7-EA0A-4F1A-9862-6049C56C7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96400" y="1357314"/>
          <a:ext cx="304800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7" name="Equation" r:id="rId21" imgW="139680" imgH="75960" progId="Equation.3">
                  <p:embed/>
                </p:oleObj>
              </mc:Choice>
              <mc:Fallback>
                <p:oleObj name="Equation" r:id="rId21" imgW="139680" imgH="75960" progId="Equation.3">
                  <p:embed/>
                  <p:pic>
                    <p:nvPicPr>
                      <p:cNvPr id="15405" name="Object 45">
                        <a:extLst>
                          <a:ext uri="{FF2B5EF4-FFF2-40B4-BE49-F238E27FC236}">
                            <a16:creationId xmlns:a16="http://schemas.microsoft.com/office/drawing/2014/main" xmlns="" id="{CE3384B7-EA0A-4F1A-9862-6049C56C73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0" y="1357314"/>
                        <a:ext cx="304800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6" name="AutoShape 46">
            <a:extLst>
              <a:ext uri="{FF2B5EF4-FFF2-40B4-BE49-F238E27FC236}">
                <a16:creationId xmlns:a16="http://schemas.microsoft.com/office/drawing/2014/main" xmlns="" id="{6E36F4EC-ED15-4AE6-A6D6-8A62F5CE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1433513"/>
            <a:ext cx="1295400" cy="533400"/>
          </a:xfrm>
          <a:custGeom>
            <a:avLst/>
            <a:gdLst>
              <a:gd name="G0" fmla="+- 1562 0 0"/>
              <a:gd name="G1" fmla="+- 21600 0 1562"/>
              <a:gd name="G2" fmla="+- 21600 0 1562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2" y="10800"/>
                </a:moveTo>
                <a:cubicBezTo>
                  <a:pt x="1562" y="15902"/>
                  <a:pt x="5698" y="20038"/>
                  <a:pt x="10800" y="20038"/>
                </a:cubicBezTo>
                <a:cubicBezTo>
                  <a:pt x="15902" y="20038"/>
                  <a:pt x="20038" y="15902"/>
                  <a:pt x="20038" y="10800"/>
                </a:cubicBezTo>
                <a:cubicBezTo>
                  <a:pt x="20038" y="5698"/>
                  <a:pt x="15902" y="1562"/>
                  <a:pt x="10800" y="1562"/>
                </a:cubicBezTo>
                <a:cubicBezTo>
                  <a:pt x="5698" y="1562"/>
                  <a:pt x="1562" y="5698"/>
                  <a:pt x="1562" y="10800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5419" name="Group 59">
            <a:extLst>
              <a:ext uri="{FF2B5EF4-FFF2-40B4-BE49-F238E27FC236}">
                <a16:creationId xmlns:a16="http://schemas.microsoft.com/office/drawing/2014/main" xmlns="" id="{45320BA1-3447-41FB-BCD8-A27A477B15E6}"/>
              </a:ext>
            </a:extLst>
          </p:cNvPr>
          <p:cNvGrpSpPr>
            <a:grpSpLocks/>
          </p:cNvGrpSpPr>
          <p:nvPr/>
        </p:nvGrpSpPr>
        <p:grpSpPr bwMode="auto">
          <a:xfrm>
            <a:off x="8216900" y="4176713"/>
            <a:ext cx="1316038" cy="1270000"/>
            <a:chOff x="5568" y="2736"/>
            <a:chExt cx="829" cy="800"/>
          </a:xfrm>
        </p:grpSpPr>
        <p:sp>
          <p:nvSpPr>
            <p:cNvPr id="15418" name="Oval 58">
              <a:extLst>
                <a:ext uri="{FF2B5EF4-FFF2-40B4-BE49-F238E27FC236}">
                  <a16:creationId xmlns:a16="http://schemas.microsoft.com/office/drawing/2014/main" xmlns="" id="{BA70560A-B757-45B9-8B43-F5E6527B0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2736"/>
              <a:ext cx="816" cy="7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08" name="Oval 48">
              <a:extLst>
                <a:ext uri="{FF2B5EF4-FFF2-40B4-BE49-F238E27FC236}">
                  <a16:creationId xmlns:a16="http://schemas.microsoft.com/office/drawing/2014/main" xmlns="" id="{D7B1E8A1-1BFE-4095-945E-AB32B819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3" y="2980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C0C0C0">
                    <a:gamma/>
                    <a:shade val="46275"/>
                    <a:invGamma/>
                  </a:srgbClr>
                </a:gs>
                <a:gs pos="50000">
                  <a:srgbClr val="C0C0C0"/>
                </a:gs>
                <a:gs pos="100000">
                  <a:srgbClr val="C0C0C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09" name="AutoShape 49">
              <a:extLst>
                <a:ext uri="{FF2B5EF4-FFF2-40B4-BE49-F238E27FC236}">
                  <a16:creationId xmlns:a16="http://schemas.microsoft.com/office/drawing/2014/main" xmlns="" id="{30E2BDC1-AD63-4A5D-BA7E-2EA43A3CD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2736"/>
              <a:ext cx="829" cy="800"/>
            </a:xfrm>
            <a:custGeom>
              <a:avLst/>
              <a:gdLst>
                <a:gd name="G0" fmla="+- 964 0 0"/>
                <a:gd name="G1" fmla="+- 21600 0 964"/>
                <a:gd name="G2" fmla="+- 21600 0 96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964" y="10800"/>
                  </a:moveTo>
                  <a:cubicBezTo>
                    <a:pt x="964" y="16232"/>
                    <a:pt x="5368" y="20636"/>
                    <a:pt x="10800" y="20636"/>
                  </a:cubicBezTo>
                  <a:cubicBezTo>
                    <a:pt x="16232" y="20636"/>
                    <a:pt x="20636" y="16232"/>
                    <a:pt x="20636" y="10800"/>
                  </a:cubicBezTo>
                  <a:cubicBezTo>
                    <a:pt x="20636" y="5368"/>
                    <a:pt x="16232" y="964"/>
                    <a:pt x="10800" y="964"/>
                  </a:cubicBezTo>
                  <a:cubicBezTo>
                    <a:pt x="5368" y="964"/>
                    <a:pt x="964" y="5368"/>
                    <a:pt x="964" y="10800"/>
                  </a:cubicBezTo>
                  <a:close/>
                </a:path>
              </a:pathLst>
            </a:custGeom>
            <a:solidFill>
              <a:srgbClr val="C0C0C0"/>
            </a:solidFill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10" name="Line 50">
              <a:extLst>
                <a:ext uri="{FF2B5EF4-FFF2-40B4-BE49-F238E27FC236}">
                  <a16:creationId xmlns:a16="http://schemas.microsoft.com/office/drawing/2014/main" xmlns="" id="{7BB6B300-0A95-4C99-9543-C10E8D5E8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82" y="3136"/>
              <a:ext cx="16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11" name="Line 51">
              <a:extLst>
                <a:ext uri="{FF2B5EF4-FFF2-40B4-BE49-F238E27FC236}">
                  <a16:creationId xmlns:a16="http://schemas.microsoft.com/office/drawing/2014/main" xmlns="" id="{FA50643B-6DEF-4FFB-B6FF-E304C8125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5" y="312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5414" name="Group 54">
              <a:extLst>
                <a:ext uri="{FF2B5EF4-FFF2-40B4-BE49-F238E27FC236}">
                  <a16:creationId xmlns:a16="http://schemas.microsoft.com/office/drawing/2014/main" xmlns="" id="{D50D4FBA-2FD4-4969-BF28-242E4E2D9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7" y="2780"/>
              <a:ext cx="528" cy="628"/>
              <a:chOff x="4368" y="2728"/>
              <a:chExt cx="528" cy="628"/>
            </a:xfrm>
          </p:grpSpPr>
          <p:sp>
            <p:nvSpPr>
              <p:cNvPr id="15415" name="Oval 55">
                <a:extLst>
                  <a:ext uri="{FF2B5EF4-FFF2-40B4-BE49-F238E27FC236}">
                    <a16:creationId xmlns:a16="http://schemas.microsoft.com/office/drawing/2014/main" xmlns="" id="{005CBA41-9EB8-42CC-A822-FE6DCA2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828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333399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6" name="Line 56">
                <a:extLst>
                  <a:ext uri="{FF2B5EF4-FFF2-40B4-BE49-F238E27FC236}">
                    <a16:creationId xmlns:a16="http://schemas.microsoft.com/office/drawing/2014/main" xmlns="" id="{EFA1C8B5-EF33-468F-88AD-31A7EDE45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08" y="2940"/>
                <a:ext cx="240" cy="148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7" name="Text Box 57">
                <a:extLst>
                  <a:ext uri="{FF2B5EF4-FFF2-40B4-BE49-F238E27FC236}">
                    <a16:creationId xmlns:a16="http://schemas.microsoft.com/office/drawing/2014/main" xmlns="" id="{0C7B0841-6A7E-4661-A5C3-4CC37105E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7" y="272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lg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333399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>
            <a:extLst>
              <a:ext uri="{FF2B5EF4-FFF2-40B4-BE49-F238E27FC236}">
                <a16:creationId xmlns:a16="http://schemas.microsoft.com/office/drawing/2014/main" xmlns="" id="{1D97EAD3-1358-4543-B6DE-28217790A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57AB6-7B99-4C1C-B0D4-1517EE29ECBA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16446" name="Group 62">
            <a:extLst>
              <a:ext uri="{FF2B5EF4-FFF2-40B4-BE49-F238E27FC236}">
                <a16:creationId xmlns:a16="http://schemas.microsoft.com/office/drawing/2014/main" xmlns="" id="{E1957EAD-973B-4636-B242-209A6B35D1A4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884364"/>
            <a:ext cx="4343400" cy="2078037"/>
            <a:chOff x="432" y="1187"/>
            <a:chExt cx="2736" cy="1309"/>
          </a:xfrm>
        </p:grpSpPr>
        <p:graphicFrame>
          <p:nvGraphicFramePr>
            <p:cNvPr id="16392" name="Object 8">
              <a:extLst>
                <a:ext uri="{FF2B5EF4-FFF2-40B4-BE49-F238E27FC236}">
                  <a16:creationId xmlns:a16="http://schemas.microsoft.com/office/drawing/2014/main" xmlns="" id="{DB745F58-7CE5-4745-9166-0F1F52F22C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5" y="1807"/>
            <a:ext cx="1555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4" name="Equation" r:id="rId3" imgW="977760" imgH="431640" progId="Equation.3">
                    <p:embed/>
                  </p:oleObj>
                </mc:Choice>
                <mc:Fallback>
                  <p:oleObj name="Equation" r:id="rId3" imgW="977760" imgH="431640" progId="Equation.3">
                    <p:embed/>
                    <p:pic>
                      <p:nvPicPr>
                        <p:cNvPr id="16392" name="Object 8">
                          <a:extLst>
                            <a:ext uri="{FF2B5EF4-FFF2-40B4-BE49-F238E27FC236}">
                              <a16:creationId xmlns:a16="http://schemas.microsoft.com/office/drawing/2014/main" xmlns="" id="{DB745F58-7CE5-4745-9166-0F1F52F22C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" y="1807"/>
                          <a:ext cx="1555" cy="6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9">
              <a:extLst>
                <a:ext uri="{FF2B5EF4-FFF2-40B4-BE49-F238E27FC236}">
                  <a16:creationId xmlns:a16="http://schemas.microsoft.com/office/drawing/2014/main" xmlns="" id="{E3834E90-3C6B-4969-AF1E-BBB7A3616B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14" y="1941"/>
            <a:ext cx="854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5" name="Equation" r:id="rId5" imgW="533160" imgH="215640" progId="Equation.3">
                    <p:embed/>
                  </p:oleObj>
                </mc:Choice>
                <mc:Fallback>
                  <p:oleObj name="Equation" r:id="rId5" imgW="533160" imgH="215640" progId="Equation.3">
                    <p:embed/>
                    <p:pic>
                      <p:nvPicPr>
                        <p:cNvPr id="16393" name="Object 9">
                          <a:extLst>
                            <a:ext uri="{FF2B5EF4-FFF2-40B4-BE49-F238E27FC236}">
                              <a16:creationId xmlns:a16="http://schemas.microsoft.com/office/drawing/2014/main" xmlns="" id="{E3834E90-3C6B-4969-AF1E-BBB7A3616B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4" y="1941"/>
                          <a:ext cx="854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6">
              <a:extLst>
                <a:ext uri="{FF2B5EF4-FFF2-40B4-BE49-F238E27FC236}">
                  <a16:creationId xmlns:a16="http://schemas.microsoft.com/office/drawing/2014/main" xmlns="" id="{B6E2DC30-678B-4A0C-B5A3-9FCE687C31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8" y="1187"/>
            <a:ext cx="1523" cy="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6" name="Equation" r:id="rId7" imgW="952200" imgH="431640" progId="Equation.3">
                    <p:embed/>
                  </p:oleObj>
                </mc:Choice>
                <mc:Fallback>
                  <p:oleObj name="Equation" r:id="rId7" imgW="952200" imgH="431640" progId="Equation.3">
                    <p:embed/>
                    <p:pic>
                      <p:nvPicPr>
                        <p:cNvPr id="16390" name="Object 6">
                          <a:extLst>
                            <a:ext uri="{FF2B5EF4-FFF2-40B4-BE49-F238E27FC236}">
                              <a16:creationId xmlns:a16="http://schemas.microsoft.com/office/drawing/2014/main" xmlns="" id="{B6E2DC30-678B-4A0C-B5A3-9FCE687C31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8" y="1187"/>
                          <a:ext cx="1523" cy="7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7">
              <a:extLst>
                <a:ext uri="{FF2B5EF4-FFF2-40B4-BE49-F238E27FC236}">
                  <a16:creationId xmlns:a16="http://schemas.microsoft.com/office/drawing/2014/main" xmlns="" id="{6F01F9A1-0A1D-4F57-894E-166A40798C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7" y="1374"/>
            <a:ext cx="831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7" name="Equation" r:id="rId9" imgW="520560" imgH="215640" progId="Equation.3">
                    <p:embed/>
                  </p:oleObj>
                </mc:Choice>
                <mc:Fallback>
                  <p:oleObj name="Equation" r:id="rId9" imgW="520560" imgH="215640" progId="Equation.3">
                    <p:embed/>
                    <p:pic>
                      <p:nvPicPr>
                        <p:cNvPr id="16391" name="Object 7">
                          <a:extLst>
                            <a:ext uri="{FF2B5EF4-FFF2-40B4-BE49-F238E27FC236}">
                              <a16:creationId xmlns:a16="http://schemas.microsoft.com/office/drawing/2014/main" xmlns="" id="{6F01F9A1-0A1D-4F57-894E-166A40798C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7" y="1374"/>
                          <a:ext cx="831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4" name="AutoShape 10">
              <a:extLst>
                <a:ext uri="{FF2B5EF4-FFF2-40B4-BE49-F238E27FC236}">
                  <a16:creationId xmlns:a16="http://schemas.microsoft.com/office/drawing/2014/main" xmlns="" id="{50FAEC2B-A559-478D-9279-9815BBE7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1469"/>
              <a:ext cx="147" cy="643"/>
            </a:xfrm>
            <a:prstGeom prst="leftBrace">
              <a:avLst>
                <a:gd name="adj1" fmla="val 36451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448" name="Group 64">
            <a:extLst>
              <a:ext uri="{FF2B5EF4-FFF2-40B4-BE49-F238E27FC236}">
                <a16:creationId xmlns:a16="http://schemas.microsoft.com/office/drawing/2014/main" xmlns="" id="{3C268FE0-DA53-4652-8D68-8DF349E29BF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838201"/>
            <a:ext cx="2971800" cy="1101725"/>
            <a:chOff x="528" y="528"/>
            <a:chExt cx="1872" cy="694"/>
          </a:xfrm>
        </p:grpSpPr>
        <p:sp>
          <p:nvSpPr>
            <p:cNvPr id="16386" name="Text Box 2">
              <a:extLst>
                <a:ext uri="{FF2B5EF4-FFF2-40B4-BE49-F238E27FC236}">
                  <a16:creationId xmlns:a16="http://schemas.microsoft.com/office/drawing/2014/main" xmlns="" id="{3A912901-AF78-4B93-ABE5-1015E998D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643"/>
              <a:ext cx="8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(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)</a:t>
              </a:r>
              <a:endParaRPr lang="en-US" altLang="zh-CN" sz="32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16396" name="Object 12">
              <a:extLst>
                <a:ext uri="{FF2B5EF4-FFF2-40B4-BE49-F238E27FC236}">
                  <a16:creationId xmlns:a16="http://schemas.microsoft.com/office/drawing/2014/main" xmlns="" id="{4E34C735-3467-4516-B07B-4F2BFC7897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528"/>
            <a:ext cx="1344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8" name="Equation" r:id="rId11" imgW="838080" imgH="431640" progId="Equation.3">
                    <p:embed/>
                  </p:oleObj>
                </mc:Choice>
                <mc:Fallback>
                  <p:oleObj name="Equation" r:id="rId11" imgW="838080" imgH="431640" progId="Equation.3">
                    <p:embed/>
                    <p:pic>
                      <p:nvPicPr>
                        <p:cNvPr id="16396" name="Object 12">
                          <a:extLst>
                            <a:ext uri="{FF2B5EF4-FFF2-40B4-BE49-F238E27FC236}">
                              <a16:creationId xmlns:a16="http://schemas.microsoft.com/office/drawing/2014/main" xmlns="" id="{4E34C735-3467-4516-B07B-4F2BFC7897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528"/>
                          <a:ext cx="1344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52" name="Group 68">
            <a:extLst>
              <a:ext uri="{FF2B5EF4-FFF2-40B4-BE49-F238E27FC236}">
                <a16:creationId xmlns:a16="http://schemas.microsoft.com/office/drawing/2014/main" xmlns="" id="{46DD318C-3382-40AA-A58E-C9FD4A734E59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4021138"/>
            <a:ext cx="5457825" cy="2087562"/>
            <a:chOff x="432" y="2533"/>
            <a:chExt cx="3438" cy="1315"/>
          </a:xfrm>
        </p:grpSpPr>
        <p:graphicFrame>
          <p:nvGraphicFramePr>
            <p:cNvPr id="16453" name="Object 69">
              <a:extLst>
                <a:ext uri="{FF2B5EF4-FFF2-40B4-BE49-F238E27FC236}">
                  <a16:creationId xmlns:a16="http://schemas.microsoft.com/office/drawing/2014/main" xmlns="" id="{1CA6C11D-DA22-4712-B7E9-7031875E19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5" y="3168"/>
            <a:ext cx="2957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29" name="Equation" r:id="rId13" imgW="1752480" imgH="431640" progId="Equation.3">
                    <p:embed/>
                  </p:oleObj>
                </mc:Choice>
                <mc:Fallback>
                  <p:oleObj name="Equation" r:id="rId13" imgW="1752480" imgH="431640" progId="Equation.3">
                    <p:embed/>
                    <p:pic>
                      <p:nvPicPr>
                        <p:cNvPr id="16453" name="Object 69">
                          <a:extLst>
                            <a:ext uri="{FF2B5EF4-FFF2-40B4-BE49-F238E27FC236}">
                              <a16:creationId xmlns:a16="http://schemas.microsoft.com/office/drawing/2014/main" xmlns="" id="{1CA6C11D-DA22-4712-B7E9-7031875E19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" y="3168"/>
                          <a:ext cx="2957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54" name="Object 70">
              <a:extLst>
                <a:ext uri="{FF2B5EF4-FFF2-40B4-BE49-F238E27FC236}">
                  <a16:creationId xmlns:a16="http://schemas.microsoft.com/office/drawing/2014/main" xmlns="" id="{9D7C5C6E-AD94-492B-9F27-A44D8D8973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533"/>
            <a:ext cx="3294" cy="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30" name="Equation" r:id="rId15" imgW="1917360" imgH="431640" progId="Equation.3">
                    <p:embed/>
                  </p:oleObj>
                </mc:Choice>
                <mc:Fallback>
                  <p:oleObj name="Equation" r:id="rId15" imgW="1917360" imgH="431640" progId="Equation.3">
                    <p:embed/>
                    <p:pic>
                      <p:nvPicPr>
                        <p:cNvPr id="16454" name="Object 70">
                          <a:extLst>
                            <a:ext uri="{FF2B5EF4-FFF2-40B4-BE49-F238E27FC236}">
                              <a16:creationId xmlns:a16="http://schemas.microsoft.com/office/drawing/2014/main" xmlns="" id="{9D7C5C6E-AD94-492B-9F27-A44D8D8973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533"/>
                          <a:ext cx="3294" cy="6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55" name="AutoShape 71">
              <a:extLst>
                <a:ext uri="{FF2B5EF4-FFF2-40B4-BE49-F238E27FC236}">
                  <a16:creationId xmlns:a16="http://schemas.microsoft.com/office/drawing/2014/main" xmlns="" id="{8F2883D6-A701-45E1-8E6F-A559022B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2917"/>
              <a:ext cx="140" cy="550"/>
            </a:xfrm>
            <a:prstGeom prst="leftBrace">
              <a:avLst>
                <a:gd name="adj1" fmla="val 32738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486" name="Group 102">
            <a:extLst>
              <a:ext uri="{FF2B5EF4-FFF2-40B4-BE49-F238E27FC236}">
                <a16:creationId xmlns:a16="http://schemas.microsoft.com/office/drawing/2014/main" xmlns="" id="{DE7F95C3-E24D-48FB-A7F3-8775ABB622CE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052513"/>
            <a:ext cx="2514600" cy="4800600"/>
            <a:chOff x="3840" y="300"/>
            <a:chExt cx="1584" cy="3024"/>
          </a:xfrm>
        </p:grpSpPr>
        <p:grpSp>
          <p:nvGrpSpPr>
            <p:cNvPr id="16482" name="Group 98">
              <a:extLst>
                <a:ext uri="{FF2B5EF4-FFF2-40B4-BE49-F238E27FC236}">
                  <a16:creationId xmlns:a16="http://schemas.microsoft.com/office/drawing/2014/main" xmlns="" id="{B3D98857-2EA2-4735-AF61-4DD57E753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300"/>
              <a:ext cx="1584" cy="3024"/>
              <a:chOff x="3840" y="720"/>
              <a:chExt cx="1584" cy="3024"/>
            </a:xfrm>
          </p:grpSpPr>
          <p:sp>
            <p:nvSpPr>
              <p:cNvPr id="16456" name="Rectangle 72">
                <a:extLst>
                  <a:ext uri="{FF2B5EF4-FFF2-40B4-BE49-F238E27FC236}">
                    <a16:creationId xmlns:a16="http://schemas.microsoft.com/office/drawing/2014/main" xmlns="" id="{D6178FC8-A8FE-43E7-8FDD-E13395F1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720"/>
                <a:ext cx="1584" cy="30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7" name="Oval 73">
                <a:extLst>
                  <a:ext uri="{FF2B5EF4-FFF2-40B4-BE49-F238E27FC236}">
                    <a16:creationId xmlns:a16="http://schemas.microsoft.com/office/drawing/2014/main" xmlns="" id="{2B910A59-EA20-43D1-ABAD-C5C1A534E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928"/>
                <a:ext cx="336" cy="336"/>
              </a:xfrm>
              <a:prstGeom prst="ellipse">
                <a:avLst/>
              </a:prstGeom>
              <a:gradFill rotWithShape="0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50000">
                    <a:srgbClr val="C0C0C0"/>
                  </a:gs>
                  <a:gs pos="100000">
                    <a:srgbClr val="C0C0C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8" name="AutoShape 74">
                <a:extLst>
                  <a:ext uri="{FF2B5EF4-FFF2-40B4-BE49-F238E27FC236}">
                    <a16:creationId xmlns:a16="http://schemas.microsoft.com/office/drawing/2014/main" xmlns="" id="{9A363322-CBB6-4102-A192-14A87B6F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2684"/>
                <a:ext cx="829" cy="800"/>
              </a:xfrm>
              <a:custGeom>
                <a:avLst/>
                <a:gdLst>
                  <a:gd name="G0" fmla="+- 964 0 0"/>
                  <a:gd name="G1" fmla="+- 21600 0 964"/>
                  <a:gd name="G2" fmla="+- 21600 0 96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64" y="10800"/>
                    </a:moveTo>
                    <a:cubicBezTo>
                      <a:pt x="964" y="16232"/>
                      <a:pt x="5368" y="20636"/>
                      <a:pt x="10800" y="20636"/>
                    </a:cubicBezTo>
                    <a:cubicBezTo>
                      <a:pt x="16232" y="20636"/>
                      <a:pt x="20636" y="16232"/>
                      <a:pt x="20636" y="10800"/>
                    </a:cubicBezTo>
                    <a:cubicBezTo>
                      <a:pt x="20636" y="5368"/>
                      <a:pt x="16232" y="964"/>
                      <a:pt x="10800" y="964"/>
                    </a:cubicBezTo>
                    <a:cubicBezTo>
                      <a:pt x="5368" y="964"/>
                      <a:pt x="964" y="5368"/>
                      <a:pt x="964" y="10800"/>
                    </a:cubicBezTo>
                    <a:close/>
                  </a:path>
                </a:pathLst>
              </a:custGeom>
              <a:solidFill>
                <a:srgbClr val="C0C0C0"/>
              </a:solidFill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9" name="Line 75">
                <a:extLst>
                  <a:ext uri="{FF2B5EF4-FFF2-40B4-BE49-F238E27FC236}">
                    <a16:creationId xmlns:a16="http://schemas.microsoft.com/office/drawing/2014/main" xmlns="" id="{55672EA3-D90F-482E-820B-6DD01208A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3" y="3084"/>
                <a:ext cx="16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0" name="Line 76">
                <a:extLst>
                  <a:ext uri="{FF2B5EF4-FFF2-40B4-BE49-F238E27FC236}">
                    <a16:creationId xmlns:a16="http://schemas.microsoft.com/office/drawing/2014/main" xmlns="" id="{87019522-91FF-40BB-BB27-7D77EF080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16" y="3072"/>
                <a:ext cx="240" cy="28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6461" name="Object 77">
                <a:extLst>
                  <a:ext uri="{FF2B5EF4-FFF2-40B4-BE49-F238E27FC236}">
                    <a16:creationId xmlns:a16="http://schemas.microsoft.com/office/drawing/2014/main" xmlns="" id="{BB9C893F-B13A-430F-AF9E-DE5CB34110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52" y="2928"/>
              <a:ext cx="28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31" name="Equation" r:id="rId17" imgW="177480" imgH="215640" progId="Equation.3">
                      <p:embed/>
                    </p:oleObj>
                  </mc:Choice>
                  <mc:Fallback>
                    <p:oleObj name="Equation" r:id="rId17" imgW="177480" imgH="215640" progId="Equation.3">
                      <p:embed/>
                      <p:pic>
                        <p:nvPicPr>
                          <p:cNvPr id="16461" name="Object 77">
                            <a:extLst>
                              <a:ext uri="{FF2B5EF4-FFF2-40B4-BE49-F238E27FC236}">
                                <a16:creationId xmlns:a16="http://schemas.microsoft.com/office/drawing/2014/main" xmlns="" id="{BB9C893F-B13A-430F-AF9E-DE5CB34110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2928"/>
                            <a:ext cx="287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62" name="Object 78">
                <a:extLst>
                  <a:ext uri="{FF2B5EF4-FFF2-40B4-BE49-F238E27FC236}">
                    <a16:creationId xmlns:a16="http://schemas.microsoft.com/office/drawing/2014/main" xmlns="" id="{EE1F9C6A-AC2C-4505-A048-CBAD6AFC67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976"/>
              <a:ext cx="308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32" name="Equation" r:id="rId19" imgW="190440" imgH="215640" progId="Equation.3">
                      <p:embed/>
                    </p:oleObj>
                  </mc:Choice>
                  <mc:Fallback>
                    <p:oleObj name="Equation" r:id="rId19" imgW="190440" imgH="215640" progId="Equation.3">
                      <p:embed/>
                      <p:pic>
                        <p:nvPicPr>
                          <p:cNvPr id="16462" name="Object 78">
                            <a:extLst>
                              <a:ext uri="{FF2B5EF4-FFF2-40B4-BE49-F238E27FC236}">
                                <a16:creationId xmlns:a16="http://schemas.microsoft.com/office/drawing/2014/main" xmlns="" id="{EE1F9C6A-AC2C-4505-A048-CBAD6AFC67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976"/>
                            <a:ext cx="308" cy="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63" name="Line 79">
                <a:extLst>
                  <a:ext uri="{FF2B5EF4-FFF2-40B4-BE49-F238E27FC236}">
                    <a16:creationId xmlns:a16="http://schemas.microsoft.com/office/drawing/2014/main" xmlns="" id="{D19B8230-394A-4CD4-AE75-60846EAEF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4" y="1824"/>
                <a:ext cx="3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4" name="Line 80">
                <a:extLst>
                  <a:ext uri="{FF2B5EF4-FFF2-40B4-BE49-F238E27FC236}">
                    <a16:creationId xmlns:a16="http://schemas.microsoft.com/office/drawing/2014/main" xmlns="" id="{0831A6AA-3368-4E58-9448-CD7E71118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0" y="216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5" name="Line 81">
                <a:extLst>
                  <a:ext uri="{FF2B5EF4-FFF2-40B4-BE49-F238E27FC236}">
                    <a16:creationId xmlns:a16="http://schemas.microsoft.com/office/drawing/2014/main" xmlns="" id="{946608D6-65DD-40B8-86D5-C3B8EDE88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2256"/>
                <a:ext cx="0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6" name="AutoShape 82">
                <a:extLst>
                  <a:ext uri="{FF2B5EF4-FFF2-40B4-BE49-F238E27FC236}">
                    <a16:creationId xmlns:a16="http://schemas.microsoft.com/office/drawing/2014/main" xmlns="" id="{8F79EC4A-A987-477D-86BE-6F0238EC1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960"/>
                <a:ext cx="816" cy="1392"/>
              </a:xfrm>
              <a:prstGeom prst="can">
                <a:avLst>
                  <a:gd name="adj" fmla="val 39685"/>
                </a:avLst>
              </a:prstGeom>
              <a:gradFill rotWithShape="0">
                <a:gsLst>
                  <a:gs pos="0">
                    <a:srgbClr val="DDDDDD">
                      <a:gamma/>
                      <a:shade val="46275"/>
                      <a:invGamma/>
                    </a:srgbClr>
                  </a:gs>
                  <a:gs pos="50000">
                    <a:srgbClr val="DDDDDD"/>
                  </a:gs>
                  <a:gs pos="100000">
                    <a:srgbClr val="DDDDDD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7" name="AutoShape 83">
                <a:extLst>
                  <a:ext uri="{FF2B5EF4-FFF2-40B4-BE49-F238E27FC236}">
                    <a16:creationId xmlns:a16="http://schemas.microsoft.com/office/drawing/2014/main" xmlns="" id="{31766282-7733-4C93-920C-CB5F7B311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056"/>
                <a:ext cx="362" cy="240"/>
              </a:xfrm>
              <a:prstGeom prst="can">
                <a:avLst>
                  <a:gd name="adj" fmla="val 50000"/>
                </a:avLst>
              </a:prstGeom>
              <a:gradFill rotWithShape="0">
                <a:gsLst>
                  <a:gs pos="0">
                    <a:srgbClr val="DDDDDD">
                      <a:gamma/>
                      <a:shade val="46275"/>
                      <a:invGamma/>
                    </a:srgbClr>
                  </a:gs>
                  <a:gs pos="50000">
                    <a:srgbClr val="DDDDDD"/>
                  </a:gs>
                  <a:gs pos="100000">
                    <a:srgbClr val="DDDDDD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8" name="Line 84">
                <a:extLst>
                  <a:ext uri="{FF2B5EF4-FFF2-40B4-BE49-F238E27FC236}">
                    <a16:creationId xmlns:a16="http://schemas.microsoft.com/office/drawing/2014/main" xmlns="" id="{E4F4DD8E-9920-4A84-A1D5-322A016688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4" y="2352"/>
                <a:ext cx="0" cy="7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6469" name="Object 85">
                <a:extLst>
                  <a:ext uri="{FF2B5EF4-FFF2-40B4-BE49-F238E27FC236}">
                    <a16:creationId xmlns:a16="http://schemas.microsoft.com/office/drawing/2014/main" xmlns="" id="{8299488D-07DB-428E-B797-823A380FD0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008"/>
              <a:ext cx="192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33" name="Equation" r:id="rId21" imgW="139680" imgH="139680" progId="Equation.3">
                      <p:embed/>
                    </p:oleObj>
                  </mc:Choice>
                  <mc:Fallback>
                    <p:oleObj name="Equation" r:id="rId21" imgW="139680" imgH="139680" progId="Equation.3">
                      <p:embed/>
                      <p:pic>
                        <p:nvPicPr>
                          <p:cNvPr id="16469" name="Object 85">
                            <a:extLst>
                              <a:ext uri="{FF2B5EF4-FFF2-40B4-BE49-F238E27FC236}">
                                <a16:creationId xmlns:a16="http://schemas.microsoft.com/office/drawing/2014/main" xmlns="" id="{8299488D-07DB-428E-B797-823A380FD0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008"/>
                            <a:ext cx="192" cy="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70" name="Object 86">
                <a:extLst>
                  <a:ext uri="{FF2B5EF4-FFF2-40B4-BE49-F238E27FC236}">
                    <a16:creationId xmlns:a16="http://schemas.microsoft.com/office/drawing/2014/main" xmlns="" id="{AA2E8574-30DE-43E3-97C4-A7BD45AE15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912"/>
              <a:ext cx="192" cy="1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34" name="Equation" r:id="rId23" imgW="139680" imgH="75960" progId="Equation.3">
                      <p:embed/>
                    </p:oleObj>
                  </mc:Choice>
                  <mc:Fallback>
                    <p:oleObj name="Equation" r:id="rId23" imgW="139680" imgH="75960" progId="Equation.3">
                      <p:embed/>
                      <p:pic>
                        <p:nvPicPr>
                          <p:cNvPr id="16470" name="Object 86">
                            <a:extLst>
                              <a:ext uri="{FF2B5EF4-FFF2-40B4-BE49-F238E27FC236}">
                                <a16:creationId xmlns:a16="http://schemas.microsoft.com/office/drawing/2014/main" xmlns="" id="{AA2E8574-30DE-43E3-97C4-A7BD45AE15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912"/>
                            <a:ext cx="192" cy="1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71" name="AutoShape 87">
                <a:extLst>
                  <a:ext uri="{FF2B5EF4-FFF2-40B4-BE49-F238E27FC236}">
                    <a16:creationId xmlns:a16="http://schemas.microsoft.com/office/drawing/2014/main" xmlns="" id="{11F1F781-D062-4682-9F0E-5D305BAE8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960"/>
                <a:ext cx="816" cy="336"/>
              </a:xfrm>
              <a:custGeom>
                <a:avLst/>
                <a:gdLst>
                  <a:gd name="G0" fmla="+- 1562 0 0"/>
                  <a:gd name="G1" fmla="+- 21600 0 1562"/>
                  <a:gd name="G2" fmla="+- 21600 0 1562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562" y="10800"/>
                    </a:moveTo>
                    <a:cubicBezTo>
                      <a:pt x="1562" y="15902"/>
                      <a:pt x="5698" y="20038"/>
                      <a:pt x="10800" y="20038"/>
                    </a:cubicBezTo>
                    <a:cubicBezTo>
                      <a:pt x="15902" y="20038"/>
                      <a:pt x="20038" y="15902"/>
                      <a:pt x="20038" y="10800"/>
                    </a:cubicBezTo>
                    <a:cubicBezTo>
                      <a:pt x="20038" y="5698"/>
                      <a:pt x="15902" y="1562"/>
                      <a:pt x="10800" y="1562"/>
                    </a:cubicBezTo>
                    <a:cubicBezTo>
                      <a:pt x="5698" y="1562"/>
                      <a:pt x="1562" y="5698"/>
                      <a:pt x="1562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50000">
                    <a:srgbClr val="FFFFFF"/>
                  </a:gs>
                  <a:gs pos="100000">
                    <a:schemeClr val="bg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472" name="Group 88">
                <a:extLst>
                  <a:ext uri="{FF2B5EF4-FFF2-40B4-BE49-F238E27FC236}">
                    <a16:creationId xmlns:a16="http://schemas.microsoft.com/office/drawing/2014/main" xmlns="" id="{5BA250BB-B319-4503-8960-3E1CF2F23F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6" y="2688"/>
                <a:ext cx="829" cy="800"/>
                <a:chOff x="5568" y="2736"/>
                <a:chExt cx="829" cy="800"/>
              </a:xfrm>
            </p:grpSpPr>
            <p:sp>
              <p:nvSpPr>
                <p:cNvPr id="16473" name="Oval 89">
                  <a:extLst>
                    <a:ext uri="{FF2B5EF4-FFF2-40B4-BE49-F238E27FC236}">
                      <a16:creationId xmlns:a16="http://schemas.microsoft.com/office/drawing/2014/main" xmlns="" id="{A5DE293B-66AF-405A-85A9-654A390ED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" y="2736"/>
                  <a:ext cx="816" cy="76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4" name="Oval 90">
                  <a:extLst>
                    <a:ext uri="{FF2B5EF4-FFF2-40B4-BE49-F238E27FC236}">
                      <a16:creationId xmlns:a16="http://schemas.microsoft.com/office/drawing/2014/main" xmlns="" id="{EDAFA11F-7883-4746-83A1-52CDFC4CA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3" y="2980"/>
                  <a:ext cx="336" cy="33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0C0C0">
                        <a:gamma/>
                        <a:shade val="46275"/>
                        <a:invGamma/>
                      </a:srgbClr>
                    </a:gs>
                    <a:gs pos="50000">
                      <a:srgbClr val="C0C0C0"/>
                    </a:gs>
                    <a:gs pos="100000">
                      <a:srgbClr val="C0C0C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5" name="AutoShape 91">
                  <a:extLst>
                    <a:ext uri="{FF2B5EF4-FFF2-40B4-BE49-F238E27FC236}">
                      <a16:creationId xmlns:a16="http://schemas.microsoft.com/office/drawing/2014/main" xmlns="" id="{2E7BFA58-5CDB-4A09-915F-0637D90D9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" y="2736"/>
                  <a:ext cx="829" cy="800"/>
                </a:xfrm>
                <a:custGeom>
                  <a:avLst/>
                  <a:gdLst>
                    <a:gd name="G0" fmla="+- 964 0 0"/>
                    <a:gd name="G1" fmla="+- 21600 0 964"/>
                    <a:gd name="G2" fmla="+- 21600 0 964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964" y="10800"/>
                      </a:moveTo>
                      <a:cubicBezTo>
                        <a:pt x="964" y="16232"/>
                        <a:pt x="5368" y="20636"/>
                        <a:pt x="10800" y="20636"/>
                      </a:cubicBezTo>
                      <a:cubicBezTo>
                        <a:pt x="16232" y="20636"/>
                        <a:pt x="20636" y="16232"/>
                        <a:pt x="20636" y="10800"/>
                      </a:cubicBezTo>
                      <a:cubicBezTo>
                        <a:pt x="20636" y="5368"/>
                        <a:pt x="16232" y="964"/>
                        <a:pt x="10800" y="964"/>
                      </a:cubicBezTo>
                      <a:cubicBezTo>
                        <a:pt x="5368" y="964"/>
                        <a:pt x="964" y="5368"/>
                        <a:pt x="964" y="10800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6" name="Line 92">
                  <a:extLst>
                    <a:ext uri="{FF2B5EF4-FFF2-40B4-BE49-F238E27FC236}">
                      <a16:creationId xmlns:a16="http://schemas.microsoft.com/office/drawing/2014/main" xmlns="" id="{97A38196-5970-4D27-A0DD-ECC0478E2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982" y="3136"/>
                  <a:ext cx="16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7" name="Line 93">
                  <a:extLst>
                    <a:ext uri="{FF2B5EF4-FFF2-40B4-BE49-F238E27FC236}">
                      <a16:creationId xmlns:a16="http://schemas.microsoft.com/office/drawing/2014/main" xmlns="" id="{0EA89056-6001-4E15-8E9C-5E3DB0EBDB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765" y="3124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6478" name="Group 94">
                  <a:extLst>
                    <a:ext uri="{FF2B5EF4-FFF2-40B4-BE49-F238E27FC236}">
                      <a16:creationId xmlns:a16="http://schemas.microsoft.com/office/drawing/2014/main" xmlns="" id="{E339B497-761D-4232-8948-296DFCD421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17" y="2780"/>
                  <a:ext cx="528" cy="628"/>
                  <a:chOff x="4368" y="2728"/>
                  <a:chExt cx="528" cy="628"/>
                </a:xfrm>
              </p:grpSpPr>
              <p:sp>
                <p:nvSpPr>
                  <p:cNvPr id="16479" name="Oval 95">
                    <a:extLst>
                      <a:ext uri="{FF2B5EF4-FFF2-40B4-BE49-F238E27FC236}">
                        <a16:creationId xmlns:a16="http://schemas.microsoft.com/office/drawing/2014/main" xmlns="" id="{47D3003D-17F1-4023-8D1B-C886B94E8A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2828"/>
                    <a:ext cx="528" cy="528"/>
                  </a:xfrm>
                  <a:prstGeom prst="ellipse">
                    <a:avLst/>
                  </a:prstGeom>
                  <a:noFill/>
                  <a:ln w="28575">
                    <a:solidFill>
                      <a:srgbClr val="333399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480" name="Line 96">
                    <a:extLst>
                      <a:ext uri="{FF2B5EF4-FFF2-40B4-BE49-F238E27FC236}">
                        <a16:creationId xmlns:a16="http://schemas.microsoft.com/office/drawing/2014/main" xmlns="" id="{87F69E3A-8259-4C0F-854E-24570F001B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08" y="2940"/>
                    <a:ext cx="240" cy="148"/>
                  </a:xfrm>
                  <a:prstGeom prst="line">
                    <a:avLst/>
                  </a:prstGeom>
                  <a:noFill/>
                  <a:ln w="28575">
                    <a:solidFill>
                      <a:srgbClr val="333399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481" name="Text Box 97">
                    <a:extLst>
                      <a:ext uri="{FF2B5EF4-FFF2-40B4-BE49-F238E27FC236}">
                        <a16:creationId xmlns:a16="http://schemas.microsoft.com/office/drawing/2014/main" xmlns="" id="{9701E636-4825-441F-BECE-6F54E271F3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2728"/>
                    <a:ext cx="288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 type="none" w="sm" len="lg"/>
                        <a:tailEnd type="none" w="sm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2800" i="1">
                        <a:solidFill>
                          <a:srgbClr val="333399"/>
                        </a:solidFill>
                        <a:latin typeface="Times New Roman" panose="02020603050405020304" pitchFamily="18" charset="0"/>
                      </a:rPr>
                      <a:t>r</a:t>
                    </a:r>
                  </a:p>
                </p:txBody>
              </p:sp>
            </p:grpSp>
          </p:grpSp>
        </p:grpSp>
        <p:graphicFrame>
          <p:nvGraphicFramePr>
            <p:cNvPr id="16483" name="Object 99">
              <a:extLst>
                <a:ext uri="{FF2B5EF4-FFF2-40B4-BE49-F238E27FC236}">
                  <a16:creationId xmlns:a16="http://schemas.microsoft.com/office/drawing/2014/main" xmlns="" id="{21437CC9-1122-4AF6-9BA9-5568A65750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556"/>
            <a:ext cx="30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35" name="Microsoft 公式 3.0" r:id="rId25" imgW="190440" imgH="215640" progId="Equation.3">
                    <p:embed/>
                  </p:oleObj>
                </mc:Choice>
                <mc:Fallback>
                  <p:oleObj name="Microsoft 公式 3.0" r:id="rId25" imgW="190440" imgH="215640" progId="Equation.3">
                    <p:embed/>
                    <p:pic>
                      <p:nvPicPr>
                        <p:cNvPr id="16483" name="Object 99">
                          <a:extLst>
                            <a:ext uri="{FF2B5EF4-FFF2-40B4-BE49-F238E27FC236}">
                              <a16:creationId xmlns:a16="http://schemas.microsoft.com/office/drawing/2014/main" xmlns="" id="{21437CC9-1122-4AF6-9BA9-5568A65750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556"/>
                          <a:ext cx="30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84" name="Object 100">
              <a:extLst>
                <a:ext uri="{FF2B5EF4-FFF2-40B4-BE49-F238E27FC236}">
                  <a16:creationId xmlns:a16="http://schemas.microsoft.com/office/drawing/2014/main" xmlns="" id="{A4834D6C-E011-43A0-895B-F51BC9EF84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2508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36" name="Microsoft 公式 3.0" r:id="rId27" imgW="177480" imgH="215640" progId="Equation.3">
                    <p:embed/>
                  </p:oleObj>
                </mc:Choice>
                <mc:Fallback>
                  <p:oleObj name="Microsoft 公式 3.0" r:id="rId27" imgW="177480" imgH="215640" progId="Equation.3">
                    <p:embed/>
                    <p:pic>
                      <p:nvPicPr>
                        <p:cNvPr id="16484" name="Object 100">
                          <a:extLst>
                            <a:ext uri="{FF2B5EF4-FFF2-40B4-BE49-F238E27FC236}">
                              <a16:creationId xmlns:a16="http://schemas.microsoft.com/office/drawing/2014/main" xmlns="" id="{A4834D6C-E011-43A0-895B-F51BC9EF84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508"/>
                          <a:ext cx="28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>
            <a:extLst>
              <a:ext uri="{FF2B5EF4-FFF2-40B4-BE49-F238E27FC236}">
                <a16:creationId xmlns:a16="http://schemas.microsoft.com/office/drawing/2014/main" xmlns="" id="{97A4D277-FB1D-46A5-AC10-31AC5EC6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D9B3-7EFD-4DAB-9FA5-FFCA6C05016A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xmlns="" id="{28739C6E-0B5F-4C08-BB4F-7084234AC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684" y="447457"/>
            <a:ext cx="965103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6.2.1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电介质对电场的影响  相对电容率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grpSp>
        <p:nvGrpSpPr>
          <p:cNvPr id="9246" name="Group 30">
            <a:extLst>
              <a:ext uri="{FF2B5EF4-FFF2-40B4-BE49-F238E27FC236}">
                <a16:creationId xmlns:a16="http://schemas.microsoft.com/office/drawing/2014/main" xmlns="" id="{B99E08A4-3F85-4172-8DAA-8206172EAF5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5118100"/>
            <a:ext cx="3810000" cy="762000"/>
            <a:chOff x="480" y="3224"/>
            <a:chExt cx="2400" cy="480"/>
          </a:xfrm>
        </p:grpSpPr>
        <p:sp>
          <p:nvSpPr>
            <p:cNvPr id="9220" name="Rectangle 4">
              <a:extLst>
                <a:ext uri="{FF2B5EF4-FFF2-40B4-BE49-F238E27FC236}">
                  <a16:creationId xmlns:a16="http://schemas.microsoft.com/office/drawing/2014/main" xmlns="" id="{287EF255-92A0-402B-BE23-712B0EA15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224"/>
              <a:ext cx="240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5000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21" name="Object 5">
              <a:extLst>
                <a:ext uri="{FF2B5EF4-FFF2-40B4-BE49-F238E27FC236}">
                  <a16:creationId xmlns:a16="http://schemas.microsoft.com/office/drawing/2014/main" xmlns="" id="{59D33EC4-2089-401C-888C-888BC35337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3312"/>
            <a:ext cx="624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88" name="Equation" r:id="rId3" imgW="368280" imgH="215640" progId="Equation.3">
                    <p:embed/>
                  </p:oleObj>
                </mc:Choice>
                <mc:Fallback>
                  <p:oleObj name="Equation" r:id="rId3" imgW="368280" imgH="21564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3312"/>
                          <a:ext cx="624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Text Box 6">
              <a:extLst>
                <a:ext uri="{FF2B5EF4-FFF2-40B4-BE49-F238E27FC236}">
                  <a16:creationId xmlns:a16="http://schemas.microsoft.com/office/drawing/2014/main" xmlns="" id="{5B89BC51-007C-4B8C-85CF-C98F92232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272"/>
              <a:ext cx="19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相对</a:t>
              </a:r>
              <a:r>
                <a:rPr lang="zh-CN" altLang="en-US" sz="3200" b="1" dirty="0">
                  <a:latin typeface="Times New Roman" panose="02020603050405020304" pitchFamily="18" charset="0"/>
                </a:rPr>
                <a:t>电容率</a:t>
              </a:r>
            </a:p>
          </p:txBody>
        </p:sp>
      </p:grpSp>
      <p:grpSp>
        <p:nvGrpSpPr>
          <p:cNvPr id="9247" name="Group 31">
            <a:extLst>
              <a:ext uri="{FF2B5EF4-FFF2-40B4-BE49-F238E27FC236}">
                <a16:creationId xmlns:a16="http://schemas.microsoft.com/office/drawing/2014/main" xmlns="" id="{6F432B07-847C-4E04-A8BA-A0C57AD2E3BE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5118100"/>
            <a:ext cx="3581400" cy="762000"/>
            <a:chOff x="3120" y="3224"/>
            <a:chExt cx="2256" cy="480"/>
          </a:xfrm>
        </p:grpSpPr>
        <p:sp>
          <p:nvSpPr>
            <p:cNvPr id="9224" name="Rectangle 8">
              <a:extLst>
                <a:ext uri="{FF2B5EF4-FFF2-40B4-BE49-F238E27FC236}">
                  <a16:creationId xmlns:a16="http://schemas.microsoft.com/office/drawing/2014/main" xmlns="" id="{56E3108E-F50D-45B7-829E-2E6D612D0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224"/>
              <a:ext cx="2256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5000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5" name="Rectangle 9">
              <a:extLst>
                <a:ext uri="{FF2B5EF4-FFF2-40B4-BE49-F238E27FC236}">
                  <a16:creationId xmlns:a16="http://schemas.microsoft.com/office/drawing/2014/main" xmlns="" id="{1CA97DB5-0FF1-4DF2-8E25-55AD72839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" y="3287"/>
              <a:ext cx="12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Times New Roman" panose="02020603050405020304" pitchFamily="18" charset="0"/>
                </a:rPr>
                <a:t>电容率</a:t>
              </a:r>
            </a:p>
          </p:txBody>
        </p:sp>
        <p:graphicFrame>
          <p:nvGraphicFramePr>
            <p:cNvPr id="9226" name="Object 10">
              <a:extLst>
                <a:ext uri="{FF2B5EF4-FFF2-40B4-BE49-F238E27FC236}">
                  <a16:creationId xmlns:a16="http://schemas.microsoft.com/office/drawing/2014/main" xmlns="" id="{6BAE0EDD-90C4-4C3F-B8F0-332E5BA63D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3308"/>
            <a:ext cx="816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89" name="Equation" r:id="rId5" imgW="482400" imgH="228600" progId="Equation.3">
                    <p:embed/>
                  </p:oleObj>
                </mc:Choice>
                <mc:Fallback>
                  <p:oleObj name="Equation" r:id="rId5" imgW="4824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308"/>
                          <a:ext cx="816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51" name="Group 35">
            <a:extLst>
              <a:ext uri="{FF2B5EF4-FFF2-40B4-BE49-F238E27FC236}">
                <a16:creationId xmlns:a16="http://schemas.microsoft.com/office/drawing/2014/main" xmlns="" id="{90CFC849-96F3-4228-913A-97672CA87FEB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905000"/>
            <a:ext cx="3657600" cy="2806700"/>
            <a:chOff x="528" y="1200"/>
            <a:chExt cx="2304" cy="1768"/>
          </a:xfrm>
        </p:grpSpPr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xmlns="" id="{DA4F5D8F-31F3-41F2-87C4-5ACC0934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00"/>
              <a:ext cx="2304" cy="1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Rectangle 12">
              <a:extLst>
                <a:ext uri="{FF2B5EF4-FFF2-40B4-BE49-F238E27FC236}">
                  <a16:creationId xmlns:a16="http://schemas.microsoft.com/office/drawing/2014/main" xmlns="" id="{EB1CD7AB-54CD-4E94-A5EE-ADCAC7FE5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497"/>
              <a:ext cx="13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Text Box 13">
              <a:extLst>
                <a:ext uri="{FF2B5EF4-FFF2-40B4-BE49-F238E27FC236}">
                  <a16:creationId xmlns:a16="http://schemas.microsoft.com/office/drawing/2014/main" xmlns="" id="{4BC7A776-13C7-48A6-B827-A94E33C98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401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+ + + + + + </a:t>
              </a:r>
            </a:p>
          </p:txBody>
        </p:sp>
        <p:sp>
          <p:nvSpPr>
            <p:cNvPr id="9230" name="Rectangle 14">
              <a:extLst>
                <a:ext uri="{FF2B5EF4-FFF2-40B4-BE49-F238E27FC236}">
                  <a16:creationId xmlns:a16="http://schemas.microsoft.com/office/drawing/2014/main" xmlns="" id="{0E1B2B26-5A0F-4940-83D6-7135A8D1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070"/>
              <a:ext cx="13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1" name="Text Box 15">
              <a:extLst>
                <a:ext uri="{FF2B5EF4-FFF2-40B4-BE49-F238E27FC236}">
                  <a16:creationId xmlns:a16="http://schemas.microsoft.com/office/drawing/2014/main" xmlns="" id="{A809B794-17C0-4D16-A056-F5031A9AE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902"/>
              <a:ext cx="13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- - - - - -</a:t>
              </a:r>
            </a:p>
          </p:txBody>
        </p:sp>
        <p:graphicFrame>
          <p:nvGraphicFramePr>
            <p:cNvPr id="9232" name="Object 16">
              <a:extLst>
                <a:ext uri="{FF2B5EF4-FFF2-40B4-BE49-F238E27FC236}">
                  <a16:creationId xmlns:a16="http://schemas.microsoft.com/office/drawing/2014/main" xmlns="" id="{3D1506E5-C439-458D-AD2C-CC0172452E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8" y="1443"/>
            <a:ext cx="364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0" name="Equation" r:id="rId7" imgW="241200" imgH="152280" progId="Equation.3">
                    <p:embed/>
                  </p:oleObj>
                </mc:Choice>
                <mc:Fallback>
                  <p:oleObj name="Equation" r:id="rId7" imgW="241200" imgH="1522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1443"/>
                          <a:ext cx="364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3" name="Object 17">
              <a:extLst>
                <a:ext uri="{FF2B5EF4-FFF2-40B4-BE49-F238E27FC236}">
                  <a16:creationId xmlns:a16="http://schemas.microsoft.com/office/drawing/2014/main" xmlns="" id="{9F477302-9D93-4FA5-9FDA-3FAA4F01A2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8" y="2016"/>
            <a:ext cx="36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1" name="Equation" r:id="rId9" imgW="241200" imgH="139680" progId="Equation.3">
                    <p:embed/>
                  </p:oleObj>
                </mc:Choice>
                <mc:Fallback>
                  <p:oleObj name="Equation" r:id="rId9" imgW="241200" imgH="1396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2016"/>
                          <a:ext cx="364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53" name="Group 37">
            <a:extLst>
              <a:ext uri="{FF2B5EF4-FFF2-40B4-BE49-F238E27FC236}">
                <a16:creationId xmlns:a16="http://schemas.microsoft.com/office/drawing/2014/main" xmlns="" id="{CA8FB9AE-98FD-498C-8EC8-2FEF9B8DD4D8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905000"/>
            <a:ext cx="3657600" cy="2806700"/>
            <a:chOff x="3024" y="1200"/>
            <a:chExt cx="2304" cy="1768"/>
          </a:xfrm>
        </p:grpSpPr>
        <p:sp>
          <p:nvSpPr>
            <p:cNvPr id="9235" name="Rectangle 19">
              <a:extLst>
                <a:ext uri="{FF2B5EF4-FFF2-40B4-BE49-F238E27FC236}">
                  <a16:creationId xmlns:a16="http://schemas.microsoft.com/office/drawing/2014/main" xmlns="" id="{041F1BE3-0DA5-4F72-ADD9-FE5838397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00"/>
              <a:ext cx="2304" cy="1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6" name="Rectangle 20" descr="25%">
              <a:extLst>
                <a:ext uri="{FF2B5EF4-FFF2-40B4-BE49-F238E27FC236}">
                  <a16:creationId xmlns:a16="http://schemas.microsoft.com/office/drawing/2014/main" xmlns="" id="{EF0295A8-7179-446D-AF0B-3CA725D1B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96"/>
              <a:ext cx="1344" cy="480"/>
            </a:xfrm>
            <a:prstGeom prst="rect">
              <a:avLst/>
            </a:prstGeom>
            <a:pattFill prst="pct25">
              <a:fgClr>
                <a:srgbClr val="0066FF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37" name="Object 21">
              <a:extLst>
                <a:ext uri="{FF2B5EF4-FFF2-40B4-BE49-F238E27FC236}">
                  <a16:creationId xmlns:a16="http://schemas.microsoft.com/office/drawing/2014/main" xmlns="" id="{547A0099-7884-4853-8318-79DA265CFD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652"/>
            <a:ext cx="27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2" name="Equation" r:id="rId11" imgW="152280" imgH="215640" progId="Equation.3">
                    <p:embed/>
                  </p:oleObj>
                </mc:Choice>
                <mc:Fallback>
                  <p:oleObj name="Equation" r:id="rId11" imgW="152280" imgH="215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652"/>
                          <a:ext cx="27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8" name="Rectangle 22">
              <a:extLst>
                <a:ext uri="{FF2B5EF4-FFF2-40B4-BE49-F238E27FC236}">
                  <a16:creationId xmlns:a16="http://schemas.microsoft.com/office/drawing/2014/main" xmlns="" id="{441A0B82-E08C-4950-AD9F-41BFF05CD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03"/>
              <a:ext cx="13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Text Box 23">
              <a:extLst>
                <a:ext uri="{FF2B5EF4-FFF2-40B4-BE49-F238E27FC236}">
                  <a16:creationId xmlns:a16="http://schemas.microsoft.com/office/drawing/2014/main" xmlns="" id="{9884893C-C48D-40E4-AFB0-9434D39E0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407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+ + + + + + </a:t>
              </a:r>
            </a:p>
          </p:txBody>
        </p:sp>
        <p:sp>
          <p:nvSpPr>
            <p:cNvPr id="9240" name="Rectangle 24">
              <a:extLst>
                <a:ext uri="{FF2B5EF4-FFF2-40B4-BE49-F238E27FC236}">
                  <a16:creationId xmlns:a16="http://schemas.microsoft.com/office/drawing/2014/main" xmlns="" id="{AE88ED4E-2D51-4451-8326-78081E7A6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60"/>
              <a:ext cx="13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Text Box 25">
              <a:extLst>
                <a:ext uri="{FF2B5EF4-FFF2-40B4-BE49-F238E27FC236}">
                  <a16:creationId xmlns:a16="http://schemas.microsoft.com/office/drawing/2014/main" xmlns="" id="{BB6994E7-895C-408C-B50F-F07EAA45C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884"/>
              <a:ext cx="13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- - - - - -</a:t>
              </a:r>
            </a:p>
          </p:txBody>
        </p:sp>
        <p:graphicFrame>
          <p:nvGraphicFramePr>
            <p:cNvPr id="9242" name="Object 26">
              <a:extLst>
                <a:ext uri="{FF2B5EF4-FFF2-40B4-BE49-F238E27FC236}">
                  <a16:creationId xmlns:a16="http://schemas.microsoft.com/office/drawing/2014/main" xmlns="" id="{046FE0B8-F3FD-446D-AB33-9D266DC311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3" y="1463"/>
            <a:ext cx="36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3" name="Equation" r:id="rId13" imgW="241200" imgH="152280" progId="Equation.3">
                    <p:embed/>
                  </p:oleObj>
                </mc:Choice>
                <mc:Fallback>
                  <p:oleObj name="Equation" r:id="rId13" imgW="241200" imgH="1522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1463"/>
                          <a:ext cx="36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3" name="Object 27">
              <a:extLst>
                <a:ext uri="{FF2B5EF4-FFF2-40B4-BE49-F238E27FC236}">
                  <a16:creationId xmlns:a16="http://schemas.microsoft.com/office/drawing/2014/main" xmlns="" id="{7E6C9251-DC3F-403B-B6EB-1C06D48A28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016"/>
            <a:ext cx="36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4" name="Equation" r:id="rId15" imgW="241200" imgH="139680" progId="Equation.3">
                    <p:embed/>
                  </p:oleObj>
                </mc:Choice>
                <mc:Fallback>
                  <p:oleObj name="Equation" r:id="rId15" imgW="241200" imgH="1396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016"/>
                          <a:ext cx="365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44" name="Object 28">
            <a:extLst>
              <a:ext uri="{FF2B5EF4-FFF2-40B4-BE49-F238E27FC236}">
                <a16:creationId xmlns:a16="http://schemas.microsoft.com/office/drawing/2014/main" xmlns="" id="{01FE3BDD-3325-4257-A77F-C887FC927A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581401"/>
          <a:ext cx="14478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" name="Equation" r:id="rId17" imgW="507960" imgH="431640" progId="Equation.3">
                  <p:embed/>
                </p:oleObj>
              </mc:Choice>
              <mc:Fallback>
                <p:oleObj name="Equation" r:id="rId17" imgW="507960" imgH="431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81401"/>
                        <a:ext cx="14478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Object 29">
            <a:extLst>
              <a:ext uri="{FF2B5EF4-FFF2-40B4-BE49-F238E27FC236}">
                <a16:creationId xmlns:a16="http://schemas.microsoft.com/office/drawing/2014/main" xmlns="" id="{5D6E3261-DCA5-46F8-816E-7746F58F6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3581400"/>
          <a:ext cx="14478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Equation" r:id="rId19" imgW="495000" imgH="431640" progId="Equation.3">
                  <p:embed/>
                </p:oleObj>
              </mc:Choice>
              <mc:Fallback>
                <p:oleObj name="Equation" r:id="rId19" imgW="495000" imgH="431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581400"/>
                        <a:ext cx="14478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776520" y="991440"/>
              <a:ext cx="11352960" cy="5431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8600" y="983880"/>
                <a:ext cx="11364120" cy="544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ADF4C1B-EDAC-42AF-9530-A87F3D46A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5F13E-0F19-408D-9EA6-ACFF0F762B03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6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xmlns="" id="{94AB47EE-3CDF-43D7-AE87-0314B073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5F05-3E1B-447E-A489-16529FDEB1A1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xmlns="" id="{D5AE1C6B-E2E7-47E0-803F-762464DE0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16632"/>
            <a:ext cx="548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6.2.2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电介质的极化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xmlns="" id="{CF36B567-2AB1-45CD-A207-1F03F1219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624" y="1023392"/>
            <a:ext cx="6477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无极</a:t>
            </a:r>
            <a:r>
              <a:rPr lang="zh-CN" altLang="en-US" sz="3200" b="1">
                <a:latin typeface="Times New Roman" panose="02020603050405020304" pitchFamily="18" charset="0"/>
              </a:rPr>
              <a:t>分子：（氢、甲烷、石蜡等）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xmlns="" id="{9CBDD186-784B-478C-8D80-D997A70B8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4" y="1556792"/>
            <a:ext cx="640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有极</a:t>
            </a:r>
            <a:r>
              <a:rPr lang="zh-CN" altLang="en-US" sz="3200" b="1">
                <a:latin typeface="Times New Roman" panose="02020603050405020304" pitchFamily="18" charset="0"/>
              </a:rPr>
              <a:t>分子：（水、有机玻璃等）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xmlns="" id="{9B1CB211-7209-4E1C-AD0E-611464BF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25" y="1251992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</a:rPr>
              <a:t>电介质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xmlns="" id="{D39B62AE-4A1A-4AA6-B0B7-ACD0DEA8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424" y="1023392"/>
            <a:ext cx="514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5400">
                <a:latin typeface="Times New Roman" panose="02020603050405020304" pitchFamily="18" charset="0"/>
                <a:sym typeface="Symbol" panose="05050102010706020507" pitchFamily="18" charset="2"/>
              </a:rPr>
              <a:t>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52600" y="560520"/>
              <a:ext cx="11377800" cy="5992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552240"/>
                <a:ext cx="11393640" cy="600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4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xmlns="" id="{26D3545D-D76D-4953-A83A-F1405B6E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37CE-7B3C-4673-B718-11BAE8A5AF2F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542310D-2007-4FE3-BF12-8611DDFF48C1}"/>
              </a:ext>
            </a:extLst>
          </p:cNvPr>
          <p:cNvSpPr txBox="1"/>
          <p:nvPr/>
        </p:nvSpPr>
        <p:spPr>
          <a:xfrm>
            <a:off x="1271464" y="40466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有极分子的电极化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80800" y="263160"/>
              <a:ext cx="11868120" cy="6786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" y="255240"/>
                <a:ext cx="11881080" cy="679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6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25680" y="637920"/>
              <a:ext cx="11566800" cy="59785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640" y="630720"/>
                <a:ext cx="11580120" cy="59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53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887DE24-AEA8-48FA-B8A3-F7DD9D14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4BA45-04FF-48F4-B5F4-4300F33DBDAD}" type="slidenum">
              <a:rPr lang="en-US" altLang="zh-CN" smtClean="0"/>
              <a:pPr/>
              <a:t>7</a:t>
            </a:fld>
            <a:endParaRPr lang="en-US" altLang="zh-CN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F269CC5A-69B1-43A7-880D-970EC894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81173"/>
              </p:ext>
            </p:extLst>
          </p:nvPr>
        </p:nvGraphicFramePr>
        <p:xfrm>
          <a:off x="911424" y="836712"/>
          <a:ext cx="9865096" cy="360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xmlns="" val="232514722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933090934"/>
                    </a:ext>
                  </a:extLst>
                </a:gridCol>
                <a:gridCol w="4050450">
                  <a:extLst>
                    <a:ext uri="{9D8B030D-6E8A-4147-A177-3AD203B41FA5}">
                      <a16:colId xmlns:a16="http://schemas.microsoft.com/office/drawing/2014/main" xmlns="" val="2724967176"/>
                    </a:ext>
                  </a:extLst>
                </a:gridCol>
                <a:gridCol w="2502278">
                  <a:extLst>
                    <a:ext uri="{9D8B030D-6E8A-4147-A177-3AD203B41FA5}">
                      <a16:colId xmlns:a16="http://schemas.microsoft.com/office/drawing/2014/main" xmlns="" val="3593613087"/>
                    </a:ext>
                  </a:extLst>
                </a:gridCol>
              </a:tblGrid>
              <a:tr h="6248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极化前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极化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9839847"/>
                  </a:ext>
                </a:extLst>
              </a:tr>
              <a:tr h="1487769">
                <a:tc>
                  <a:txBody>
                    <a:bodyPr/>
                    <a:lstStyle/>
                    <a:p>
                      <a:r>
                        <a:rPr lang="zh-CN" altLang="en-US" dirty="0"/>
                        <a:t>无极分子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7654477"/>
                  </a:ext>
                </a:extLst>
              </a:tr>
              <a:tr h="1487769">
                <a:tc>
                  <a:txBody>
                    <a:bodyPr/>
                    <a:lstStyle/>
                    <a:p>
                      <a:r>
                        <a:rPr lang="zh-CN" altLang="en-US" dirty="0"/>
                        <a:t>有极分子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683665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8D83310-BB95-4C1F-87F8-A5F2A60C4302}"/>
              </a:ext>
            </a:extLst>
          </p:cNvPr>
          <p:cNvSpPr txBox="1"/>
          <p:nvPr/>
        </p:nvSpPr>
        <p:spPr>
          <a:xfrm>
            <a:off x="767408" y="458112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注意：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2350800" y="1144080"/>
              <a:ext cx="8144640" cy="37681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7560" y="1138320"/>
                <a:ext cx="8157600" cy="37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1656360" y="4657680"/>
              <a:ext cx="5224680" cy="175320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800" y="4649760"/>
                <a:ext cx="5239800" cy="17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90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1">
            <a:extLst>
              <a:ext uri="{FF2B5EF4-FFF2-40B4-BE49-F238E27FC236}">
                <a16:creationId xmlns:a16="http://schemas.microsoft.com/office/drawing/2014/main" xmlns="" id="{EF2893B9-F6E9-4BA1-9DBA-B8125B7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5615-9EED-485E-BE93-B3FE0704CB2F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B9F139ED-7B7A-4C34-9563-2E61E27F0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152" y="1828800"/>
            <a:ext cx="3962400" cy="3200400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" name="Rectangle 4" descr="20%">
            <a:extLst>
              <a:ext uri="{FF2B5EF4-FFF2-40B4-BE49-F238E27FC236}">
                <a16:creationId xmlns:a16="http://schemas.microsoft.com/office/drawing/2014/main" xmlns="" id="{56A3D616-4F01-44B2-B8D3-B96559AD4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952" y="2971800"/>
            <a:ext cx="2971800" cy="1371600"/>
          </a:xfrm>
          <a:prstGeom prst="rect">
            <a:avLst/>
          </a:prstGeom>
          <a:pattFill prst="pct20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xmlns="" id="{C68DECC6-3B8D-4724-89C4-E2572C0E5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952" y="2667000"/>
            <a:ext cx="2971800" cy="2286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xmlns="" id="{82CD7144-6FF5-4FDE-A4A3-2F79F7C2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952" y="4419600"/>
            <a:ext cx="29718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xmlns="" id="{5A0D7B3E-5E07-40E8-B1C6-5B1FAA96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152" y="2590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+ + + + + + + + + + +</a:t>
            </a:r>
          </a:p>
        </p:txBody>
      </p:sp>
      <p:graphicFrame>
        <p:nvGraphicFramePr>
          <p:cNvPr id="11274" name="Object 10">
            <a:extLst>
              <a:ext uri="{FF2B5EF4-FFF2-40B4-BE49-F238E27FC236}">
                <a16:creationId xmlns:a16="http://schemas.microsoft.com/office/drawing/2014/main" xmlns="" id="{1DC3D662-FD44-4469-8A5D-D661D899E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85"/>
              </p:ext>
            </p:extLst>
          </p:nvPr>
        </p:nvGraphicFramePr>
        <p:xfrm>
          <a:off x="8302353" y="3276600"/>
          <a:ext cx="4302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353" y="3276600"/>
                        <a:ext cx="4302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Rectangle 11">
            <a:extLst>
              <a:ext uri="{FF2B5EF4-FFF2-40B4-BE49-F238E27FC236}">
                <a16:creationId xmlns:a16="http://schemas.microsoft.com/office/drawing/2014/main" xmlns="" id="{9041A02E-EA02-4D28-A700-187ADD68A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952" y="4114800"/>
            <a:ext cx="300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- - - - - - - - - - -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xmlns="" id="{92081AC3-D503-456E-9D11-FE8728B99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199" y="116632"/>
            <a:ext cx="468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6.2.3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电极化强度</a:t>
            </a:r>
          </a:p>
        </p:txBody>
      </p:sp>
      <p:grpSp>
        <p:nvGrpSpPr>
          <p:cNvPr id="11309" name="Group 45">
            <a:extLst>
              <a:ext uri="{FF2B5EF4-FFF2-40B4-BE49-F238E27FC236}">
                <a16:creationId xmlns:a16="http://schemas.microsoft.com/office/drawing/2014/main" xmlns="" id="{97C80FD7-7621-4689-A9A8-230F24526C7C}"/>
              </a:ext>
            </a:extLst>
          </p:cNvPr>
          <p:cNvGrpSpPr>
            <a:grpSpLocks/>
          </p:cNvGrpSpPr>
          <p:nvPr/>
        </p:nvGrpSpPr>
        <p:grpSpPr bwMode="auto">
          <a:xfrm>
            <a:off x="7921352" y="2667000"/>
            <a:ext cx="3429000" cy="1828800"/>
            <a:chOff x="3216" y="1728"/>
            <a:chExt cx="2160" cy="1152"/>
          </a:xfrm>
        </p:grpSpPr>
        <p:sp>
          <p:nvSpPr>
            <p:cNvPr id="11272" name="Rectangle 8">
              <a:extLst>
                <a:ext uri="{FF2B5EF4-FFF2-40B4-BE49-F238E27FC236}">
                  <a16:creationId xmlns:a16="http://schemas.microsoft.com/office/drawing/2014/main" xmlns="" id="{A893C97F-6C9D-4C7A-B26D-8E14AEB38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728"/>
              <a:ext cx="20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  -   -   -   -   -        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xmlns="" id="{F10CB054-D3D9-412B-970A-3E176DF88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553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+    +    +    +    +     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2AC53A8-F9D7-45A5-B0D8-5ACD557297CD}"/>
              </a:ext>
            </a:extLst>
          </p:cNvPr>
          <p:cNvSpPr txBox="1"/>
          <p:nvPr/>
        </p:nvSpPr>
        <p:spPr>
          <a:xfrm>
            <a:off x="800904" y="90872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如何描述极化的强弱？（宏观量）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767520" y="561960"/>
              <a:ext cx="11214720" cy="62024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880" y="552960"/>
                <a:ext cx="11233080" cy="622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1">
            <a:extLst>
              <a:ext uri="{FF2B5EF4-FFF2-40B4-BE49-F238E27FC236}">
                <a16:creationId xmlns:a16="http://schemas.microsoft.com/office/drawing/2014/main" xmlns="" id="{D4607E90-F4A7-49FC-A7B1-831D78FC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E782B-6E4C-4A77-85BE-E9751807CC6A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xmlns="" id="{EA637609-3609-4BFF-B3CA-C4DD18616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33" y="52731"/>
            <a:ext cx="10253733" cy="668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6.2.4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极化电荷与自由电荷的关系（平板电容中）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7D87342-288F-4B21-8D9C-238B66338FC2}"/>
              </a:ext>
            </a:extLst>
          </p:cNvPr>
          <p:cNvSpPr txBox="1"/>
          <p:nvPr/>
        </p:nvSpPr>
        <p:spPr>
          <a:xfrm>
            <a:off x="839416" y="98072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电介质的极化强度由什么因素决定？？？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99520" y="642600"/>
              <a:ext cx="11466000" cy="5830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880" y="633600"/>
                <a:ext cx="11484360" cy="584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589</Words>
  <Application>Microsoft Office PowerPoint</Application>
  <PresentationFormat>自定义</PresentationFormat>
  <Paragraphs>106</Paragraphs>
  <Slides>30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1_默认设计模板</vt:lpstr>
      <vt:lpstr>默认设计模板</vt:lpstr>
      <vt:lpstr>2_默认设计模板</vt:lpstr>
      <vt:lpstr>Equation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sytu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chnjian</dc:creator>
  <cp:lastModifiedBy>USER-</cp:lastModifiedBy>
  <cp:revision>59</cp:revision>
  <dcterms:created xsi:type="dcterms:W3CDTF">2005-09-11T15:39:18Z</dcterms:created>
  <dcterms:modified xsi:type="dcterms:W3CDTF">2019-10-12T03:57:07Z</dcterms:modified>
</cp:coreProperties>
</file>